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A5FAB-5571-4C1F-973F-A584E7342645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6C8F4-1037-4098-92C2-C469CDB21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25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6C8F4-1037-4098-92C2-C469CDB212C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99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62CA-1BFC-4BEC-A30F-E141D5C4D8D3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0694-630E-4CD5-98D4-103E82F14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10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62CA-1BFC-4BEC-A30F-E141D5C4D8D3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0694-630E-4CD5-98D4-103E82F14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01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62CA-1BFC-4BEC-A30F-E141D5C4D8D3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0694-630E-4CD5-98D4-103E82F14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03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62CA-1BFC-4BEC-A30F-E141D5C4D8D3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0694-630E-4CD5-98D4-103E82F14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52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62CA-1BFC-4BEC-A30F-E141D5C4D8D3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0694-630E-4CD5-98D4-103E82F14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30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62CA-1BFC-4BEC-A30F-E141D5C4D8D3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0694-630E-4CD5-98D4-103E82F14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58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62CA-1BFC-4BEC-A30F-E141D5C4D8D3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0694-630E-4CD5-98D4-103E82F14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93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62CA-1BFC-4BEC-A30F-E141D5C4D8D3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0694-630E-4CD5-98D4-103E82F14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76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62CA-1BFC-4BEC-A30F-E141D5C4D8D3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0694-630E-4CD5-98D4-103E82F14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81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62CA-1BFC-4BEC-A30F-E141D5C4D8D3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0694-630E-4CD5-98D4-103E82F14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0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62CA-1BFC-4BEC-A30F-E141D5C4D8D3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0694-630E-4CD5-98D4-103E82F14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48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F62CA-1BFC-4BEC-A30F-E141D5C4D8D3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00694-630E-4CD5-98D4-103E82F14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47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unction_as_a_service" TargetMode="External"/><Relationship Id="rId2" Type="http://schemas.openxmlformats.org/officeDocument/2006/relationships/hyperlink" Target="https://mesosphere.com/blog/iaas-vs-caas-vs-paas-vs-faa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50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91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https://mesosphere.com/blog/iaas-vs-caas-vs-paas-vs-faas/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https://en.wikipedia.org/wiki/Function_as_a_service</a:t>
            </a:r>
            <a:endParaRPr lang="de-DE" dirty="0" smtClean="0"/>
          </a:p>
          <a:p>
            <a:r>
              <a:rPr lang="de-DE" dirty="0" smtClean="0"/>
              <a:t>https://www.crisp-research.com/serverless-infrastructure-der-schmale-grat-zwischen-einfachheit-und-kontrollverlust/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94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Plattform Spektrum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10" y="1825625"/>
            <a:ext cx="10466979" cy="4351338"/>
          </a:xfrm>
        </p:spPr>
      </p:pic>
    </p:spTree>
    <p:extLst>
      <p:ext uri="{BB962C8B-B14F-4D97-AF65-F5344CB8AC3E}">
        <p14:creationId xmlns:p14="http://schemas.microsoft.com/office/powerpoint/2010/main" val="171190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005" y="1825625"/>
            <a:ext cx="7739990" cy="4351338"/>
          </a:xfrm>
        </p:spPr>
      </p:pic>
    </p:spTree>
    <p:extLst>
      <p:ext uri="{BB962C8B-B14F-4D97-AF65-F5344CB8AC3E}">
        <p14:creationId xmlns:p14="http://schemas.microsoft.com/office/powerpoint/2010/main" val="23560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FaaS</a:t>
            </a:r>
            <a:r>
              <a:rPr lang="de-DE" dirty="0" smtClean="0"/>
              <a:t> Vorteile/Nachteile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7278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Vorteile:</a:t>
            </a:r>
          </a:p>
          <a:p>
            <a:r>
              <a:rPr lang="de-DE" dirty="0" smtClean="0"/>
              <a:t>Beste Kosten/Nutzen Bilanz</a:t>
            </a:r>
          </a:p>
          <a:p>
            <a:r>
              <a:rPr lang="de-DE" dirty="0" smtClean="0"/>
              <a:t>Ökologischere Umgang mit den Ressourcen</a:t>
            </a:r>
          </a:p>
          <a:p>
            <a:r>
              <a:rPr lang="de-DE" dirty="0" smtClean="0"/>
              <a:t>Sehr einfach zu bedienen</a:t>
            </a:r>
          </a:p>
          <a:p>
            <a:r>
              <a:rPr lang="de-DE" dirty="0" smtClean="0"/>
              <a:t>Automatisches Kapazitätsmanagement</a:t>
            </a:r>
          </a:p>
          <a:p>
            <a:r>
              <a:rPr lang="de-DE" dirty="0" smtClean="0"/>
              <a:t>Flexible Ressourcenverwaltung</a:t>
            </a:r>
          </a:p>
          <a:p>
            <a:r>
              <a:rPr lang="de-DE" dirty="0" smtClean="0"/>
              <a:t>Automatische Skalierung und Fehlertoleranz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5594683" y="1960562"/>
            <a:ext cx="48727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Nachteile:</a:t>
            </a:r>
          </a:p>
          <a:p>
            <a:r>
              <a:rPr lang="de-DE" dirty="0" smtClean="0"/>
              <a:t>Vergleichsweise wenig Kontrolle (Freiheitsgrad)</a:t>
            </a:r>
          </a:p>
          <a:p>
            <a:r>
              <a:rPr lang="de-DE" dirty="0" smtClean="0"/>
              <a:t>Erhöhtes Lock-in Risiko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105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96743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80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Ausführung von Funktionen oder </a:t>
            </a:r>
            <a:r>
              <a:rPr lang="de-DE" dirty="0" err="1" smtClean="0"/>
              <a:t>Cronjobsals</a:t>
            </a:r>
            <a:r>
              <a:rPr lang="de-DE" dirty="0" smtClean="0"/>
              <a:t> Reaktion auf bestimmte Trigger (Miniaturbilder werden automatisch erstelle, nachdem eine Bilddatei </a:t>
            </a:r>
            <a:r>
              <a:rPr lang="de-DE" smtClean="0"/>
              <a:t>hochgeladen wurde)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286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Anbieter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Amazon Web Services: AWS Lambda</a:t>
            </a:r>
          </a:p>
          <a:p>
            <a:r>
              <a:rPr lang="de-DE" dirty="0" smtClean="0"/>
              <a:t>Microsoft: </a:t>
            </a:r>
            <a:r>
              <a:rPr lang="de-DE" dirty="0" err="1" smtClean="0"/>
              <a:t>Azure-Functions</a:t>
            </a:r>
            <a:endParaRPr lang="de-DE" dirty="0" smtClean="0"/>
          </a:p>
          <a:p>
            <a:r>
              <a:rPr lang="de-DE" dirty="0" smtClean="0"/>
              <a:t>Google: Cloud </a:t>
            </a:r>
            <a:r>
              <a:rPr lang="de-DE" dirty="0" err="1" smtClean="0"/>
              <a:t>Functions</a:t>
            </a:r>
            <a:endParaRPr lang="de-DE" dirty="0" smtClean="0"/>
          </a:p>
          <a:p>
            <a:r>
              <a:rPr lang="de-DE" dirty="0" smtClean="0"/>
              <a:t>IBM: </a:t>
            </a:r>
            <a:r>
              <a:rPr lang="de-DE" dirty="0" err="1" smtClean="0"/>
              <a:t>Bluemix</a:t>
            </a:r>
            <a:r>
              <a:rPr lang="de-DE" dirty="0" smtClean="0"/>
              <a:t> </a:t>
            </a:r>
            <a:r>
              <a:rPr lang="de-DE" dirty="0" err="1" smtClean="0"/>
              <a:t>OpenWhisk</a:t>
            </a:r>
            <a:endParaRPr lang="de-DE" dirty="0" smtClean="0"/>
          </a:p>
          <a:p>
            <a:r>
              <a:rPr lang="de-DE" dirty="0" smtClean="0"/>
              <a:t>Iron.io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81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01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Breitbild</PresentationFormat>
  <Paragraphs>26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PowerPoint-Präsentation</vt:lpstr>
      <vt:lpstr>Plattform Spektrum</vt:lpstr>
      <vt:lpstr>PowerPoint-Präsentation</vt:lpstr>
      <vt:lpstr>FaaS Vorteile/Nachteile</vt:lpstr>
      <vt:lpstr>PowerPoint-Präsentation</vt:lpstr>
      <vt:lpstr>PowerPoint-Präsentation</vt:lpstr>
      <vt:lpstr>Anwendungsfälle</vt:lpstr>
      <vt:lpstr>Anbieter</vt:lpstr>
      <vt:lpstr>PowerPoint-Präsentation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stud_admin</dc:creator>
  <cp:lastModifiedBy>stud_admin</cp:lastModifiedBy>
  <cp:revision>6</cp:revision>
  <dcterms:created xsi:type="dcterms:W3CDTF">2018-01-04T17:38:17Z</dcterms:created>
  <dcterms:modified xsi:type="dcterms:W3CDTF">2018-01-04T18:31:21Z</dcterms:modified>
</cp:coreProperties>
</file>