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59" r:id="rId9"/>
    <p:sldId id="262" r:id="rId10"/>
    <p:sldId id="258" r:id="rId11"/>
    <p:sldId id="261" r:id="rId12"/>
    <p:sldId id="260" r:id="rId13"/>
    <p:sldId id="263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5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A142B-B7BB-489F-8D85-2AA94A0A7DB5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41C31-C64A-4066-B95F-748DFDB3F6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329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https://de.slideshare.net/bennybauer1/serverless-when-to-faas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41C31-C64A-4066-B95F-748DFDB3F6F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141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86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82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0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14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55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47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1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1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51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73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58D9-09CA-4D3E-AA20-E16D3D150C12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24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558D9-09CA-4D3E-AA20-E16D3D150C12}" type="datetimeFigureOut">
              <a:rPr lang="de-DE" smtClean="0"/>
              <a:t>04.01.2018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88F3E-8552-4F8B-B846-AF3EC4171A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63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woche.de/a/ein-ausflug-in-die-welt-der-serverless-architekturen,3331496" TargetMode="External"/><Relationship Id="rId2" Type="http://schemas.openxmlformats.org/officeDocument/2006/relationships/hyperlink" Target="https://stackify.com/function-as-a-service-serverless-architectu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3n.de/news/serverless-computing-server-code-849986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FaaS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3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84" y="1825625"/>
            <a:ext cx="9753232" cy="4351338"/>
          </a:xfrm>
        </p:spPr>
      </p:pic>
    </p:spTree>
    <p:extLst>
      <p:ext uri="{BB962C8B-B14F-4D97-AF65-F5344CB8AC3E}">
        <p14:creationId xmlns:p14="http://schemas.microsoft.com/office/powerpoint/2010/main" val="3961874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Leistung Variabel</a:t>
            </a:r>
          </a:p>
          <a:p>
            <a:r>
              <a:rPr lang="de-DE" dirty="0" smtClean="0"/>
              <a:t>Keine Kosten für nicht genutzte Server</a:t>
            </a:r>
          </a:p>
          <a:p>
            <a:r>
              <a:rPr lang="de-DE" dirty="0" smtClean="0"/>
              <a:t>Einfacheres Programmieren</a:t>
            </a:r>
          </a:p>
          <a:p>
            <a:r>
              <a:rPr lang="de-DE" dirty="0" smtClean="0"/>
              <a:t>Bessere Nutzung der </a:t>
            </a:r>
            <a:r>
              <a:rPr lang="de-DE" dirty="0" err="1" smtClean="0"/>
              <a:t>Resourcen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7739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Beispielcode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989" y="1690688"/>
            <a:ext cx="7840169" cy="2333951"/>
          </a:xfrm>
        </p:spPr>
      </p:pic>
      <p:sp>
        <p:nvSpPr>
          <p:cNvPr id="5" name="Textfeld 4"/>
          <p:cNvSpPr txBox="1"/>
          <p:nvPr/>
        </p:nvSpPr>
        <p:spPr>
          <a:xfrm>
            <a:off x="1989221" y="4716379"/>
            <a:ext cx="744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Einfaches Beispiel für ein Request (</a:t>
            </a:r>
            <a:r>
              <a:rPr lang="de-DE" dirty="0" err="1" smtClean="0"/>
              <a:t>Azure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2792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1: https://stackify.com/function-as-a-service-serverless-architecture/</a:t>
            </a:r>
            <a:endParaRPr lang="de-DE" dirty="0" smtClean="0"/>
          </a:p>
          <a:p>
            <a:r>
              <a:rPr lang="de-DE" dirty="0" smtClean="0">
                <a:hlinkClick r:id="rId3"/>
              </a:rPr>
              <a:t>2: https://www.computerwoche.de/a/ein-ausflug-in-die-welt-der-serverless-architekturen,3331496</a:t>
            </a:r>
            <a:endParaRPr lang="de-DE" dirty="0" smtClean="0"/>
          </a:p>
          <a:p>
            <a:r>
              <a:rPr lang="de-DE" dirty="0" smtClean="0">
                <a:hlinkClick r:id="rId4"/>
              </a:rPr>
              <a:t>3: http://t3n.de/news/serverless-computing-server-code-849986/</a:t>
            </a:r>
            <a:endParaRPr lang="de-DE" dirty="0" smtClean="0"/>
          </a:p>
          <a:p>
            <a:r>
              <a:rPr lang="de-DE" dirty="0" smtClean="0"/>
              <a:t>4: https://www.youtube.com/watch?v=nzOE6pIg6Pw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4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Aktualität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AWS Lambda 2014</a:t>
            </a:r>
          </a:p>
          <a:p>
            <a:r>
              <a:rPr lang="de-DE" dirty="0" smtClean="0"/>
              <a:t>Google </a:t>
            </a:r>
            <a:r>
              <a:rPr lang="de-DE" dirty="0" err="1" smtClean="0"/>
              <a:t>Functions</a:t>
            </a:r>
            <a:r>
              <a:rPr lang="de-DE" dirty="0" smtClean="0"/>
              <a:t> 2016</a:t>
            </a:r>
          </a:p>
          <a:p>
            <a:r>
              <a:rPr lang="de-DE" dirty="0" err="1" smtClean="0"/>
              <a:t>Azure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 (Microsoft) 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04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 descr="Bildschirmausschnit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" y="207264"/>
            <a:ext cx="11950140" cy="6059424"/>
          </a:xfrm>
        </p:spPr>
      </p:pic>
    </p:spTree>
    <p:extLst>
      <p:ext uri="{BB962C8B-B14F-4D97-AF65-F5344CB8AC3E}">
        <p14:creationId xmlns:p14="http://schemas.microsoft.com/office/powerpoint/2010/main" val="319523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FaaS</a:t>
            </a:r>
            <a:r>
              <a:rPr lang="de-DE" dirty="0" smtClean="0"/>
              <a:t> –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Service?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369205"/>
              </p:ext>
            </p:extLst>
          </p:nvPr>
        </p:nvGraphicFramePr>
        <p:xfrm>
          <a:off x="633984" y="1825625"/>
          <a:ext cx="10887456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9152"/>
                <a:gridCol w="3629152"/>
                <a:gridCol w="362915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Vollständig verwaltete </a:t>
                      </a:r>
                      <a:r>
                        <a:rPr lang="de-DE" baseline="0" dirty="0" smtClean="0"/>
                        <a:t>Berechnung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Entwickle deinen Code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Bezahle für die tatsächliche Nutzung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Bereitstellung,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Patching</a:t>
                      </a:r>
                      <a:r>
                        <a:rPr lang="de-DE" baseline="0" dirty="0" smtClean="0"/>
                        <a:t>, Skalierung, Überwachung, Protokollierung sind out-</a:t>
                      </a:r>
                      <a:r>
                        <a:rPr lang="de-DE" baseline="0" dirty="0" err="1" smtClean="0"/>
                        <a:t>of</a:t>
                      </a:r>
                      <a:r>
                        <a:rPr lang="de-DE" baseline="0" dirty="0" smtClean="0"/>
                        <a:t>-</a:t>
                      </a:r>
                      <a:r>
                        <a:rPr lang="de-DE" baseline="0" dirty="0" err="1" smtClean="0"/>
                        <a:t>the</a:t>
                      </a:r>
                      <a:r>
                        <a:rPr lang="de-DE" baseline="0" dirty="0" smtClean="0"/>
                        <a:t>-box zur Verfügung gestellt</a:t>
                      </a:r>
                    </a:p>
                    <a:p>
                      <a:endParaRPr lang="de-DE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de-DE" dirty="0" smtClean="0"/>
                        <a:t>LESS OPS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Nimm deinen Code und lade ihn hoch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Nur bei Ausführung des Codes wird eine Gebühr erhoben.</a:t>
                      </a:r>
                    </a:p>
                    <a:p>
                      <a:r>
                        <a:rPr lang="de-DE" dirty="0" smtClean="0"/>
                        <a:t>pro 100ms</a:t>
                      </a:r>
                    </a:p>
                    <a:p>
                      <a:endParaRPr lang="de-DE" dirty="0" smtClean="0"/>
                    </a:p>
                    <a:p>
                      <a:endParaRPr lang="de-DE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de-DE" dirty="0" smtClean="0"/>
                        <a:t>100%</a:t>
                      </a:r>
                      <a:r>
                        <a:rPr lang="de-DE" baseline="0" dirty="0" smtClean="0"/>
                        <a:t> Nutzung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03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funktioniert </a:t>
            </a:r>
            <a:r>
              <a:rPr lang="de-DE" dirty="0" err="1" smtClean="0"/>
              <a:t>FaaS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1487424" y="3011424"/>
            <a:ext cx="2048256" cy="19019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Entwickle deinen Code</a:t>
            </a:r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4852416" y="3011424"/>
            <a:ext cx="2048256" cy="19019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Bestimme Trigger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8217408" y="3011424"/>
            <a:ext cx="2048256" cy="19019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Code-ausführung</a:t>
            </a:r>
            <a:endParaRPr lang="de-DE" dirty="0"/>
          </a:p>
        </p:txBody>
      </p:sp>
      <p:cxnSp>
        <p:nvCxnSpPr>
          <p:cNvPr id="10" name="Gerade Verbindung mit Pfeil 9"/>
          <p:cNvCxnSpPr>
            <a:endCxn id="7" idx="2"/>
          </p:cNvCxnSpPr>
          <p:nvPr/>
        </p:nvCxnSpPr>
        <p:spPr>
          <a:xfrm>
            <a:off x="3535680" y="3962400"/>
            <a:ext cx="1316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7" idx="6"/>
          </p:cNvCxnSpPr>
          <p:nvPr/>
        </p:nvCxnSpPr>
        <p:spPr>
          <a:xfrm>
            <a:off x="6900672" y="3962400"/>
            <a:ext cx="1316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 rot="20482929">
            <a:off x="4102608" y="2613597"/>
            <a:ext cx="1645920" cy="682752"/>
          </a:xfrm>
          <a:prstGeom prst="rect">
            <a:avLst/>
          </a:prstGeom>
          <a:noFill/>
          <a:ln w="571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4">
                    <a:lumMod val="50000"/>
                  </a:schemeClr>
                </a:solidFill>
              </a:rPr>
              <a:t>Event-gesteuert</a:t>
            </a:r>
            <a:endParaRPr lang="de-DE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 rot="20460000">
            <a:off x="7761889" y="2084673"/>
            <a:ext cx="1645920" cy="1113981"/>
          </a:xfrm>
          <a:prstGeom prst="rect">
            <a:avLst/>
          </a:prstGeom>
          <a:noFill/>
          <a:ln w="571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4">
                    <a:lumMod val="50000"/>
                  </a:schemeClr>
                </a:solidFill>
              </a:rPr>
              <a:t>Auto-Skalierung </a:t>
            </a:r>
          </a:p>
          <a:p>
            <a:pPr algn="ctr"/>
            <a:r>
              <a:rPr lang="de-DE" dirty="0" smtClean="0">
                <a:solidFill>
                  <a:schemeClr val="accent4">
                    <a:lumMod val="50000"/>
                  </a:schemeClr>
                </a:solidFill>
              </a:rPr>
              <a:t>+</a:t>
            </a:r>
          </a:p>
          <a:p>
            <a:pPr algn="ctr"/>
            <a:r>
              <a:rPr lang="de-DE" dirty="0" smtClean="0">
                <a:solidFill>
                  <a:schemeClr val="accent4">
                    <a:lumMod val="50000"/>
                  </a:schemeClr>
                </a:solidFill>
              </a:rPr>
              <a:t>Erreichbarkeit</a:t>
            </a:r>
            <a:endParaRPr lang="de-DE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23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Sehr schnelle eventgesteuerte Ausführung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435408"/>
              </p:ext>
            </p:extLst>
          </p:nvPr>
        </p:nvGraphicFramePr>
        <p:xfrm>
          <a:off x="838200" y="2551339"/>
          <a:ext cx="10515600" cy="146304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HTTP </a:t>
                      </a:r>
                      <a:r>
                        <a:rPr lang="de-DE" dirty="0" err="1" smtClean="0"/>
                        <a:t>requests</a:t>
                      </a:r>
                      <a:endParaRPr lang="de-DE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Speicherung</a:t>
                      </a:r>
                      <a:r>
                        <a:rPr lang="de-DE" baseline="0" dirty="0" smtClean="0"/>
                        <a:t> (z.B. bei File-Upload)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aseline="0" dirty="0" smtClean="0"/>
                        <a:t>Datenbank (z.B. bei Zeilen-Insert)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aseline="0" dirty="0" smtClean="0"/>
                        <a:t>Events </a:t>
                      </a:r>
                      <a:r>
                        <a:rPr lang="de-DE" baseline="0" dirty="0" err="1" smtClean="0"/>
                        <a:t>stream</a:t>
                      </a:r>
                      <a:endParaRPr lang="de-DE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aseline="0" dirty="0" smtClean="0"/>
                        <a:t>Warteschlangen/Nachrichten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Geplante Ausführungen/Jobs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Überwachung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Infrastruktur </a:t>
                      </a:r>
                      <a:r>
                        <a:rPr lang="de-DE" dirty="0" err="1" smtClean="0"/>
                        <a:t>stream</a:t>
                      </a:r>
                      <a:endParaRPr lang="de-DE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…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389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Verteilte Architekturen im Überblick </a:t>
            </a:r>
            <a:endParaRPr lang="de-DE" dirty="0"/>
          </a:p>
        </p:txBody>
      </p:sp>
      <p:pic>
        <p:nvPicPr>
          <p:cNvPr id="4" name="Inhaltsplatzhalter 3" descr="Bildschirmausschnitt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2493"/>
            <a:ext cx="10515600" cy="2497717"/>
          </a:xfrm>
        </p:spPr>
      </p:pic>
      <p:sp>
        <p:nvSpPr>
          <p:cNvPr id="5" name="Textfeld 4"/>
          <p:cNvSpPr txBox="1"/>
          <p:nvPr/>
        </p:nvSpPr>
        <p:spPr>
          <a:xfrm>
            <a:off x="1059544" y="4800210"/>
            <a:ext cx="217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Monolith (starr)</a:t>
            </a:r>
            <a:endParaRPr lang="de-DE" sz="2400" dirty="0"/>
          </a:p>
        </p:txBody>
      </p:sp>
      <p:sp>
        <p:nvSpPr>
          <p:cNvPr id="6" name="Textfeld 5"/>
          <p:cNvSpPr txBox="1"/>
          <p:nvPr/>
        </p:nvSpPr>
        <p:spPr>
          <a:xfrm>
            <a:off x="4542971" y="4800210"/>
            <a:ext cx="1910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Microservices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8476343" y="4823823"/>
            <a:ext cx="1452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Serverless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53620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Grundkonzept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63" y="1825625"/>
            <a:ext cx="9796473" cy="4351338"/>
          </a:xfrm>
        </p:spPr>
      </p:pic>
    </p:spTree>
    <p:extLst>
      <p:ext uri="{BB962C8B-B14F-4D97-AF65-F5344CB8AC3E}">
        <p14:creationId xmlns:p14="http://schemas.microsoft.com/office/powerpoint/2010/main" val="126846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962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Breitbild</PresentationFormat>
  <Paragraphs>56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FaaS</vt:lpstr>
      <vt:lpstr>Aktualität</vt:lpstr>
      <vt:lpstr>PowerPoint-Präsentation</vt:lpstr>
      <vt:lpstr>Was ist FaaS – Function as a Service?</vt:lpstr>
      <vt:lpstr>Wie funktioniert FaaS?</vt:lpstr>
      <vt:lpstr>Sehr schnelle eventgesteuerte Ausführung</vt:lpstr>
      <vt:lpstr>Verteilte Architekturen im Überblick </vt:lpstr>
      <vt:lpstr>Grundkonzept</vt:lpstr>
      <vt:lpstr>PowerPoint-Präsentation</vt:lpstr>
      <vt:lpstr>Vorteile</vt:lpstr>
      <vt:lpstr>Vorteile</vt:lpstr>
      <vt:lpstr>Beispielcode</vt:lpstr>
      <vt:lpstr>Quellen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FaaS</dc:title>
  <dc:creator>Clemens</dc:creator>
  <cp:lastModifiedBy>stud_admin</cp:lastModifiedBy>
  <cp:revision>9</cp:revision>
  <dcterms:created xsi:type="dcterms:W3CDTF">2017-12-13T08:57:12Z</dcterms:created>
  <dcterms:modified xsi:type="dcterms:W3CDTF">2018-01-04T17:59:41Z</dcterms:modified>
</cp:coreProperties>
</file>