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6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8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0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5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1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3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24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58D9-09CA-4D3E-AA20-E16D3D150C12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6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che.de/a/ein-ausflug-in-die-welt-der-serverless-architekturen,3331496" TargetMode="External"/><Relationship Id="rId2" Type="http://schemas.openxmlformats.org/officeDocument/2006/relationships/hyperlink" Target="https://stackify.com/function-as-a-service-serverless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3n.de/news/serverless-computing-server-code-84998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AWS Lambda 2014</a:t>
            </a:r>
          </a:p>
          <a:p>
            <a:r>
              <a:rPr lang="de-DE" dirty="0" smtClean="0"/>
              <a:t>Google </a:t>
            </a:r>
            <a:r>
              <a:rPr lang="de-DE" dirty="0" err="1" smtClean="0"/>
              <a:t>Functions</a:t>
            </a:r>
            <a:r>
              <a:rPr lang="de-DE" dirty="0" smtClean="0"/>
              <a:t> 2016</a:t>
            </a:r>
          </a:p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(Microsoft)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4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Grundkonzept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63" y="1825625"/>
            <a:ext cx="9796473" cy="4351338"/>
          </a:xfrm>
        </p:spPr>
      </p:pic>
    </p:spTree>
    <p:extLst>
      <p:ext uri="{BB962C8B-B14F-4D97-AF65-F5344CB8AC3E}">
        <p14:creationId xmlns:p14="http://schemas.microsoft.com/office/powerpoint/2010/main" val="126846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6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84" y="1825625"/>
            <a:ext cx="9753232" cy="4351338"/>
          </a:xfrm>
        </p:spPr>
      </p:pic>
    </p:spTree>
    <p:extLst>
      <p:ext uri="{BB962C8B-B14F-4D97-AF65-F5344CB8AC3E}">
        <p14:creationId xmlns:p14="http://schemas.microsoft.com/office/powerpoint/2010/main" val="396187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Leistung Variabel</a:t>
            </a:r>
          </a:p>
          <a:p>
            <a:r>
              <a:rPr lang="de-DE" dirty="0" smtClean="0"/>
              <a:t>Keine Kosten für nicht genutzte Server</a:t>
            </a:r>
          </a:p>
          <a:p>
            <a:r>
              <a:rPr lang="de-DE" dirty="0" smtClean="0"/>
              <a:t>Einfacheres Programmieren</a:t>
            </a:r>
          </a:p>
          <a:p>
            <a:r>
              <a:rPr lang="de-DE" dirty="0" smtClean="0"/>
              <a:t>Bessere Nutzung der </a:t>
            </a:r>
            <a:r>
              <a:rPr lang="de-DE" dirty="0" err="1" smtClean="0"/>
              <a:t>Resourcen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73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Beispielcode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89" y="1690688"/>
            <a:ext cx="7840169" cy="2333951"/>
          </a:xfrm>
        </p:spPr>
      </p:pic>
      <p:sp>
        <p:nvSpPr>
          <p:cNvPr id="5" name="Textfeld 4"/>
          <p:cNvSpPr txBox="1"/>
          <p:nvPr/>
        </p:nvSpPr>
        <p:spPr>
          <a:xfrm>
            <a:off x="1989221" y="4716379"/>
            <a:ext cx="744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Einfaches Beispiel für ein Request (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79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1: https://stackify.com/function-as-a-service-serverless-architecture/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2: https://www.computerwoche.de/a/ein-ausflug-in-die-welt-der-serverless-architekturen,3331496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3: http://t3n.de/news/serverless-computing-server-code-849986/</a:t>
            </a:r>
            <a:endParaRPr lang="de-DE" dirty="0" smtClean="0"/>
          </a:p>
          <a:p>
            <a:r>
              <a:rPr lang="de-DE" dirty="0" smtClean="0"/>
              <a:t>4: https://www.youtube.com/watch?v=nzOE6pIg6Pw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FaaS</vt:lpstr>
      <vt:lpstr>Aktualität</vt:lpstr>
      <vt:lpstr>Grundkonzept</vt:lpstr>
      <vt:lpstr>PowerPoint-Präsentation</vt:lpstr>
      <vt:lpstr>Vorteile</vt:lpstr>
      <vt:lpstr>Vorteile</vt:lpstr>
      <vt:lpstr>Beispielcode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FaaS</dc:title>
  <dc:creator>Clemens</dc:creator>
  <cp:lastModifiedBy>Clemens</cp:lastModifiedBy>
  <cp:revision>3</cp:revision>
  <dcterms:created xsi:type="dcterms:W3CDTF">2017-12-13T08:57:12Z</dcterms:created>
  <dcterms:modified xsi:type="dcterms:W3CDTF">2017-12-13T09:22:14Z</dcterms:modified>
</cp:coreProperties>
</file>