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handoutMasterIdLst>
    <p:handoutMasterId r:id="rId9"/>
  </p:handoutMasterIdLst>
  <p:sldIdLst>
    <p:sldId id="267" r:id="rId2"/>
    <p:sldId id="265" r:id="rId3"/>
    <p:sldId id="268" r:id="rId4"/>
    <p:sldId id="269" r:id="rId5"/>
    <p:sldId id="271" r:id="rId6"/>
    <p:sldId id="272" r:id="rId7"/>
  </p:sldIdLst>
  <p:sldSz cx="9144000" cy="6858000" type="screen4x3"/>
  <p:notesSz cx="6888163" cy="9623425"/>
  <p:defaultTextStyle>
    <a:defPPr>
      <a:defRPr lang="de-DE"/>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457200" rtl="0" eaLnBrk="1" latinLnBrk="0" hangingPunct="1">
      <a:defRPr sz="2800" kern="1200">
        <a:solidFill>
          <a:schemeClr val="tx1"/>
        </a:solidFill>
        <a:latin typeface="Arial" charset="0"/>
        <a:ea typeface="+mn-ea"/>
        <a:cs typeface="+mn-cs"/>
      </a:defRPr>
    </a:lvl6pPr>
    <a:lvl7pPr marL="2743200" algn="l" defTabSz="457200" rtl="0" eaLnBrk="1" latinLnBrk="0" hangingPunct="1">
      <a:defRPr sz="2800" kern="1200">
        <a:solidFill>
          <a:schemeClr val="tx1"/>
        </a:solidFill>
        <a:latin typeface="Arial" charset="0"/>
        <a:ea typeface="+mn-ea"/>
        <a:cs typeface="+mn-cs"/>
      </a:defRPr>
    </a:lvl7pPr>
    <a:lvl8pPr marL="3200400" algn="l" defTabSz="457200" rtl="0" eaLnBrk="1" latinLnBrk="0" hangingPunct="1">
      <a:defRPr sz="2800" kern="1200">
        <a:solidFill>
          <a:schemeClr val="tx1"/>
        </a:solidFill>
        <a:latin typeface="Arial" charset="0"/>
        <a:ea typeface="+mn-ea"/>
        <a:cs typeface="+mn-cs"/>
      </a:defRPr>
    </a:lvl8pPr>
    <a:lvl9pPr marL="3657600" algn="l" defTabSz="4572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9B1C"/>
    <a:srgbClr val="F5AD36"/>
    <a:srgbClr val="F88C21"/>
    <a:srgbClr val="EEEEEE"/>
    <a:srgbClr val="FF9900"/>
    <a:srgbClr val="F5F5F5"/>
    <a:srgbClr val="F9F9F9"/>
    <a:srgbClr val="F0F0F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8" autoAdjust="0"/>
    <p:restoredTop sz="68009" autoAdjust="0"/>
  </p:normalViewPr>
  <p:slideViewPr>
    <p:cSldViewPr showGuides="1">
      <p:cViewPr varScale="1">
        <p:scale>
          <a:sx n="79" d="100"/>
          <a:sy n="79" d="100"/>
        </p:scale>
        <p:origin x="2532" y="84"/>
      </p:cViewPr>
      <p:guideLst>
        <p:guide orient="horz" pos="2160"/>
        <p:guide/>
      </p:guideLst>
    </p:cSldViewPr>
  </p:slideViewPr>
  <p:outlineViewPr>
    <p:cViewPr>
      <p:scale>
        <a:sx n="75" d="100"/>
        <a:sy n="75"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474018-6617-446B-B9A7-F82054528BC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de-DE"/>
        </a:p>
      </dgm:t>
    </dgm:pt>
    <dgm:pt modelId="{502CA87B-B35B-4630-A714-F8169485281F}">
      <dgm:prSet phldrT="[Text]"/>
      <dgm:spPr/>
      <dgm:t>
        <a:bodyPr/>
        <a:lstStyle/>
        <a:p>
          <a:r>
            <a:rPr lang="de-DE" dirty="0" smtClean="0"/>
            <a:t>Key-Value Datenbanken </a:t>
          </a:r>
          <a:endParaRPr lang="de-DE" dirty="0"/>
        </a:p>
      </dgm:t>
    </dgm:pt>
    <dgm:pt modelId="{CBA292C8-05E5-4469-ACF4-94B2C166266B}" type="parTrans" cxnId="{1648CD05-78A5-4834-B244-A410DF2553A4}">
      <dgm:prSet/>
      <dgm:spPr/>
      <dgm:t>
        <a:bodyPr/>
        <a:lstStyle/>
        <a:p>
          <a:endParaRPr lang="de-DE"/>
        </a:p>
      </dgm:t>
    </dgm:pt>
    <dgm:pt modelId="{66109B9E-B157-4ECF-BEC7-0F41807B08C8}" type="sibTrans" cxnId="{1648CD05-78A5-4834-B244-A410DF2553A4}">
      <dgm:prSet/>
      <dgm:spPr/>
      <dgm:t>
        <a:bodyPr/>
        <a:lstStyle/>
        <a:p>
          <a:endParaRPr lang="de-DE"/>
        </a:p>
      </dgm:t>
    </dgm:pt>
    <dgm:pt modelId="{B0D84846-1099-4B26-BD59-2FA326374DEC}">
      <dgm:prSet phldrT="[Text]"/>
      <dgm:spPr/>
      <dgm:t>
        <a:bodyPr/>
        <a:lstStyle/>
        <a:p>
          <a:r>
            <a:rPr lang="de-DE" dirty="0" smtClean="0"/>
            <a:t>Graphen-</a:t>
          </a:r>
        </a:p>
        <a:p>
          <a:r>
            <a:rPr lang="de-DE" dirty="0" err="1" smtClean="0"/>
            <a:t>datenbanken</a:t>
          </a:r>
          <a:endParaRPr lang="de-DE" dirty="0"/>
        </a:p>
      </dgm:t>
    </dgm:pt>
    <dgm:pt modelId="{A32FB0C0-3C87-45D1-8FC8-CD077ED39DE4}" type="parTrans" cxnId="{60D304B3-8381-4C1B-9563-1015BA459274}">
      <dgm:prSet/>
      <dgm:spPr/>
      <dgm:t>
        <a:bodyPr/>
        <a:lstStyle/>
        <a:p>
          <a:endParaRPr lang="de-DE"/>
        </a:p>
      </dgm:t>
    </dgm:pt>
    <dgm:pt modelId="{0AE72F34-7A68-44E0-ABFA-77DF2FA53331}" type="sibTrans" cxnId="{60D304B3-8381-4C1B-9563-1015BA459274}">
      <dgm:prSet/>
      <dgm:spPr/>
      <dgm:t>
        <a:bodyPr/>
        <a:lstStyle/>
        <a:p>
          <a:endParaRPr lang="de-DE"/>
        </a:p>
      </dgm:t>
    </dgm:pt>
    <dgm:pt modelId="{40CD190A-A3F6-42A2-8D83-BCB5144CBE79}">
      <dgm:prSet phldrT="[Text]"/>
      <dgm:spPr>
        <a:solidFill>
          <a:schemeClr val="accent1">
            <a:lumMod val="50000"/>
          </a:schemeClr>
        </a:solidFill>
      </dgm:spPr>
      <dgm:t>
        <a:bodyPr/>
        <a:lstStyle/>
        <a:p>
          <a:r>
            <a:rPr lang="de-DE" dirty="0" smtClean="0"/>
            <a:t>Spaltenorientierte</a:t>
          </a:r>
        </a:p>
        <a:p>
          <a:r>
            <a:rPr lang="de-DE" dirty="0" smtClean="0"/>
            <a:t>Datenbanken</a:t>
          </a:r>
          <a:endParaRPr lang="de-DE" dirty="0"/>
        </a:p>
      </dgm:t>
    </dgm:pt>
    <dgm:pt modelId="{E669207B-62DC-4E91-90E3-26EC8F75BF14}" type="parTrans" cxnId="{340E087C-445C-4E22-ADFF-41A681101399}">
      <dgm:prSet/>
      <dgm:spPr/>
      <dgm:t>
        <a:bodyPr/>
        <a:lstStyle/>
        <a:p>
          <a:endParaRPr lang="de-DE"/>
        </a:p>
      </dgm:t>
    </dgm:pt>
    <dgm:pt modelId="{8CE71163-3236-4A31-8418-60895BFAF19B}" type="sibTrans" cxnId="{340E087C-445C-4E22-ADFF-41A681101399}">
      <dgm:prSet/>
      <dgm:spPr/>
      <dgm:t>
        <a:bodyPr/>
        <a:lstStyle/>
        <a:p>
          <a:endParaRPr lang="de-DE"/>
        </a:p>
      </dgm:t>
    </dgm:pt>
    <dgm:pt modelId="{710425D4-9380-4735-AFAB-7C60B8AFB5F4}">
      <dgm:prSet phldrT="[Text]"/>
      <dgm:spPr/>
      <dgm:t>
        <a:bodyPr/>
        <a:lstStyle/>
        <a:p>
          <a:r>
            <a:rPr lang="de-DE" dirty="0" smtClean="0"/>
            <a:t>Dokumentenorientierte Datenbanken</a:t>
          </a:r>
          <a:endParaRPr lang="de-DE" dirty="0"/>
        </a:p>
      </dgm:t>
    </dgm:pt>
    <dgm:pt modelId="{00821FAE-1754-4D29-A8CE-67F377A726B9}" type="parTrans" cxnId="{6543E049-5D47-4776-93F4-84D374EFD4D9}">
      <dgm:prSet/>
      <dgm:spPr/>
      <dgm:t>
        <a:bodyPr/>
        <a:lstStyle/>
        <a:p>
          <a:endParaRPr lang="de-DE"/>
        </a:p>
      </dgm:t>
    </dgm:pt>
    <dgm:pt modelId="{88548F21-A84C-4F45-B40A-4D012559BC1F}" type="sibTrans" cxnId="{6543E049-5D47-4776-93F4-84D374EFD4D9}">
      <dgm:prSet/>
      <dgm:spPr/>
      <dgm:t>
        <a:bodyPr/>
        <a:lstStyle/>
        <a:p>
          <a:endParaRPr lang="de-DE"/>
        </a:p>
      </dgm:t>
    </dgm:pt>
    <dgm:pt modelId="{7704B679-15B7-41B2-A469-5BCDB0ACAE68}">
      <dgm:prSet phldrT="[Text]"/>
      <dgm:spPr/>
      <dgm:t>
        <a:bodyPr/>
        <a:lstStyle/>
        <a:p>
          <a:r>
            <a:rPr lang="de-DE" dirty="0" err="1" smtClean="0"/>
            <a:t>BigData</a:t>
          </a:r>
          <a:endParaRPr lang="de-DE" dirty="0"/>
        </a:p>
      </dgm:t>
    </dgm:pt>
    <dgm:pt modelId="{4D7D353A-BA51-477A-819C-28CA70CEEE96}" type="parTrans" cxnId="{41FB2956-676B-4F66-9CBC-FD152A8EE4A8}">
      <dgm:prSet/>
      <dgm:spPr/>
      <dgm:t>
        <a:bodyPr/>
        <a:lstStyle/>
        <a:p>
          <a:endParaRPr lang="de-DE"/>
        </a:p>
      </dgm:t>
    </dgm:pt>
    <dgm:pt modelId="{55ABBFFB-3ED5-4D33-8448-66F97642013D}" type="sibTrans" cxnId="{41FB2956-676B-4F66-9CBC-FD152A8EE4A8}">
      <dgm:prSet/>
      <dgm:spPr/>
      <dgm:t>
        <a:bodyPr/>
        <a:lstStyle/>
        <a:p>
          <a:endParaRPr lang="de-DE"/>
        </a:p>
      </dgm:t>
    </dgm:pt>
    <dgm:pt modelId="{5C85B2F8-2341-4A96-9E8B-1D665839F209}">
      <dgm:prSet phldrT="[Text]"/>
      <dgm:spPr/>
      <dgm:t>
        <a:bodyPr/>
        <a:lstStyle/>
        <a:p>
          <a:r>
            <a:rPr lang="de-DE" dirty="0" err="1" smtClean="0"/>
            <a:t>IoT</a:t>
          </a:r>
          <a:endParaRPr lang="de-DE" dirty="0"/>
        </a:p>
      </dgm:t>
    </dgm:pt>
    <dgm:pt modelId="{0E07FCA0-8D8D-4CA2-91A1-8FC5D056FD67}" type="parTrans" cxnId="{866D55B7-A079-4249-8FF6-88C6B4E5F6C6}">
      <dgm:prSet/>
      <dgm:spPr/>
      <dgm:t>
        <a:bodyPr/>
        <a:lstStyle/>
        <a:p>
          <a:endParaRPr lang="de-DE"/>
        </a:p>
      </dgm:t>
    </dgm:pt>
    <dgm:pt modelId="{29CBF505-2B64-4B59-9CE5-2829D3D09606}" type="sibTrans" cxnId="{866D55B7-A079-4249-8FF6-88C6B4E5F6C6}">
      <dgm:prSet/>
      <dgm:spPr/>
      <dgm:t>
        <a:bodyPr/>
        <a:lstStyle/>
        <a:p>
          <a:endParaRPr lang="de-DE"/>
        </a:p>
      </dgm:t>
    </dgm:pt>
    <dgm:pt modelId="{6D0E8FDD-CC50-4684-9260-3DA695AC7C75}">
      <dgm:prSet phldrT="[Text]"/>
      <dgm:spPr/>
      <dgm:t>
        <a:bodyPr/>
        <a:lstStyle/>
        <a:p>
          <a:r>
            <a:rPr lang="de-DE" dirty="0" smtClean="0"/>
            <a:t>Mobile </a:t>
          </a:r>
          <a:r>
            <a:rPr lang="de-DE" dirty="0" err="1" smtClean="0"/>
            <a:t>Applications</a:t>
          </a:r>
          <a:endParaRPr lang="de-DE" dirty="0"/>
        </a:p>
      </dgm:t>
    </dgm:pt>
    <dgm:pt modelId="{C0FD4D07-43CB-42D8-9672-24FFF90094DB}" type="parTrans" cxnId="{22DB189D-FCDA-4D5E-A26C-48758306EF9C}">
      <dgm:prSet/>
      <dgm:spPr/>
      <dgm:t>
        <a:bodyPr/>
        <a:lstStyle/>
        <a:p>
          <a:endParaRPr lang="de-DE"/>
        </a:p>
      </dgm:t>
    </dgm:pt>
    <dgm:pt modelId="{6562A17E-DB0E-4917-B68B-DDCBB9A9E966}" type="sibTrans" cxnId="{22DB189D-FCDA-4D5E-A26C-48758306EF9C}">
      <dgm:prSet/>
      <dgm:spPr/>
      <dgm:t>
        <a:bodyPr/>
        <a:lstStyle/>
        <a:p>
          <a:endParaRPr lang="de-DE"/>
        </a:p>
      </dgm:t>
    </dgm:pt>
    <dgm:pt modelId="{911E7DA1-0D11-47BF-9458-1AE9589BD0B8}" type="pres">
      <dgm:prSet presAssocID="{EF474018-6617-446B-B9A7-F82054528BCA}" presName="diagram" presStyleCnt="0">
        <dgm:presLayoutVars>
          <dgm:dir/>
          <dgm:resizeHandles val="exact"/>
        </dgm:presLayoutVars>
      </dgm:prSet>
      <dgm:spPr/>
      <dgm:t>
        <a:bodyPr/>
        <a:lstStyle/>
        <a:p>
          <a:endParaRPr lang="de-DE"/>
        </a:p>
      </dgm:t>
    </dgm:pt>
    <dgm:pt modelId="{9EBB3C68-6483-4B13-A6E1-94A2909DE4F8}" type="pres">
      <dgm:prSet presAssocID="{502CA87B-B35B-4630-A714-F8169485281F}" presName="node" presStyleLbl="node1" presStyleIdx="0" presStyleCnt="7" custScaleX="25541" custScaleY="13994" custLinFactNeighborX="12299" custLinFactNeighborY="15780">
        <dgm:presLayoutVars>
          <dgm:bulletEnabled val="1"/>
        </dgm:presLayoutVars>
      </dgm:prSet>
      <dgm:spPr/>
      <dgm:t>
        <a:bodyPr/>
        <a:lstStyle/>
        <a:p>
          <a:endParaRPr lang="de-DE"/>
        </a:p>
      </dgm:t>
    </dgm:pt>
    <dgm:pt modelId="{40EA69BA-FE47-429E-B84A-F0A1DCB9A1AC}" type="pres">
      <dgm:prSet presAssocID="{66109B9E-B157-4ECF-BEC7-0F41807B08C8}" presName="sibTrans" presStyleCnt="0"/>
      <dgm:spPr/>
    </dgm:pt>
    <dgm:pt modelId="{FA9E3985-8EF5-45AC-B4DA-EC764446F3B0}" type="pres">
      <dgm:prSet presAssocID="{B0D84846-1099-4B26-BD59-2FA326374DEC}" presName="node" presStyleLbl="node1" presStyleIdx="1" presStyleCnt="7" custScaleX="25541" custScaleY="13994" custLinFactNeighborX="2462" custLinFactNeighborY="15780">
        <dgm:presLayoutVars>
          <dgm:bulletEnabled val="1"/>
        </dgm:presLayoutVars>
      </dgm:prSet>
      <dgm:spPr/>
      <dgm:t>
        <a:bodyPr/>
        <a:lstStyle/>
        <a:p>
          <a:endParaRPr lang="de-DE"/>
        </a:p>
      </dgm:t>
    </dgm:pt>
    <dgm:pt modelId="{A4A539AE-5097-4CC8-BA9A-A87596366181}" type="pres">
      <dgm:prSet presAssocID="{0AE72F34-7A68-44E0-ABFA-77DF2FA53331}" presName="sibTrans" presStyleCnt="0"/>
      <dgm:spPr/>
    </dgm:pt>
    <dgm:pt modelId="{2D7DC744-3DDE-406A-AE5E-3335AB5F6F66}" type="pres">
      <dgm:prSet presAssocID="{40CD190A-A3F6-42A2-8D83-BCB5144CBE79}" presName="node" presStyleLbl="node1" presStyleIdx="2" presStyleCnt="7" custScaleX="25541" custScaleY="13994" custLinFactNeighborX="-33079" custLinFactNeighborY="29700">
        <dgm:presLayoutVars>
          <dgm:bulletEnabled val="1"/>
        </dgm:presLayoutVars>
      </dgm:prSet>
      <dgm:spPr/>
      <dgm:t>
        <a:bodyPr/>
        <a:lstStyle/>
        <a:p>
          <a:endParaRPr lang="de-DE"/>
        </a:p>
      </dgm:t>
    </dgm:pt>
    <dgm:pt modelId="{BF6D9FAB-2ADD-4535-BAAA-56D0AC54A087}" type="pres">
      <dgm:prSet presAssocID="{8CE71163-3236-4A31-8418-60895BFAF19B}" presName="sibTrans" presStyleCnt="0"/>
      <dgm:spPr/>
    </dgm:pt>
    <dgm:pt modelId="{3EC38514-2F4C-4217-A939-F1BC038C4D62}" type="pres">
      <dgm:prSet presAssocID="{710425D4-9380-4735-AFAB-7C60B8AFB5F4}" presName="node" presStyleLbl="node1" presStyleIdx="3" presStyleCnt="7" custScaleX="25541" custScaleY="13994" custLinFactNeighborX="6983" custLinFactNeighborY="-961">
        <dgm:presLayoutVars>
          <dgm:bulletEnabled val="1"/>
        </dgm:presLayoutVars>
      </dgm:prSet>
      <dgm:spPr/>
      <dgm:t>
        <a:bodyPr/>
        <a:lstStyle/>
        <a:p>
          <a:endParaRPr lang="de-DE"/>
        </a:p>
      </dgm:t>
    </dgm:pt>
    <dgm:pt modelId="{2693E2C0-4E49-4B94-A6D4-3B36F55A5D27}" type="pres">
      <dgm:prSet presAssocID="{88548F21-A84C-4F45-B40A-4D012559BC1F}" presName="sibTrans" presStyleCnt="0"/>
      <dgm:spPr/>
    </dgm:pt>
    <dgm:pt modelId="{3BAC4E9F-BFED-44C4-AFC9-A27B3F8AEA9C}" type="pres">
      <dgm:prSet presAssocID="{7704B679-15B7-41B2-A469-5BCDB0ACAE68}" presName="node" presStyleLbl="node1" presStyleIdx="4" presStyleCnt="7" custScaleX="20225" custScaleY="8751" custLinFactNeighborX="-8476" custLinFactNeighborY="35901">
        <dgm:presLayoutVars>
          <dgm:bulletEnabled val="1"/>
        </dgm:presLayoutVars>
      </dgm:prSet>
      <dgm:spPr/>
      <dgm:t>
        <a:bodyPr/>
        <a:lstStyle/>
        <a:p>
          <a:endParaRPr lang="de-DE"/>
        </a:p>
      </dgm:t>
    </dgm:pt>
    <dgm:pt modelId="{4E6DBD75-F484-46A8-8F03-A8E99E4634AD}" type="pres">
      <dgm:prSet presAssocID="{55ABBFFB-3ED5-4D33-8448-66F97642013D}" presName="sibTrans" presStyleCnt="0"/>
      <dgm:spPr/>
    </dgm:pt>
    <dgm:pt modelId="{BA93364A-C73F-47A1-982A-4A12CB07BC66}" type="pres">
      <dgm:prSet presAssocID="{5C85B2F8-2341-4A96-9E8B-1D665839F209}" presName="node" presStyleLbl="node1" presStyleIdx="5" presStyleCnt="7" custScaleX="20225" custScaleY="8751" custLinFactNeighborX="-17817" custLinFactNeighborY="35901">
        <dgm:presLayoutVars>
          <dgm:bulletEnabled val="1"/>
        </dgm:presLayoutVars>
      </dgm:prSet>
      <dgm:spPr/>
      <dgm:t>
        <a:bodyPr/>
        <a:lstStyle/>
        <a:p>
          <a:endParaRPr lang="de-DE"/>
        </a:p>
      </dgm:t>
    </dgm:pt>
    <dgm:pt modelId="{9F291B96-1B29-4A9F-8C18-BA8A15CB9AA4}" type="pres">
      <dgm:prSet presAssocID="{29CBF505-2B64-4B59-9CE5-2829D3D09606}" presName="sibTrans" presStyleCnt="0"/>
      <dgm:spPr/>
    </dgm:pt>
    <dgm:pt modelId="{E674FBAF-9744-4029-963A-CA5F3C6FE50E}" type="pres">
      <dgm:prSet presAssocID="{6D0E8FDD-CC50-4684-9260-3DA695AC7C75}" presName="node" presStyleLbl="node1" presStyleIdx="6" presStyleCnt="7" custScaleX="20225" custScaleY="8751" custLinFactNeighborX="-26703" custLinFactNeighborY="7862">
        <dgm:presLayoutVars>
          <dgm:bulletEnabled val="1"/>
        </dgm:presLayoutVars>
      </dgm:prSet>
      <dgm:spPr/>
      <dgm:t>
        <a:bodyPr/>
        <a:lstStyle/>
        <a:p>
          <a:endParaRPr lang="de-DE"/>
        </a:p>
      </dgm:t>
    </dgm:pt>
  </dgm:ptLst>
  <dgm:cxnLst>
    <dgm:cxn modelId="{21DA007C-8AD6-4933-82F0-870FE99D0E7F}" type="presOf" srcId="{5C85B2F8-2341-4A96-9E8B-1D665839F209}" destId="{BA93364A-C73F-47A1-982A-4A12CB07BC66}" srcOrd="0" destOrd="0" presId="urn:microsoft.com/office/officeart/2005/8/layout/default"/>
    <dgm:cxn modelId="{4B58702E-9656-4F4F-BDF7-D4A61E59AA65}" type="presOf" srcId="{B0D84846-1099-4B26-BD59-2FA326374DEC}" destId="{FA9E3985-8EF5-45AC-B4DA-EC764446F3B0}" srcOrd="0" destOrd="0" presId="urn:microsoft.com/office/officeart/2005/8/layout/default"/>
    <dgm:cxn modelId="{78C3D204-BEE3-4DB0-8F25-F8938E89767F}" type="presOf" srcId="{EF474018-6617-446B-B9A7-F82054528BCA}" destId="{911E7DA1-0D11-47BF-9458-1AE9589BD0B8}" srcOrd="0" destOrd="0" presId="urn:microsoft.com/office/officeart/2005/8/layout/default"/>
    <dgm:cxn modelId="{340E087C-445C-4E22-ADFF-41A681101399}" srcId="{EF474018-6617-446B-B9A7-F82054528BCA}" destId="{40CD190A-A3F6-42A2-8D83-BCB5144CBE79}" srcOrd="2" destOrd="0" parTransId="{E669207B-62DC-4E91-90E3-26EC8F75BF14}" sibTransId="{8CE71163-3236-4A31-8418-60895BFAF19B}"/>
    <dgm:cxn modelId="{1648CD05-78A5-4834-B244-A410DF2553A4}" srcId="{EF474018-6617-446B-B9A7-F82054528BCA}" destId="{502CA87B-B35B-4630-A714-F8169485281F}" srcOrd="0" destOrd="0" parTransId="{CBA292C8-05E5-4469-ACF4-94B2C166266B}" sibTransId="{66109B9E-B157-4ECF-BEC7-0F41807B08C8}"/>
    <dgm:cxn modelId="{A270F05A-D8C9-4849-851B-F7C4DD6EE256}" type="presOf" srcId="{40CD190A-A3F6-42A2-8D83-BCB5144CBE79}" destId="{2D7DC744-3DDE-406A-AE5E-3335AB5F6F66}" srcOrd="0" destOrd="0" presId="urn:microsoft.com/office/officeart/2005/8/layout/default"/>
    <dgm:cxn modelId="{41FB2956-676B-4F66-9CBC-FD152A8EE4A8}" srcId="{EF474018-6617-446B-B9A7-F82054528BCA}" destId="{7704B679-15B7-41B2-A469-5BCDB0ACAE68}" srcOrd="4" destOrd="0" parTransId="{4D7D353A-BA51-477A-819C-28CA70CEEE96}" sibTransId="{55ABBFFB-3ED5-4D33-8448-66F97642013D}"/>
    <dgm:cxn modelId="{866D55B7-A079-4249-8FF6-88C6B4E5F6C6}" srcId="{EF474018-6617-446B-B9A7-F82054528BCA}" destId="{5C85B2F8-2341-4A96-9E8B-1D665839F209}" srcOrd="5" destOrd="0" parTransId="{0E07FCA0-8D8D-4CA2-91A1-8FC5D056FD67}" sibTransId="{29CBF505-2B64-4B59-9CE5-2829D3D09606}"/>
    <dgm:cxn modelId="{22DB189D-FCDA-4D5E-A26C-48758306EF9C}" srcId="{EF474018-6617-446B-B9A7-F82054528BCA}" destId="{6D0E8FDD-CC50-4684-9260-3DA695AC7C75}" srcOrd="6" destOrd="0" parTransId="{C0FD4D07-43CB-42D8-9672-24FFF90094DB}" sibTransId="{6562A17E-DB0E-4917-B68B-DDCBB9A9E966}"/>
    <dgm:cxn modelId="{78CAD5DB-7A97-4C90-8C72-DFA31D61BF55}" type="presOf" srcId="{710425D4-9380-4735-AFAB-7C60B8AFB5F4}" destId="{3EC38514-2F4C-4217-A939-F1BC038C4D62}" srcOrd="0" destOrd="0" presId="urn:microsoft.com/office/officeart/2005/8/layout/default"/>
    <dgm:cxn modelId="{310016FA-DEF2-497C-913F-BF072DEDE057}" type="presOf" srcId="{502CA87B-B35B-4630-A714-F8169485281F}" destId="{9EBB3C68-6483-4B13-A6E1-94A2909DE4F8}" srcOrd="0" destOrd="0" presId="urn:microsoft.com/office/officeart/2005/8/layout/default"/>
    <dgm:cxn modelId="{6543E049-5D47-4776-93F4-84D374EFD4D9}" srcId="{EF474018-6617-446B-B9A7-F82054528BCA}" destId="{710425D4-9380-4735-AFAB-7C60B8AFB5F4}" srcOrd="3" destOrd="0" parTransId="{00821FAE-1754-4D29-A8CE-67F377A726B9}" sibTransId="{88548F21-A84C-4F45-B40A-4D012559BC1F}"/>
    <dgm:cxn modelId="{60D304B3-8381-4C1B-9563-1015BA459274}" srcId="{EF474018-6617-446B-B9A7-F82054528BCA}" destId="{B0D84846-1099-4B26-BD59-2FA326374DEC}" srcOrd="1" destOrd="0" parTransId="{A32FB0C0-3C87-45D1-8FC8-CD077ED39DE4}" sibTransId="{0AE72F34-7A68-44E0-ABFA-77DF2FA53331}"/>
    <dgm:cxn modelId="{D392F275-788D-4AAE-B549-82B888D3572A}" type="presOf" srcId="{7704B679-15B7-41B2-A469-5BCDB0ACAE68}" destId="{3BAC4E9F-BFED-44C4-AFC9-A27B3F8AEA9C}" srcOrd="0" destOrd="0" presId="urn:microsoft.com/office/officeart/2005/8/layout/default"/>
    <dgm:cxn modelId="{CC1C5102-553E-4B8C-B378-BF52BB0FC4BD}" type="presOf" srcId="{6D0E8FDD-CC50-4684-9260-3DA695AC7C75}" destId="{E674FBAF-9744-4029-963A-CA5F3C6FE50E}" srcOrd="0" destOrd="0" presId="urn:microsoft.com/office/officeart/2005/8/layout/default"/>
    <dgm:cxn modelId="{78CE0597-3A72-43C8-8CE5-7159195B4F09}" type="presParOf" srcId="{911E7DA1-0D11-47BF-9458-1AE9589BD0B8}" destId="{9EBB3C68-6483-4B13-A6E1-94A2909DE4F8}" srcOrd="0" destOrd="0" presId="urn:microsoft.com/office/officeart/2005/8/layout/default"/>
    <dgm:cxn modelId="{22BBD804-9B7B-4923-84F9-1D51799D6012}" type="presParOf" srcId="{911E7DA1-0D11-47BF-9458-1AE9589BD0B8}" destId="{40EA69BA-FE47-429E-B84A-F0A1DCB9A1AC}" srcOrd="1" destOrd="0" presId="urn:microsoft.com/office/officeart/2005/8/layout/default"/>
    <dgm:cxn modelId="{0073B282-80B3-4EDA-B86A-A15A518CB2B4}" type="presParOf" srcId="{911E7DA1-0D11-47BF-9458-1AE9589BD0B8}" destId="{FA9E3985-8EF5-45AC-B4DA-EC764446F3B0}" srcOrd="2" destOrd="0" presId="urn:microsoft.com/office/officeart/2005/8/layout/default"/>
    <dgm:cxn modelId="{B6314C98-CE37-4F7A-8AEF-659BF573BC2E}" type="presParOf" srcId="{911E7DA1-0D11-47BF-9458-1AE9589BD0B8}" destId="{A4A539AE-5097-4CC8-BA9A-A87596366181}" srcOrd="3" destOrd="0" presId="urn:microsoft.com/office/officeart/2005/8/layout/default"/>
    <dgm:cxn modelId="{BD1C4E02-00CE-4854-909F-6AA84772C976}" type="presParOf" srcId="{911E7DA1-0D11-47BF-9458-1AE9589BD0B8}" destId="{2D7DC744-3DDE-406A-AE5E-3335AB5F6F66}" srcOrd="4" destOrd="0" presId="urn:microsoft.com/office/officeart/2005/8/layout/default"/>
    <dgm:cxn modelId="{0A5CEAE4-F6B2-4DEC-B304-1AA8817ED080}" type="presParOf" srcId="{911E7DA1-0D11-47BF-9458-1AE9589BD0B8}" destId="{BF6D9FAB-2ADD-4535-BAAA-56D0AC54A087}" srcOrd="5" destOrd="0" presId="urn:microsoft.com/office/officeart/2005/8/layout/default"/>
    <dgm:cxn modelId="{17D2F796-8789-43C5-A1CE-A766C41DC57F}" type="presParOf" srcId="{911E7DA1-0D11-47BF-9458-1AE9589BD0B8}" destId="{3EC38514-2F4C-4217-A939-F1BC038C4D62}" srcOrd="6" destOrd="0" presId="urn:microsoft.com/office/officeart/2005/8/layout/default"/>
    <dgm:cxn modelId="{84F063D8-D20D-4619-B6C1-A6BDB1981D12}" type="presParOf" srcId="{911E7DA1-0D11-47BF-9458-1AE9589BD0B8}" destId="{2693E2C0-4E49-4B94-A6D4-3B36F55A5D27}" srcOrd="7" destOrd="0" presId="urn:microsoft.com/office/officeart/2005/8/layout/default"/>
    <dgm:cxn modelId="{FCBD3C27-FFDC-464D-B9EE-5AACB04F6E96}" type="presParOf" srcId="{911E7DA1-0D11-47BF-9458-1AE9589BD0B8}" destId="{3BAC4E9F-BFED-44C4-AFC9-A27B3F8AEA9C}" srcOrd="8" destOrd="0" presId="urn:microsoft.com/office/officeart/2005/8/layout/default"/>
    <dgm:cxn modelId="{525C7E09-802A-4985-AF0E-7927FCBB4179}" type="presParOf" srcId="{911E7DA1-0D11-47BF-9458-1AE9589BD0B8}" destId="{4E6DBD75-F484-46A8-8F03-A8E99E4634AD}" srcOrd="9" destOrd="0" presId="urn:microsoft.com/office/officeart/2005/8/layout/default"/>
    <dgm:cxn modelId="{C63AEE74-8443-42CF-9FC9-100173FC04C5}" type="presParOf" srcId="{911E7DA1-0D11-47BF-9458-1AE9589BD0B8}" destId="{BA93364A-C73F-47A1-982A-4A12CB07BC66}" srcOrd="10" destOrd="0" presId="urn:microsoft.com/office/officeart/2005/8/layout/default"/>
    <dgm:cxn modelId="{C4717D6A-41B5-4C28-A1B7-8FEFEA99DB90}" type="presParOf" srcId="{911E7DA1-0D11-47BF-9458-1AE9589BD0B8}" destId="{9F291B96-1B29-4A9F-8C18-BA8A15CB9AA4}" srcOrd="11" destOrd="0" presId="urn:microsoft.com/office/officeart/2005/8/layout/default"/>
    <dgm:cxn modelId="{5FBD4B17-F3D7-410C-84F3-97E75AD8325B}" type="presParOf" srcId="{911E7DA1-0D11-47BF-9458-1AE9589BD0B8}" destId="{E674FBAF-9744-4029-963A-CA5F3C6FE50E}"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50DF3E-22B5-4EBC-B9DC-C22A0F01295A}" type="doc">
      <dgm:prSet loTypeId="urn:microsoft.com/office/officeart/2005/8/layout/hProcess3" loCatId="process" qsTypeId="urn:microsoft.com/office/officeart/2005/8/quickstyle/simple1" qsCatId="simple" csTypeId="urn:microsoft.com/office/officeart/2005/8/colors/accent1_2" csCatId="accent1" phldr="1"/>
      <dgm:spPr/>
    </dgm:pt>
    <dgm:pt modelId="{F5B3C6F8-CA19-4628-8C31-FCC83CCE9F1E}">
      <dgm:prSet phldrT="[Text]"/>
      <dgm:spPr/>
      <dgm:t>
        <a:bodyPr/>
        <a:lstStyle/>
        <a:p>
          <a:r>
            <a:rPr lang="de-DE" dirty="0" smtClean="0"/>
            <a:t> </a:t>
          </a:r>
          <a:endParaRPr lang="de-DE" dirty="0"/>
        </a:p>
      </dgm:t>
    </dgm:pt>
    <dgm:pt modelId="{AFE8F9C0-95CE-4019-BEB6-A999FA5B8D19}" type="parTrans" cxnId="{B0C38FB6-C8C6-48A6-B2DF-8A7CD8A00C95}">
      <dgm:prSet/>
      <dgm:spPr/>
      <dgm:t>
        <a:bodyPr/>
        <a:lstStyle/>
        <a:p>
          <a:endParaRPr lang="de-DE"/>
        </a:p>
      </dgm:t>
    </dgm:pt>
    <dgm:pt modelId="{E7047F83-F5CE-4E80-94E5-FD3730F919E6}" type="sibTrans" cxnId="{B0C38FB6-C8C6-48A6-B2DF-8A7CD8A00C95}">
      <dgm:prSet/>
      <dgm:spPr/>
      <dgm:t>
        <a:bodyPr/>
        <a:lstStyle/>
        <a:p>
          <a:endParaRPr lang="de-DE"/>
        </a:p>
      </dgm:t>
    </dgm:pt>
    <dgm:pt modelId="{0E60E645-DA28-408A-BE97-4B387E15B7C6}">
      <dgm:prSet phldrT="[Text]"/>
      <dgm:spPr/>
      <dgm:t>
        <a:bodyPr/>
        <a:lstStyle/>
        <a:p>
          <a:r>
            <a:rPr lang="de-DE" dirty="0" smtClean="0"/>
            <a:t>Performance-Gewinn bis 10% möglich</a:t>
          </a:r>
          <a:endParaRPr lang="de-DE" dirty="0"/>
        </a:p>
      </dgm:t>
    </dgm:pt>
    <dgm:pt modelId="{062AB548-5F78-40B4-A551-146A0D5503BF}" type="parTrans" cxnId="{597DC186-68CF-4891-AFF2-D39245AB760B}">
      <dgm:prSet/>
      <dgm:spPr/>
      <dgm:t>
        <a:bodyPr/>
        <a:lstStyle/>
        <a:p>
          <a:endParaRPr lang="de-DE"/>
        </a:p>
      </dgm:t>
    </dgm:pt>
    <dgm:pt modelId="{02509D9E-5889-41CB-8A84-6A336E932FA2}" type="sibTrans" cxnId="{597DC186-68CF-4891-AFF2-D39245AB760B}">
      <dgm:prSet/>
      <dgm:spPr/>
      <dgm:t>
        <a:bodyPr/>
        <a:lstStyle/>
        <a:p>
          <a:endParaRPr lang="de-DE"/>
        </a:p>
      </dgm:t>
    </dgm:pt>
    <dgm:pt modelId="{CC8C2D4F-8EB8-4D92-8EE6-9ADE957BBC34}">
      <dgm:prSet phldrT="[Text]"/>
      <dgm:spPr/>
      <dgm:t>
        <a:bodyPr/>
        <a:lstStyle/>
        <a:p>
          <a:r>
            <a:rPr lang="de-DE" dirty="0" smtClean="0"/>
            <a:t> </a:t>
          </a:r>
          <a:endParaRPr lang="de-DE" dirty="0"/>
        </a:p>
      </dgm:t>
    </dgm:pt>
    <dgm:pt modelId="{7548237F-A11A-4A48-B2B1-574423991768}" type="parTrans" cxnId="{E33F9634-CB75-4A16-9F13-9A3FE94D68B2}">
      <dgm:prSet/>
      <dgm:spPr/>
      <dgm:t>
        <a:bodyPr/>
        <a:lstStyle/>
        <a:p>
          <a:endParaRPr lang="de-DE"/>
        </a:p>
      </dgm:t>
    </dgm:pt>
    <dgm:pt modelId="{03714C14-79D6-467F-AB6E-CEA8E3433919}" type="sibTrans" cxnId="{E33F9634-CB75-4A16-9F13-9A3FE94D68B2}">
      <dgm:prSet/>
      <dgm:spPr/>
      <dgm:t>
        <a:bodyPr/>
        <a:lstStyle/>
        <a:p>
          <a:endParaRPr lang="de-DE"/>
        </a:p>
      </dgm:t>
    </dgm:pt>
    <dgm:pt modelId="{5230692D-0934-4768-8A05-7097027BF408}" type="pres">
      <dgm:prSet presAssocID="{C650DF3E-22B5-4EBC-B9DC-C22A0F01295A}" presName="Name0" presStyleCnt="0">
        <dgm:presLayoutVars>
          <dgm:dir/>
          <dgm:animLvl val="lvl"/>
          <dgm:resizeHandles val="exact"/>
        </dgm:presLayoutVars>
      </dgm:prSet>
      <dgm:spPr/>
    </dgm:pt>
    <dgm:pt modelId="{44A4A5B0-3C3F-4C3C-B2DE-BE9CFADA4A05}" type="pres">
      <dgm:prSet presAssocID="{C650DF3E-22B5-4EBC-B9DC-C22A0F01295A}" presName="dummy" presStyleCnt="0"/>
      <dgm:spPr/>
    </dgm:pt>
    <dgm:pt modelId="{D062D5DF-DFDC-4069-BA08-1AFFE9250EB5}" type="pres">
      <dgm:prSet presAssocID="{C650DF3E-22B5-4EBC-B9DC-C22A0F01295A}" presName="linH" presStyleCnt="0"/>
      <dgm:spPr/>
    </dgm:pt>
    <dgm:pt modelId="{1E3AC91E-84B8-4D7A-986E-47D2FE4957DB}" type="pres">
      <dgm:prSet presAssocID="{C650DF3E-22B5-4EBC-B9DC-C22A0F01295A}" presName="padding1" presStyleCnt="0"/>
      <dgm:spPr/>
    </dgm:pt>
    <dgm:pt modelId="{9DEB54E4-9A17-4080-A6D1-C5F94B3BD004}" type="pres">
      <dgm:prSet presAssocID="{F5B3C6F8-CA19-4628-8C31-FCC83CCE9F1E}" presName="linV" presStyleCnt="0"/>
      <dgm:spPr/>
    </dgm:pt>
    <dgm:pt modelId="{2FEF7F9D-2AD7-412C-A354-8AE5FCAFCC17}" type="pres">
      <dgm:prSet presAssocID="{F5B3C6F8-CA19-4628-8C31-FCC83CCE9F1E}" presName="spVertical1" presStyleCnt="0"/>
      <dgm:spPr/>
    </dgm:pt>
    <dgm:pt modelId="{CAFB5F5E-9E1A-436A-94D3-7167FE988209}" type="pres">
      <dgm:prSet presAssocID="{F5B3C6F8-CA19-4628-8C31-FCC83CCE9F1E}" presName="parTx" presStyleLbl="revTx" presStyleIdx="0" presStyleCnt="3">
        <dgm:presLayoutVars>
          <dgm:chMax val="0"/>
          <dgm:chPref val="0"/>
          <dgm:bulletEnabled val="1"/>
        </dgm:presLayoutVars>
      </dgm:prSet>
      <dgm:spPr/>
      <dgm:t>
        <a:bodyPr/>
        <a:lstStyle/>
        <a:p>
          <a:endParaRPr lang="de-DE"/>
        </a:p>
      </dgm:t>
    </dgm:pt>
    <dgm:pt modelId="{7E102AB5-A195-4733-B7FC-F6B23341CA4A}" type="pres">
      <dgm:prSet presAssocID="{F5B3C6F8-CA19-4628-8C31-FCC83CCE9F1E}" presName="spVertical2" presStyleCnt="0"/>
      <dgm:spPr/>
    </dgm:pt>
    <dgm:pt modelId="{0AA5593F-FA3D-414C-A963-9DCFA35BEC64}" type="pres">
      <dgm:prSet presAssocID="{F5B3C6F8-CA19-4628-8C31-FCC83CCE9F1E}" presName="spVertical3" presStyleCnt="0"/>
      <dgm:spPr/>
    </dgm:pt>
    <dgm:pt modelId="{5BC42237-3098-4966-8252-98A82D0AFF0A}" type="pres">
      <dgm:prSet presAssocID="{E7047F83-F5CE-4E80-94E5-FD3730F919E6}" presName="space" presStyleCnt="0"/>
      <dgm:spPr/>
    </dgm:pt>
    <dgm:pt modelId="{197A51B0-078B-4D44-884B-D15EBE076B62}" type="pres">
      <dgm:prSet presAssocID="{0E60E645-DA28-408A-BE97-4B387E15B7C6}" presName="linV" presStyleCnt="0"/>
      <dgm:spPr/>
    </dgm:pt>
    <dgm:pt modelId="{13A0CD42-492E-467E-97FB-34AC4966EDD6}" type="pres">
      <dgm:prSet presAssocID="{0E60E645-DA28-408A-BE97-4B387E15B7C6}" presName="spVertical1" presStyleCnt="0"/>
      <dgm:spPr/>
    </dgm:pt>
    <dgm:pt modelId="{BFBD2FA7-76BA-49E2-9606-34D44E80369C}" type="pres">
      <dgm:prSet presAssocID="{0E60E645-DA28-408A-BE97-4B387E15B7C6}" presName="parTx" presStyleLbl="revTx" presStyleIdx="1" presStyleCnt="3" custScaleX="602682" custScaleY="119034">
        <dgm:presLayoutVars>
          <dgm:chMax val="0"/>
          <dgm:chPref val="0"/>
          <dgm:bulletEnabled val="1"/>
        </dgm:presLayoutVars>
      </dgm:prSet>
      <dgm:spPr/>
      <dgm:t>
        <a:bodyPr/>
        <a:lstStyle/>
        <a:p>
          <a:endParaRPr lang="de-DE"/>
        </a:p>
      </dgm:t>
    </dgm:pt>
    <dgm:pt modelId="{900962CD-3919-45C4-81B1-EE7CBEF6A9D8}" type="pres">
      <dgm:prSet presAssocID="{0E60E645-DA28-408A-BE97-4B387E15B7C6}" presName="spVertical2" presStyleCnt="0"/>
      <dgm:spPr/>
    </dgm:pt>
    <dgm:pt modelId="{0DFF90D2-2C7E-4427-8098-EF189B7CABA7}" type="pres">
      <dgm:prSet presAssocID="{0E60E645-DA28-408A-BE97-4B387E15B7C6}" presName="spVertical3" presStyleCnt="0"/>
      <dgm:spPr/>
    </dgm:pt>
    <dgm:pt modelId="{0AEEC480-4CCC-41F0-9373-EF0A679C75F0}" type="pres">
      <dgm:prSet presAssocID="{02509D9E-5889-41CB-8A84-6A336E932FA2}" presName="space" presStyleCnt="0"/>
      <dgm:spPr/>
    </dgm:pt>
    <dgm:pt modelId="{0B02041B-F3DB-4871-9ACA-61F86322380C}" type="pres">
      <dgm:prSet presAssocID="{CC8C2D4F-8EB8-4D92-8EE6-9ADE957BBC34}" presName="linV" presStyleCnt="0"/>
      <dgm:spPr/>
    </dgm:pt>
    <dgm:pt modelId="{4E674177-7F6B-46E2-B88B-3F6983C15FA1}" type="pres">
      <dgm:prSet presAssocID="{CC8C2D4F-8EB8-4D92-8EE6-9ADE957BBC34}" presName="spVertical1" presStyleCnt="0"/>
      <dgm:spPr/>
    </dgm:pt>
    <dgm:pt modelId="{08D0F303-4ECD-4398-98CD-1CFF8D6A2603}" type="pres">
      <dgm:prSet presAssocID="{CC8C2D4F-8EB8-4D92-8EE6-9ADE957BBC34}" presName="parTx" presStyleLbl="revTx" presStyleIdx="2" presStyleCnt="3">
        <dgm:presLayoutVars>
          <dgm:chMax val="0"/>
          <dgm:chPref val="0"/>
          <dgm:bulletEnabled val="1"/>
        </dgm:presLayoutVars>
      </dgm:prSet>
      <dgm:spPr/>
      <dgm:t>
        <a:bodyPr/>
        <a:lstStyle/>
        <a:p>
          <a:endParaRPr lang="de-DE"/>
        </a:p>
      </dgm:t>
    </dgm:pt>
    <dgm:pt modelId="{6597477D-C300-4726-A9CC-32268AB246D4}" type="pres">
      <dgm:prSet presAssocID="{CC8C2D4F-8EB8-4D92-8EE6-9ADE957BBC34}" presName="spVertical2" presStyleCnt="0"/>
      <dgm:spPr/>
    </dgm:pt>
    <dgm:pt modelId="{9B75E39B-F876-442E-A103-DC55E7BA8534}" type="pres">
      <dgm:prSet presAssocID="{CC8C2D4F-8EB8-4D92-8EE6-9ADE957BBC34}" presName="spVertical3" presStyleCnt="0"/>
      <dgm:spPr/>
    </dgm:pt>
    <dgm:pt modelId="{9AA3CF79-77F3-4970-80FA-75CC905AC994}" type="pres">
      <dgm:prSet presAssocID="{C650DF3E-22B5-4EBC-B9DC-C22A0F01295A}" presName="padding2" presStyleCnt="0"/>
      <dgm:spPr/>
    </dgm:pt>
    <dgm:pt modelId="{6FD565C6-8EBD-4D07-8367-43451A23FF0B}" type="pres">
      <dgm:prSet presAssocID="{C650DF3E-22B5-4EBC-B9DC-C22A0F01295A}" presName="negArrow" presStyleCnt="0"/>
      <dgm:spPr/>
    </dgm:pt>
    <dgm:pt modelId="{7BD97A4F-7CD1-4DE9-AD30-0E4EBC1DE354}" type="pres">
      <dgm:prSet presAssocID="{C650DF3E-22B5-4EBC-B9DC-C22A0F01295A}" presName="backgroundArrow" presStyleLbl="node1" presStyleIdx="0" presStyleCnt="1" custLinFactNeighborY="5085"/>
      <dgm:spPr/>
    </dgm:pt>
  </dgm:ptLst>
  <dgm:cxnLst>
    <dgm:cxn modelId="{597DC186-68CF-4891-AFF2-D39245AB760B}" srcId="{C650DF3E-22B5-4EBC-B9DC-C22A0F01295A}" destId="{0E60E645-DA28-408A-BE97-4B387E15B7C6}" srcOrd="1" destOrd="0" parTransId="{062AB548-5F78-40B4-A551-146A0D5503BF}" sibTransId="{02509D9E-5889-41CB-8A84-6A336E932FA2}"/>
    <dgm:cxn modelId="{661B666C-6930-48B5-9AB4-9B1B3AA03169}" type="presOf" srcId="{CC8C2D4F-8EB8-4D92-8EE6-9ADE957BBC34}" destId="{08D0F303-4ECD-4398-98CD-1CFF8D6A2603}" srcOrd="0" destOrd="0" presId="urn:microsoft.com/office/officeart/2005/8/layout/hProcess3"/>
    <dgm:cxn modelId="{8B1421D5-763B-4342-9D53-40CF8CE617E0}" type="presOf" srcId="{C650DF3E-22B5-4EBC-B9DC-C22A0F01295A}" destId="{5230692D-0934-4768-8A05-7097027BF408}" srcOrd="0" destOrd="0" presId="urn:microsoft.com/office/officeart/2005/8/layout/hProcess3"/>
    <dgm:cxn modelId="{A75075FD-2597-4CF9-9EA2-46F370B88A00}" type="presOf" srcId="{F5B3C6F8-CA19-4628-8C31-FCC83CCE9F1E}" destId="{CAFB5F5E-9E1A-436A-94D3-7167FE988209}" srcOrd="0" destOrd="0" presId="urn:microsoft.com/office/officeart/2005/8/layout/hProcess3"/>
    <dgm:cxn modelId="{E33F9634-CB75-4A16-9F13-9A3FE94D68B2}" srcId="{C650DF3E-22B5-4EBC-B9DC-C22A0F01295A}" destId="{CC8C2D4F-8EB8-4D92-8EE6-9ADE957BBC34}" srcOrd="2" destOrd="0" parTransId="{7548237F-A11A-4A48-B2B1-574423991768}" sibTransId="{03714C14-79D6-467F-AB6E-CEA8E3433919}"/>
    <dgm:cxn modelId="{B0C38FB6-C8C6-48A6-B2DF-8A7CD8A00C95}" srcId="{C650DF3E-22B5-4EBC-B9DC-C22A0F01295A}" destId="{F5B3C6F8-CA19-4628-8C31-FCC83CCE9F1E}" srcOrd="0" destOrd="0" parTransId="{AFE8F9C0-95CE-4019-BEB6-A999FA5B8D19}" sibTransId="{E7047F83-F5CE-4E80-94E5-FD3730F919E6}"/>
    <dgm:cxn modelId="{F12077E7-74BC-4899-97C0-A282A5CDD814}" type="presOf" srcId="{0E60E645-DA28-408A-BE97-4B387E15B7C6}" destId="{BFBD2FA7-76BA-49E2-9606-34D44E80369C}" srcOrd="0" destOrd="0" presId="urn:microsoft.com/office/officeart/2005/8/layout/hProcess3"/>
    <dgm:cxn modelId="{C0D892CD-95D3-428B-82C1-83F37EFBC4AD}" type="presParOf" srcId="{5230692D-0934-4768-8A05-7097027BF408}" destId="{44A4A5B0-3C3F-4C3C-B2DE-BE9CFADA4A05}" srcOrd="0" destOrd="0" presId="urn:microsoft.com/office/officeart/2005/8/layout/hProcess3"/>
    <dgm:cxn modelId="{AEE9750A-2DCF-473A-B0C0-9572A20D4514}" type="presParOf" srcId="{5230692D-0934-4768-8A05-7097027BF408}" destId="{D062D5DF-DFDC-4069-BA08-1AFFE9250EB5}" srcOrd="1" destOrd="0" presId="urn:microsoft.com/office/officeart/2005/8/layout/hProcess3"/>
    <dgm:cxn modelId="{4B614B7A-38F3-4DDF-950A-687D977A83FC}" type="presParOf" srcId="{D062D5DF-DFDC-4069-BA08-1AFFE9250EB5}" destId="{1E3AC91E-84B8-4D7A-986E-47D2FE4957DB}" srcOrd="0" destOrd="0" presId="urn:microsoft.com/office/officeart/2005/8/layout/hProcess3"/>
    <dgm:cxn modelId="{A4276D5C-B821-45FE-8C6B-F97B310FFE4D}" type="presParOf" srcId="{D062D5DF-DFDC-4069-BA08-1AFFE9250EB5}" destId="{9DEB54E4-9A17-4080-A6D1-C5F94B3BD004}" srcOrd="1" destOrd="0" presId="urn:microsoft.com/office/officeart/2005/8/layout/hProcess3"/>
    <dgm:cxn modelId="{1842A5CA-6176-48D7-B99B-0EEEB212992E}" type="presParOf" srcId="{9DEB54E4-9A17-4080-A6D1-C5F94B3BD004}" destId="{2FEF7F9D-2AD7-412C-A354-8AE5FCAFCC17}" srcOrd="0" destOrd="0" presId="urn:microsoft.com/office/officeart/2005/8/layout/hProcess3"/>
    <dgm:cxn modelId="{508FB77F-5EE2-4560-8515-4C7860B126D4}" type="presParOf" srcId="{9DEB54E4-9A17-4080-A6D1-C5F94B3BD004}" destId="{CAFB5F5E-9E1A-436A-94D3-7167FE988209}" srcOrd="1" destOrd="0" presId="urn:microsoft.com/office/officeart/2005/8/layout/hProcess3"/>
    <dgm:cxn modelId="{838DE06A-6E2B-4EAE-A5E2-5C4AD069817A}" type="presParOf" srcId="{9DEB54E4-9A17-4080-A6D1-C5F94B3BD004}" destId="{7E102AB5-A195-4733-B7FC-F6B23341CA4A}" srcOrd="2" destOrd="0" presId="urn:microsoft.com/office/officeart/2005/8/layout/hProcess3"/>
    <dgm:cxn modelId="{19981638-F8CB-4A90-ABB5-29C756F9207C}" type="presParOf" srcId="{9DEB54E4-9A17-4080-A6D1-C5F94B3BD004}" destId="{0AA5593F-FA3D-414C-A963-9DCFA35BEC64}" srcOrd="3" destOrd="0" presId="urn:microsoft.com/office/officeart/2005/8/layout/hProcess3"/>
    <dgm:cxn modelId="{0D30C3B5-7B84-466C-8CC7-394B583AC0D1}" type="presParOf" srcId="{D062D5DF-DFDC-4069-BA08-1AFFE9250EB5}" destId="{5BC42237-3098-4966-8252-98A82D0AFF0A}" srcOrd="2" destOrd="0" presId="urn:microsoft.com/office/officeart/2005/8/layout/hProcess3"/>
    <dgm:cxn modelId="{68CE1EA3-8C72-4D88-8EED-CBAAF69932E5}" type="presParOf" srcId="{D062D5DF-DFDC-4069-BA08-1AFFE9250EB5}" destId="{197A51B0-078B-4D44-884B-D15EBE076B62}" srcOrd="3" destOrd="0" presId="urn:microsoft.com/office/officeart/2005/8/layout/hProcess3"/>
    <dgm:cxn modelId="{64821EE6-79BF-46F0-9FCD-48634E330ABE}" type="presParOf" srcId="{197A51B0-078B-4D44-884B-D15EBE076B62}" destId="{13A0CD42-492E-467E-97FB-34AC4966EDD6}" srcOrd="0" destOrd="0" presId="urn:microsoft.com/office/officeart/2005/8/layout/hProcess3"/>
    <dgm:cxn modelId="{5649390D-0053-4C0C-9189-AD23D820F2F3}" type="presParOf" srcId="{197A51B0-078B-4D44-884B-D15EBE076B62}" destId="{BFBD2FA7-76BA-49E2-9606-34D44E80369C}" srcOrd="1" destOrd="0" presId="urn:microsoft.com/office/officeart/2005/8/layout/hProcess3"/>
    <dgm:cxn modelId="{C819186E-2847-4C8F-A3AD-C92A32528388}" type="presParOf" srcId="{197A51B0-078B-4D44-884B-D15EBE076B62}" destId="{900962CD-3919-45C4-81B1-EE7CBEF6A9D8}" srcOrd="2" destOrd="0" presId="urn:microsoft.com/office/officeart/2005/8/layout/hProcess3"/>
    <dgm:cxn modelId="{6595121F-365C-4903-905F-320B68A73986}" type="presParOf" srcId="{197A51B0-078B-4D44-884B-D15EBE076B62}" destId="{0DFF90D2-2C7E-4427-8098-EF189B7CABA7}" srcOrd="3" destOrd="0" presId="urn:microsoft.com/office/officeart/2005/8/layout/hProcess3"/>
    <dgm:cxn modelId="{4756E73B-E4B3-4CF8-A805-B133BEBDF1F1}" type="presParOf" srcId="{D062D5DF-DFDC-4069-BA08-1AFFE9250EB5}" destId="{0AEEC480-4CCC-41F0-9373-EF0A679C75F0}" srcOrd="4" destOrd="0" presId="urn:microsoft.com/office/officeart/2005/8/layout/hProcess3"/>
    <dgm:cxn modelId="{F10A2E29-CA0F-4205-BB66-0A4825601A91}" type="presParOf" srcId="{D062D5DF-DFDC-4069-BA08-1AFFE9250EB5}" destId="{0B02041B-F3DB-4871-9ACA-61F86322380C}" srcOrd="5" destOrd="0" presId="urn:microsoft.com/office/officeart/2005/8/layout/hProcess3"/>
    <dgm:cxn modelId="{AF82417A-19EA-4A45-9CB1-1F9CBFD703F9}" type="presParOf" srcId="{0B02041B-F3DB-4871-9ACA-61F86322380C}" destId="{4E674177-7F6B-46E2-B88B-3F6983C15FA1}" srcOrd="0" destOrd="0" presId="urn:microsoft.com/office/officeart/2005/8/layout/hProcess3"/>
    <dgm:cxn modelId="{1BBBD84F-DD75-46F0-A03D-DB20B2B745D8}" type="presParOf" srcId="{0B02041B-F3DB-4871-9ACA-61F86322380C}" destId="{08D0F303-4ECD-4398-98CD-1CFF8D6A2603}" srcOrd="1" destOrd="0" presId="urn:microsoft.com/office/officeart/2005/8/layout/hProcess3"/>
    <dgm:cxn modelId="{D773AC62-8AE6-43AB-9DA2-0AA4E556AC23}" type="presParOf" srcId="{0B02041B-F3DB-4871-9ACA-61F86322380C}" destId="{6597477D-C300-4726-A9CC-32268AB246D4}" srcOrd="2" destOrd="0" presId="urn:microsoft.com/office/officeart/2005/8/layout/hProcess3"/>
    <dgm:cxn modelId="{EC13EFF7-767B-430D-AF94-58CF8CC24E85}" type="presParOf" srcId="{0B02041B-F3DB-4871-9ACA-61F86322380C}" destId="{9B75E39B-F876-442E-A103-DC55E7BA8534}" srcOrd="3" destOrd="0" presId="urn:microsoft.com/office/officeart/2005/8/layout/hProcess3"/>
    <dgm:cxn modelId="{D2FDFA1C-0B09-454D-8FC4-017FDFA52DB3}" type="presParOf" srcId="{D062D5DF-DFDC-4069-BA08-1AFFE9250EB5}" destId="{9AA3CF79-77F3-4970-80FA-75CC905AC994}" srcOrd="6" destOrd="0" presId="urn:microsoft.com/office/officeart/2005/8/layout/hProcess3"/>
    <dgm:cxn modelId="{B690A982-C463-4054-A06E-8C4B0B25BBC5}" type="presParOf" srcId="{D062D5DF-DFDC-4069-BA08-1AFFE9250EB5}" destId="{6FD565C6-8EBD-4D07-8367-43451A23FF0B}" srcOrd="7" destOrd="0" presId="urn:microsoft.com/office/officeart/2005/8/layout/hProcess3"/>
    <dgm:cxn modelId="{1C70D9A3-3569-48F6-A42A-83B6381E1036}" type="presParOf" srcId="{D062D5DF-DFDC-4069-BA08-1AFFE9250EB5}" destId="{7BD97A4F-7CD1-4DE9-AD30-0E4EBC1DE354}" srcOrd="8"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8C28C4-28D3-4C3B-A99D-315E7C9FF97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DE"/>
        </a:p>
      </dgm:t>
    </dgm:pt>
    <dgm:pt modelId="{ECA04AC4-D099-4AAA-AC7C-2623C310CF40}">
      <dgm:prSet phldrT="[Text]"/>
      <dgm:spPr/>
      <dgm:t>
        <a:bodyPr/>
        <a:lstStyle/>
        <a:p>
          <a:r>
            <a:rPr lang="de-DE" dirty="0" smtClean="0"/>
            <a:t>Komprimierungsverfahren</a:t>
          </a:r>
          <a:endParaRPr lang="de-DE" dirty="0"/>
        </a:p>
      </dgm:t>
    </dgm:pt>
    <dgm:pt modelId="{47443BDA-E1E6-4B95-B42F-F4FFE1CBC24D}" type="parTrans" cxnId="{2F87694A-FA7E-4B91-B99D-45CD3B36CAC2}">
      <dgm:prSet/>
      <dgm:spPr/>
      <dgm:t>
        <a:bodyPr/>
        <a:lstStyle/>
        <a:p>
          <a:endParaRPr lang="de-DE"/>
        </a:p>
      </dgm:t>
    </dgm:pt>
    <dgm:pt modelId="{73021CE1-DB17-425A-B148-20EF928725B2}" type="sibTrans" cxnId="{2F87694A-FA7E-4B91-B99D-45CD3B36CAC2}">
      <dgm:prSet/>
      <dgm:spPr/>
      <dgm:t>
        <a:bodyPr/>
        <a:lstStyle/>
        <a:p>
          <a:endParaRPr lang="de-DE"/>
        </a:p>
      </dgm:t>
    </dgm:pt>
    <dgm:pt modelId="{C9C5D61C-9F64-4B28-92B9-512763031A96}">
      <dgm:prSet phldrT="[Text]"/>
      <dgm:spPr/>
      <dgm:t>
        <a:bodyPr/>
        <a:lstStyle/>
        <a:p>
          <a:r>
            <a:rPr lang="de-DE" dirty="0" smtClean="0"/>
            <a:t>LZ4</a:t>
          </a:r>
          <a:endParaRPr lang="de-DE" dirty="0"/>
        </a:p>
      </dgm:t>
    </dgm:pt>
    <dgm:pt modelId="{0B44FAE1-CD08-458A-AC64-F9C3B8E27A0E}" type="parTrans" cxnId="{F9AA7775-6B72-4ED7-BDBA-5935087F2ABD}">
      <dgm:prSet/>
      <dgm:spPr/>
      <dgm:t>
        <a:bodyPr/>
        <a:lstStyle/>
        <a:p>
          <a:endParaRPr lang="de-DE"/>
        </a:p>
      </dgm:t>
    </dgm:pt>
    <dgm:pt modelId="{0A866705-C454-4A50-A3F0-0F335B350CCF}" type="sibTrans" cxnId="{F9AA7775-6B72-4ED7-BDBA-5935087F2ABD}">
      <dgm:prSet/>
      <dgm:spPr/>
      <dgm:t>
        <a:bodyPr/>
        <a:lstStyle/>
        <a:p>
          <a:endParaRPr lang="de-DE"/>
        </a:p>
      </dgm:t>
    </dgm:pt>
    <dgm:pt modelId="{464DA6B5-851D-4AE1-AB28-8461B52DD986}">
      <dgm:prSet phldrT="[Text]"/>
      <dgm:spPr/>
      <dgm:t>
        <a:bodyPr/>
        <a:lstStyle/>
        <a:p>
          <a:r>
            <a:rPr lang="de-DE" dirty="0" err="1" smtClean="0"/>
            <a:t>Snappy</a:t>
          </a:r>
          <a:endParaRPr lang="de-DE" dirty="0"/>
        </a:p>
      </dgm:t>
    </dgm:pt>
    <dgm:pt modelId="{FAC7C36C-E73C-4826-9007-974069368286}" type="parTrans" cxnId="{60999A9E-4EC1-4251-B865-09AC1531FC9E}">
      <dgm:prSet/>
      <dgm:spPr/>
      <dgm:t>
        <a:bodyPr/>
        <a:lstStyle/>
        <a:p>
          <a:endParaRPr lang="de-DE"/>
        </a:p>
      </dgm:t>
    </dgm:pt>
    <dgm:pt modelId="{D7613BCF-15A9-424D-8BF9-199FE7C5C3F8}" type="sibTrans" cxnId="{60999A9E-4EC1-4251-B865-09AC1531FC9E}">
      <dgm:prSet/>
      <dgm:spPr/>
      <dgm:t>
        <a:bodyPr/>
        <a:lstStyle/>
        <a:p>
          <a:endParaRPr lang="de-DE"/>
        </a:p>
      </dgm:t>
    </dgm:pt>
    <dgm:pt modelId="{37AFE44A-AE86-403D-BB3D-B5F4460D40A8}">
      <dgm:prSet phldrT="[Text]"/>
      <dgm:spPr/>
      <dgm:t>
        <a:bodyPr/>
        <a:lstStyle/>
        <a:p>
          <a:r>
            <a:rPr lang="de-DE" dirty="0" err="1" smtClean="0"/>
            <a:t>Deflate</a:t>
          </a:r>
          <a:endParaRPr lang="de-DE" dirty="0"/>
        </a:p>
      </dgm:t>
    </dgm:pt>
    <dgm:pt modelId="{3B990666-7FE2-45CC-A72D-E348F0EC2733}" type="parTrans" cxnId="{27750513-4EBB-456B-8EAC-D8FF655EDC54}">
      <dgm:prSet/>
      <dgm:spPr/>
      <dgm:t>
        <a:bodyPr/>
        <a:lstStyle/>
        <a:p>
          <a:endParaRPr lang="de-DE"/>
        </a:p>
      </dgm:t>
    </dgm:pt>
    <dgm:pt modelId="{8698A410-961C-43A8-8E81-6588EA8B2E8C}" type="sibTrans" cxnId="{27750513-4EBB-456B-8EAC-D8FF655EDC54}">
      <dgm:prSet/>
      <dgm:spPr/>
      <dgm:t>
        <a:bodyPr/>
        <a:lstStyle/>
        <a:p>
          <a:endParaRPr lang="de-DE"/>
        </a:p>
      </dgm:t>
    </dgm:pt>
    <dgm:pt modelId="{6186948D-6BD0-4CF3-9B62-84B86158A836}" type="pres">
      <dgm:prSet presAssocID="{808C28C4-28D3-4C3B-A99D-315E7C9FF97B}" presName="hierChild1" presStyleCnt="0">
        <dgm:presLayoutVars>
          <dgm:orgChart val="1"/>
          <dgm:chPref val="1"/>
          <dgm:dir/>
          <dgm:animOne val="branch"/>
          <dgm:animLvl val="lvl"/>
          <dgm:resizeHandles/>
        </dgm:presLayoutVars>
      </dgm:prSet>
      <dgm:spPr/>
      <dgm:t>
        <a:bodyPr/>
        <a:lstStyle/>
        <a:p>
          <a:endParaRPr lang="de-DE"/>
        </a:p>
      </dgm:t>
    </dgm:pt>
    <dgm:pt modelId="{BAC5ECF9-3B96-411E-B8FC-4A73F2FA7A13}" type="pres">
      <dgm:prSet presAssocID="{ECA04AC4-D099-4AAA-AC7C-2623C310CF40}" presName="hierRoot1" presStyleCnt="0">
        <dgm:presLayoutVars>
          <dgm:hierBranch val="init"/>
        </dgm:presLayoutVars>
      </dgm:prSet>
      <dgm:spPr/>
    </dgm:pt>
    <dgm:pt modelId="{628D244D-79F6-403D-B0D0-55AB7BF071A5}" type="pres">
      <dgm:prSet presAssocID="{ECA04AC4-D099-4AAA-AC7C-2623C310CF40}" presName="rootComposite1" presStyleCnt="0"/>
      <dgm:spPr/>
    </dgm:pt>
    <dgm:pt modelId="{AD4F7CBA-E243-4549-A341-273C65E98AC7}" type="pres">
      <dgm:prSet presAssocID="{ECA04AC4-D099-4AAA-AC7C-2623C310CF40}" presName="rootText1" presStyleLbl="node0" presStyleIdx="0" presStyleCnt="1" custScaleX="105050" custScaleY="44640">
        <dgm:presLayoutVars>
          <dgm:chPref val="3"/>
        </dgm:presLayoutVars>
      </dgm:prSet>
      <dgm:spPr/>
      <dgm:t>
        <a:bodyPr/>
        <a:lstStyle/>
        <a:p>
          <a:endParaRPr lang="de-DE"/>
        </a:p>
      </dgm:t>
    </dgm:pt>
    <dgm:pt modelId="{88A51A31-7BB7-44E8-976D-A3C32C58974B}" type="pres">
      <dgm:prSet presAssocID="{ECA04AC4-D099-4AAA-AC7C-2623C310CF40}" presName="rootConnector1" presStyleLbl="node1" presStyleIdx="0" presStyleCnt="0"/>
      <dgm:spPr/>
      <dgm:t>
        <a:bodyPr/>
        <a:lstStyle/>
        <a:p>
          <a:endParaRPr lang="de-DE"/>
        </a:p>
      </dgm:t>
    </dgm:pt>
    <dgm:pt modelId="{005302A8-34A8-4E33-8474-7B37A9C5C541}" type="pres">
      <dgm:prSet presAssocID="{ECA04AC4-D099-4AAA-AC7C-2623C310CF40}" presName="hierChild2" presStyleCnt="0"/>
      <dgm:spPr/>
    </dgm:pt>
    <dgm:pt modelId="{3F94FDAA-0F75-4010-8F21-8A7E01B0779A}" type="pres">
      <dgm:prSet presAssocID="{0B44FAE1-CD08-458A-AC64-F9C3B8E27A0E}" presName="Name37" presStyleLbl="parChTrans1D2" presStyleIdx="0" presStyleCnt="3" custSzX="2265375" custSzY="167071"/>
      <dgm:spPr/>
      <dgm:t>
        <a:bodyPr/>
        <a:lstStyle/>
        <a:p>
          <a:endParaRPr lang="de-DE"/>
        </a:p>
      </dgm:t>
    </dgm:pt>
    <dgm:pt modelId="{2B877639-5D4A-4EA9-AE95-FF0D28E3AD79}" type="pres">
      <dgm:prSet presAssocID="{C9C5D61C-9F64-4B28-92B9-512763031A96}" presName="hierRoot2" presStyleCnt="0">
        <dgm:presLayoutVars>
          <dgm:hierBranch val="init"/>
        </dgm:presLayoutVars>
      </dgm:prSet>
      <dgm:spPr/>
    </dgm:pt>
    <dgm:pt modelId="{C043356A-68AA-4E29-A5BD-0BF2AAE0E7C6}" type="pres">
      <dgm:prSet presAssocID="{C9C5D61C-9F64-4B28-92B9-512763031A96}" presName="rootComposite" presStyleCnt="0"/>
      <dgm:spPr/>
    </dgm:pt>
    <dgm:pt modelId="{D9456436-E822-44B1-8D51-B2E0CB5DBD3A}" type="pres">
      <dgm:prSet presAssocID="{C9C5D61C-9F64-4B28-92B9-512763031A96}" presName="rootText" presStyleLbl="node2" presStyleIdx="0" presStyleCnt="3" custScaleX="105050" custScaleY="44640">
        <dgm:presLayoutVars>
          <dgm:chPref val="3"/>
        </dgm:presLayoutVars>
      </dgm:prSet>
      <dgm:spPr/>
      <dgm:t>
        <a:bodyPr/>
        <a:lstStyle/>
        <a:p>
          <a:endParaRPr lang="de-DE"/>
        </a:p>
      </dgm:t>
    </dgm:pt>
    <dgm:pt modelId="{683850B9-D89B-472D-9ECA-806850633103}" type="pres">
      <dgm:prSet presAssocID="{C9C5D61C-9F64-4B28-92B9-512763031A96}" presName="rootConnector" presStyleLbl="node2" presStyleIdx="0" presStyleCnt="3"/>
      <dgm:spPr/>
      <dgm:t>
        <a:bodyPr/>
        <a:lstStyle/>
        <a:p>
          <a:endParaRPr lang="de-DE"/>
        </a:p>
      </dgm:t>
    </dgm:pt>
    <dgm:pt modelId="{68B06DCD-5619-41C7-81D3-CD0AF9525A82}" type="pres">
      <dgm:prSet presAssocID="{C9C5D61C-9F64-4B28-92B9-512763031A96}" presName="hierChild4" presStyleCnt="0"/>
      <dgm:spPr/>
    </dgm:pt>
    <dgm:pt modelId="{6C0F84CF-BA38-4CF0-8610-A081957345E5}" type="pres">
      <dgm:prSet presAssocID="{C9C5D61C-9F64-4B28-92B9-512763031A96}" presName="hierChild5" presStyleCnt="0"/>
      <dgm:spPr/>
    </dgm:pt>
    <dgm:pt modelId="{A0BCFAE1-8822-4539-93A5-5470B2DFA620}" type="pres">
      <dgm:prSet presAssocID="{FAC7C36C-E73C-4826-9007-974069368286}" presName="Name37" presStyleLbl="parChTrans1D2" presStyleIdx="1" presStyleCnt="3" custSzX="96057" custSzY="167071"/>
      <dgm:spPr/>
      <dgm:t>
        <a:bodyPr/>
        <a:lstStyle/>
        <a:p>
          <a:endParaRPr lang="de-DE"/>
        </a:p>
      </dgm:t>
    </dgm:pt>
    <dgm:pt modelId="{0E490F3C-EE7C-48B3-8ADF-4109FE8A8136}" type="pres">
      <dgm:prSet presAssocID="{464DA6B5-851D-4AE1-AB28-8461B52DD986}" presName="hierRoot2" presStyleCnt="0">
        <dgm:presLayoutVars>
          <dgm:hierBranch val="init"/>
        </dgm:presLayoutVars>
      </dgm:prSet>
      <dgm:spPr/>
    </dgm:pt>
    <dgm:pt modelId="{A7CBA8F0-022C-4FBE-A419-88994CC328F0}" type="pres">
      <dgm:prSet presAssocID="{464DA6B5-851D-4AE1-AB28-8461B52DD986}" presName="rootComposite" presStyleCnt="0"/>
      <dgm:spPr/>
    </dgm:pt>
    <dgm:pt modelId="{50C7FCC1-BE90-4BF0-892D-AC8FB740825F}" type="pres">
      <dgm:prSet presAssocID="{464DA6B5-851D-4AE1-AB28-8461B52DD986}" presName="rootText" presStyleLbl="node2" presStyleIdx="1" presStyleCnt="3" custScaleX="105050" custScaleY="44640">
        <dgm:presLayoutVars>
          <dgm:chPref val="3"/>
        </dgm:presLayoutVars>
      </dgm:prSet>
      <dgm:spPr/>
      <dgm:t>
        <a:bodyPr/>
        <a:lstStyle/>
        <a:p>
          <a:endParaRPr lang="de-DE"/>
        </a:p>
      </dgm:t>
    </dgm:pt>
    <dgm:pt modelId="{E2BC7264-004A-4F8A-A776-AB69960D8B34}" type="pres">
      <dgm:prSet presAssocID="{464DA6B5-851D-4AE1-AB28-8461B52DD986}" presName="rootConnector" presStyleLbl="node2" presStyleIdx="1" presStyleCnt="3"/>
      <dgm:spPr/>
      <dgm:t>
        <a:bodyPr/>
        <a:lstStyle/>
        <a:p>
          <a:endParaRPr lang="de-DE"/>
        </a:p>
      </dgm:t>
    </dgm:pt>
    <dgm:pt modelId="{11803FA1-B04C-49D2-BD39-4CDE43F993A7}" type="pres">
      <dgm:prSet presAssocID="{464DA6B5-851D-4AE1-AB28-8461B52DD986}" presName="hierChild4" presStyleCnt="0"/>
      <dgm:spPr/>
    </dgm:pt>
    <dgm:pt modelId="{003322C2-F767-4750-9360-9B70391CED3B}" type="pres">
      <dgm:prSet presAssocID="{464DA6B5-851D-4AE1-AB28-8461B52DD986}" presName="hierChild5" presStyleCnt="0"/>
      <dgm:spPr/>
    </dgm:pt>
    <dgm:pt modelId="{6D5BC600-9713-4DD2-8781-C62073791FAC}" type="pres">
      <dgm:prSet presAssocID="{3B990666-7FE2-45CC-A72D-E348F0EC2733}" presName="Name37" presStyleLbl="parChTrans1D2" presStyleIdx="2" presStyleCnt="3" custSzX="2265375" custSzY="167071"/>
      <dgm:spPr/>
      <dgm:t>
        <a:bodyPr/>
        <a:lstStyle/>
        <a:p>
          <a:endParaRPr lang="de-DE"/>
        </a:p>
      </dgm:t>
    </dgm:pt>
    <dgm:pt modelId="{A7DCA5CF-E5B0-4070-9B21-E641963D63CC}" type="pres">
      <dgm:prSet presAssocID="{37AFE44A-AE86-403D-BB3D-B5F4460D40A8}" presName="hierRoot2" presStyleCnt="0">
        <dgm:presLayoutVars>
          <dgm:hierBranch val="init"/>
        </dgm:presLayoutVars>
      </dgm:prSet>
      <dgm:spPr/>
    </dgm:pt>
    <dgm:pt modelId="{630DD65C-452C-40FC-A1CD-ED56EAF0FF06}" type="pres">
      <dgm:prSet presAssocID="{37AFE44A-AE86-403D-BB3D-B5F4460D40A8}" presName="rootComposite" presStyleCnt="0"/>
      <dgm:spPr/>
    </dgm:pt>
    <dgm:pt modelId="{870B6059-CB4D-40A3-8B74-E28545F75667}" type="pres">
      <dgm:prSet presAssocID="{37AFE44A-AE86-403D-BB3D-B5F4460D40A8}" presName="rootText" presStyleLbl="node2" presStyleIdx="2" presStyleCnt="3" custScaleX="105050" custScaleY="44640">
        <dgm:presLayoutVars>
          <dgm:chPref val="3"/>
        </dgm:presLayoutVars>
      </dgm:prSet>
      <dgm:spPr/>
      <dgm:t>
        <a:bodyPr/>
        <a:lstStyle/>
        <a:p>
          <a:endParaRPr lang="de-DE"/>
        </a:p>
      </dgm:t>
    </dgm:pt>
    <dgm:pt modelId="{1E35909A-1861-4E17-899A-0A494F9EF7C1}" type="pres">
      <dgm:prSet presAssocID="{37AFE44A-AE86-403D-BB3D-B5F4460D40A8}" presName="rootConnector" presStyleLbl="node2" presStyleIdx="2" presStyleCnt="3"/>
      <dgm:spPr/>
      <dgm:t>
        <a:bodyPr/>
        <a:lstStyle/>
        <a:p>
          <a:endParaRPr lang="de-DE"/>
        </a:p>
      </dgm:t>
    </dgm:pt>
    <dgm:pt modelId="{933EE354-5345-41D3-B9B3-532E3D245353}" type="pres">
      <dgm:prSet presAssocID="{37AFE44A-AE86-403D-BB3D-B5F4460D40A8}" presName="hierChild4" presStyleCnt="0"/>
      <dgm:spPr/>
    </dgm:pt>
    <dgm:pt modelId="{3667F20E-C06C-4C82-BAAA-0A3668081BD5}" type="pres">
      <dgm:prSet presAssocID="{37AFE44A-AE86-403D-BB3D-B5F4460D40A8}" presName="hierChild5" presStyleCnt="0"/>
      <dgm:spPr/>
    </dgm:pt>
    <dgm:pt modelId="{F7F01751-9CCE-4F5D-9460-4913172C8C1D}" type="pres">
      <dgm:prSet presAssocID="{ECA04AC4-D099-4AAA-AC7C-2623C310CF40}" presName="hierChild3" presStyleCnt="0"/>
      <dgm:spPr/>
    </dgm:pt>
  </dgm:ptLst>
  <dgm:cxnLst>
    <dgm:cxn modelId="{9155F519-53AA-44E2-99B2-4BBC64FDD6C5}" type="presOf" srcId="{464DA6B5-851D-4AE1-AB28-8461B52DD986}" destId="{50C7FCC1-BE90-4BF0-892D-AC8FB740825F}" srcOrd="0" destOrd="0" presId="urn:microsoft.com/office/officeart/2005/8/layout/orgChart1"/>
    <dgm:cxn modelId="{5F2D5DDA-E69C-49C3-9196-38C2D99B5C42}" type="presOf" srcId="{3B990666-7FE2-45CC-A72D-E348F0EC2733}" destId="{6D5BC600-9713-4DD2-8781-C62073791FAC}" srcOrd="0" destOrd="0" presId="urn:microsoft.com/office/officeart/2005/8/layout/orgChart1"/>
    <dgm:cxn modelId="{08A175BA-F134-4311-9640-F2973914FC2D}" type="presOf" srcId="{37AFE44A-AE86-403D-BB3D-B5F4460D40A8}" destId="{870B6059-CB4D-40A3-8B74-E28545F75667}" srcOrd="0" destOrd="0" presId="urn:microsoft.com/office/officeart/2005/8/layout/orgChart1"/>
    <dgm:cxn modelId="{CBA3DC36-FD13-4A57-9440-86690A27F88C}" type="presOf" srcId="{808C28C4-28D3-4C3B-A99D-315E7C9FF97B}" destId="{6186948D-6BD0-4CF3-9B62-84B86158A836}" srcOrd="0" destOrd="0" presId="urn:microsoft.com/office/officeart/2005/8/layout/orgChart1"/>
    <dgm:cxn modelId="{295C1CFB-15B6-474D-BA34-8FB8C28F5DA3}" type="presOf" srcId="{464DA6B5-851D-4AE1-AB28-8461B52DD986}" destId="{E2BC7264-004A-4F8A-A776-AB69960D8B34}" srcOrd="1" destOrd="0" presId="urn:microsoft.com/office/officeart/2005/8/layout/orgChart1"/>
    <dgm:cxn modelId="{75F4571C-8822-4113-8A14-2E102BD74359}" type="presOf" srcId="{0B44FAE1-CD08-458A-AC64-F9C3B8E27A0E}" destId="{3F94FDAA-0F75-4010-8F21-8A7E01B0779A}" srcOrd="0" destOrd="0" presId="urn:microsoft.com/office/officeart/2005/8/layout/orgChart1"/>
    <dgm:cxn modelId="{2F87694A-FA7E-4B91-B99D-45CD3B36CAC2}" srcId="{808C28C4-28D3-4C3B-A99D-315E7C9FF97B}" destId="{ECA04AC4-D099-4AAA-AC7C-2623C310CF40}" srcOrd="0" destOrd="0" parTransId="{47443BDA-E1E6-4B95-B42F-F4FFE1CBC24D}" sibTransId="{73021CE1-DB17-425A-B148-20EF928725B2}"/>
    <dgm:cxn modelId="{37E832F3-464C-4FDE-97A9-766D52F33D45}" type="presOf" srcId="{37AFE44A-AE86-403D-BB3D-B5F4460D40A8}" destId="{1E35909A-1861-4E17-899A-0A494F9EF7C1}" srcOrd="1" destOrd="0" presId="urn:microsoft.com/office/officeart/2005/8/layout/orgChart1"/>
    <dgm:cxn modelId="{F9AA7775-6B72-4ED7-BDBA-5935087F2ABD}" srcId="{ECA04AC4-D099-4AAA-AC7C-2623C310CF40}" destId="{C9C5D61C-9F64-4B28-92B9-512763031A96}" srcOrd="0" destOrd="0" parTransId="{0B44FAE1-CD08-458A-AC64-F9C3B8E27A0E}" sibTransId="{0A866705-C454-4A50-A3F0-0F335B350CCF}"/>
    <dgm:cxn modelId="{1E85817D-2FDD-4732-A090-5FCBB84AA878}" type="presOf" srcId="{ECA04AC4-D099-4AAA-AC7C-2623C310CF40}" destId="{AD4F7CBA-E243-4549-A341-273C65E98AC7}" srcOrd="0" destOrd="0" presId="urn:microsoft.com/office/officeart/2005/8/layout/orgChart1"/>
    <dgm:cxn modelId="{27750513-4EBB-456B-8EAC-D8FF655EDC54}" srcId="{ECA04AC4-D099-4AAA-AC7C-2623C310CF40}" destId="{37AFE44A-AE86-403D-BB3D-B5F4460D40A8}" srcOrd="2" destOrd="0" parTransId="{3B990666-7FE2-45CC-A72D-E348F0EC2733}" sibTransId="{8698A410-961C-43A8-8E81-6588EA8B2E8C}"/>
    <dgm:cxn modelId="{38C03E62-76FC-4033-9CBD-3816A757AFB2}" type="presOf" srcId="{FAC7C36C-E73C-4826-9007-974069368286}" destId="{A0BCFAE1-8822-4539-93A5-5470B2DFA620}" srcOrd="0" destOrd="0" presId="urn:microsoft.com/office/officeart/2005/8/layout/orgChart1"/>
    <dgm:cxn modelId="{DA9008BD-C3BB-43AE-94DC-C7203AC847E1}" type="presOf" srcId="{C9C5D61C-9F64-4B28-92B9-512763031A96}" destId="{D9456436-E822-44B1-8D51-B2E0CB5DBD3A}" srcOrd="0" destOrd="0" presId="urn:microsoft.com/office/officeart/2005/8/layout/orgChart1"/>
    <dgm:cxn modelId="{60999A9E-4EC1-4251-B865-09AC1531FC9E}" srcId="{ECA04AC4-D099-4AAA-AC7C-2623C310CF40}" destId="{464DA6B5-851D-4AE1-AB28-8461B52DD986}" srcOrd="1" destOrd="0" parTransId="{FAC7C36C-E73C-4826-9007-974069368286}" sibTransId="{D7613BCF-15A9-424D-8BF9-199FE7C5C3F8}"/>
    <dgm:cxn modelId="{1D4579C2-9E73-4216-8FAF-0056A4799E56}" type="presOf" srcId="{ECA04AC4-D099-4AAA-AC7C-2623C310CF40}" destId="{88A51A31-7BB7-44E8-976D-A3C32C58974B}" srcOrd="1" destOrd="0" presId="urn:microsoft.com/office/officeart/2005/8/layout/orgChart1"/>
    <dgm:cxn modelId="{4605DED1-3520-4817-BDF4-8FA81B3F968D}" type="presOf" srcId="{C9C5D61C-9F64-4B28-92B9-512763031A96}" destId="{683850B9-D89B-472D-9ECA-806850633103}" srcOrd="1" destOrd="0" presId="urn:microsoft.com/office/officeart/2005/8/layout/orgChart1"/>
    <dgm:cxn modelId="{44D26D2D-478B-4DFB-B379-A614C93E199B}" type="presParOf" srcId="{6186948D-6BD0-4CF3-9B62-84B86158A836}" destId="{BAC5ECF9-3B96-411E-B8FC-4A73F2FA7A13}" srcOrd="0" destOrd="0" presId="urn:microsoft.com/office/officeart/2005/8/layout/orgChart1"/>
    <dgm:cxn modelId="{4DABB331-7188-4B0D-9481-ECFE057C6EE4}" type="presParOf" srcId="{BAC5ECF9-3B96-411E-B8FC-4A73F2FA7A13}" destId="{628D244D-79F6-403D-B0D0-55AB7BF071A5}" srcOrd="0" destOrd="0" presId="urn:microsoft.com/office/officeart/2005/8/layout/orgChart1"/>
    <dgm:cxn modelId="{8D0B702C-E1A5-4C00-B3F1-5EB30F1DEE52}" type="presParOf" srcId="{628D244D-79F6-403D-B0D0-55AB7BF071A5}" destId="{AD4F7CBA-E243-4549-A341-273C65E98AC7}" srcOrd="0" destOrd="0" presId="urn:microsoft.com/office/officeart/2005/8/layout/orgChart1"/>
    <dgm:cxn modelId="{47EF57DD-E5F5-437F-B7E3-B8171F13A178}" type="presParOf" srcId="{628D244D-79F6-403D-B0D0-55AB7BF071A5}" destId="{88A51A31-7BB7-44E8-976D-A3C32C58974B}" srcOrd="1" destOrd="0" presId="urn:microsoft.com/office/officeart/2005/8/layout/orgChart1"/>
    <dgm:cxn modelId="{6D485CE3-88BF-432F-85B4-2FAF9C850CB4}" type="presParOf" srcId="{BAC5ECF9-3B96-411E-B8FC-4A73F2FA7A13}" destId="{005302A8-34A8-4E33-8474-7B37A9C5C541}" srcOrd="1" destOrd="0" presId="urn:microsoft.com/office/officeart/2005/8/layout/orgChart1"/>
    <dgm:cxn modelId="{7353695F-5F2F-49F7-A32C-ECE28F7CCBC6}" type="presParOf" srcId="{005302A8-34A8-4E33-8474-7B37A9C5C541}" destId="{3F94FDAA-0F75-4010-8F21-8A7E01B0779A}" srcOrd="0" destOrd="0" presId="urn:microsoft.com/office/officeart/2005/8/layout/orgChart1"/>
    <dgm:cxn modelId="{446DCA32-C69A-457E-A70E-E8EF61B75A65}" type="presParOf" srcId="{005302A8-34A8-4E33-8474-7B37A9C5C541}" destId="{2B877639-5D4A-4EA9-AE95-FF0D28E3AD79}" srcOrd="1" destOrd="0" presId="urn:microsoft.com/office/officeart/2005/8/layout/orgChart1"/>
    <dgm:cxn modelId="{DEC8FC6B-695D-44EF-91CD-F9550D7756E5}" type="presParOf" srcId="{2B877639-5D4A-4EA9-AE95-FF0D28E3AD79}" destId="{C043356A-68AA-4E29-A5BD-0BF2AAE0E7C6}" srcOrd="0" destOrd="0" presId="urn:microsoft.com/office/officeart/2005/8/layout/orgChart1"/>
    <dgm:cxn modelId="{83E47C2E-EDB7-43B4-96FF-D5B88974A9CD}" type="presParOf" srcId="{C043356A-68AA-4E29-A5BD-0BF2AAE0E7C6}" destId="{D9456436-E822-44B1-8D51-B2E0CB5DBD3A}" srcOrd="0" destOrd="0" presId="urn:microsoft.com/office/officeart/2005/8/layout/orgChart1"/>
    <dgm:cxn modelId="{47B9A53F-BC13-4DCD-B405-31F7B9AB908B}" type="presParOf" srcId="{C043356A-68AA-4E29-A5BD-0BF2AAE0E7C6}" destId="{683850B9-D89B-472D-9ECA-806850633103}" srcOrd="1" destOrd="0" presId="urn:microsoft.com/office/officeart/2005/8/layout/orgChart1"/>
    <dgm:cxn modelId="{7050B97B-CBB7-40A6-BDFC-EF26863CCEC8}" type="presParOf" srcId="{2B877639-5D4A-4EA9-AE95-FF0D28E3AD79}" destId="{68B06DCD-5619-41C7-81D3-CD0AF9525A82}" srcOrd="1" destOrd="0" presId="urn:microsoft.com/office/officeart/2005/8/layout/orgChart1"/>
    <dgm:cxn modelId="{ECDCC59F-41CF-435E-88A2-C89F0D8363DD}" type="presParOf" srcId="{2B877639-5D4A-4EA9-AE95-FF0D28E3AD79}" destId="{6C0F84CF-BA38-4CF0-8610-A081957345E5}" srcOrd="2" destOrd="0" presId="urn:microsoft.com/office/officeart/2005/8/layout/orgChart1"/>
    <dgm:cxn modelId="{37C3D261-3995-43D9-9F8D-9BAE47E72D94}" type="presParOf" srcId="{005302A8-34A8-4E33-8474-7B37A9C5C541}" destId="{A0BCFAE1-8822-4539-93A5-5470B2DFA620}" srcOrd="2" destOrd="0" presId="urn:microsoft.com/office/officeart/2005/8/layout/orgChart1"/>
    <dgm:cxn modelId="{A2ADDD27-7E33-4B20-800F-C0B93B78E3A0}" type="presParOf" srcId="{005302A8-34A8-4E33-8474-7B37A9C5C541}" destId="{0E490F3C-EE7C-48B3-8ADF-4109FE8A8136}" srcOrd="3" destOrd="0" presId="urn:microsoft.com/office/officeart/2005/8/layout/orgChart1"/>
    <dgm:cxn modelId="{B6D208FE-9983-4F30-8E0E-428C5C5C0261}" type="presParOf" srcId="{0E490F3C-EE7C-48B3-8ADF-4109FE8A8136}" destId="{A7CBA8F0-022C-4FBE-A419-88994CC328F0}" srcOrd="0" destOrd="0" presId="urn:microsoft.com/office/officeart/2005/8/layout/orgChart1"/>
    <dgm:cxn modelId="{B19E841C-0D1F-41C6-BE56-C9F0FCA0D925}" type="presParOf" srcId="{A7CBA8F0-022C-4FBE-A419-88994CC328F0}" destId="{50C7FCC1-BE90-4BF0-892D-AC8FB740825F}" srcOrd="0" destOrd="0" presId="urn:microsoft.com/office/officeart/2005/8/layout/orgChart1"/>
    <dgm:cxn modelId="{9ACC4A61-F834-4406-8CAB-3ECB50389BA8}" type="presParOf" srcId="{A7CBA8F0-022C-4FBE-A419-88994CC328F0}" destId="{E2BC7264-004A-4F8A-A776-AB69960D8B34}" srcOrd="1" destOrd="0" presId="urn:microsoft.com/office/officeart/2005/8/layout/orgChart1"/>
    <dgm:cxn modelId="{6E0731A4-A82A-4874-ADE7-E474D3B3ABF7}" type="presParOf" srcId="{0E490F3C-EE7C-48B3-8ADF-4109FE8A8136}" destId="{11803FA1-B04C-49D2-BD39-4CDE43F993A7}" srcOrd="1" destOrd="0" presId="urn:microsoft.com/office/officeart/2005/8/layout/orgChart1"/>
    <dgm:cxn modelId="{76CB13BF-9D8C-4258-BB57-B69D46B43C4B}" type="presParOf" srcId="{0E490F3C-EE7C-48B3-8ADF-4109FE8A8136}" destId="{003322C2-F767-4750-9360-9B70391CED3B}" srcOrd="2" destOrd="0" presId="urn:microsoft.com/office/officeart/2005/8/layout/orgChart1"/>
    <dgm:cxn modelId="{5202C1B8-6376-4031-A5A3-42EF31001A5F}" type="presParOf" srcId="{005302A8-34A8-4E33-8474-7B37A9C5C541}" destId="{6D5BC600-9713-4DD2-8781-C62073791FAC}" srcOrd="4" destOrd="0" presId="urn:microsoft.com/office/officeart/2005/8/layout/orgChart1"/>
    <dgm:cxn modelId="{F746FAA2-8927-44F9-BD85-BE7DB50EB9F6}" type="presParOf" srcId="{005302A8-34A8-4E33-8474-7B37A9C5C541}" destId="{A7DCA5CF-E5B0-4070-9B21-E641963D63CC}" srcOrd="5" destOrd="0" presId="urn:microsoft.com/office/officeart/2005/8/layout/orgChart1"/>
    <dgm:cxn modelId="{D64ADE9F-845C-4E5E-986E-4D050BA76E75}" type="presParOf" srcId="{A7DCA5CF-E5B0-4070-9B21-E641963D63CC}" destId="{630DD65C-452C-40FC-A1CD-ED56EAF0FF06}" srcOrd="0" destOrd="0" presId="urn:microsoft.com/office/officeart/2005/8/layout/orgChart1"/>
    <dgm:cxn modelId="{422E246B-EB9F-46F2-992D-09DB70EE3AE9}" type="presParOf" srcId="{630DD65C-452C-40FC-A1CD-ED56EAF0FF06}" destId="{870B6059-CB4D-40A3-8B74-E28545F75667}" srcOrd="0" destOrd="0" presId="urn:microsoft.com/office/officeart/2005/8/layout/orgChart1"/>
    <dgm:cxn modelId="{42AD2539-2655-40E2-B503-CF772794EAE9}" type="presParOf" srcId="{630DD65C-452C-40FC-A1CD-ED56EAF0FF06}" destId="{1E35909A-1861-4E17-899A-0A494F9EF7C1}" srcOrd="1" destOrd="0" presId="urn:microsoft.com/office/officeart/2005/8/layout/orgChart1"/>
    <dgm:cxn modelId="{295CA793-955C-44B6-B174-DC444485483E}" type="presParOf" srcId="{A7DCA5CF-E5B0-4070-9B21-E641963D63CC}" destId="{933EE354-5345-41D3-B9B3-532E3D245353}" srcOrd="1" destOrd="0" presId="urn:microsoft.com/office/officeart/2005/8/layout/orgChart1"/>
    <dgm:cxn modelId="{7C682B97-796A-4BF0-890B-8A32B8CCF9FB}" type="presParOf" srcId="{A7DCA5CF-E5B0-4070-9B21-E641963D63CC}" destId="{3667F20E-C06C-4C82-BAAA-0A3668081BD5}" srcOrd="2" destOrd="0" presId="urn:microsoft.com/office/officeart/2005/8/layout/orgChart1"/>
    <dgm:cxn modelId="{66401EAB-5F26-4FBE-A893-036806CDFFD9}" type="presParOf" srcId="{BAC5ECF9-3B96-411E-B8FC-4A73F2FA7A13}" destId="{F7F01751-9CCE-4F5D-9460-4913172C8C1D}"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BB3C68-6483-4B13-A6E1-94A2909DE4F8}">
      <dsp:nvSpPr>
        <dsp:cNvPr id="0" name=""/>
        <dsp:cNvSpPr/>
      </dsp:nvSpPr>
      <dsp:spPr>
        <a:xfrm>
          <a:off x="1253907" y="1772581"/>
          <a:ext cx="2289619" cy="75269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Key-Value Datenbanken </a:t>
          </a:r>
          <a:endParaRPr lang="de-DE" sz="1500" kern="1200" dirty="0"/>
        </a:p>
      </dsp:txBody>
      <dsp:txXfrm>
        <a:off x="1253907" y="1772581"/>
        <a:ext cx="2289619" cy="752694"/>
      </dsp:txXfrm>
    </dsp:sp>
    <dsp:sp modelId="{FA9E3985-8EF5-45AC-B4DA-EC764446F3B0}">
      <dsp:nvSpPr>
        <dsp:cNvPr id="0" name=""/>
        <dsp:cNvSpPr/>
      </dsp:nvSpPr>
      <dsp:spPr>
        <a:xfrm>
          <a:off x="3558139" y="1772581"/>
          <a:ext cx="2289619" cy="75269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Graphen-</a:t>
          </a:r>
        </a:p>
        <a:p>
          <a:pPr lvl="0" algn="ctr" defTabSz="666750">
            <a:lnSpc>
              <a:spcPct val="90000"/>
            </a:lnSpc>
            <a:spcBef>
              <a:spcPct val="0"/>
            </a:spcBef>
            <a:spcAft>
              <a:spcPct val="35000"/>
            </a:spcAft>
          </a:pPr>
          <a:r>
            <a:rPr lang="de-DE" sz="1500" kern="1200" dirty="0" err="1" smtClean="0"/>
            <a:t>datenbanken</a:t>
          </a:r>
          <a:endParaRPr lang="de-DE" sz="1500" kern="1200" dirty="0"/>
        </a:p>
      </dsp:txBody>
      <dsp:txXfrm>
        <a:off x="3558139" y="1772581"/>
        <a:ext cx="2289619" cy="752694"/>
      </dsp:txXfrm>
    </dsp:sp>
    <dsp:sp modelId="{2D7DC744-3DDE-406A-AE5E-3335AB5F6F66}">
      <dsp:nvSpPr>
        <dsp:cNvPr id="0" name=""/>
        <dsp:cNvSpPr/>
      </dsp:nvSpPr>
      <dsp:spPr>
        <a:xfrm>
          <a:off x="3558139" y="2521295"/>
          <a:ext cx="2289619" cy="752694"/>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Spaltenorientierte</a:t>
          </a:r>
        </a:p>
        <a:p>
          <a:pPr lvl="0" algn="ctr" defTabSz="666750">
            <a:lnSpc>
              <a:spcPct val="90000"/>
            </a:lnSpc>
            <a:spcBef>
              <a:spcPct val="0"/>
            </a:spcBef>
            <a:spcAft>
              <a:spcPct val="35000"/>
            </a:spcAft>
          </a:pPr>
          <a:r>
            <a:rPr lang="de-DE" sz="1500" kern="1200" dirty="0" smtClean="0"/>
            <a:t>Datenbanken</a:t>
          </a:r>
          <a:endParaRPr lang="de-DE" sz="1500" kern="1200" dirty="0"/>
        </a:p>
      </dsp:txBody>
      <dsp:txXfrm>
        <a:off x="3558139" y="2521295"/>
        <a:ext cx="2289619" cy="752694"/>
      </dsp:txXfrm>
    </dsp:sp>
    <dsp:sp modelId="{3EC38514-2F4C-4217-A939-F1BC038C4D62}">
      <dsp:nvSpPr>
        <dsp:cNvPr id="0" name=""/>
        <dsp:cNvSpPr/>
      </dsp:nvSpPr>
      <dsp:spPr>
        <a:xfrm>
          <a:off x="1253907" y="2521278"/>
          <a:ext cx="2289619" cy="75269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Dokumentenorientierte Datenbanken</a:t>
          </a:r>
          <a:endParaRPr lang="de-DE" sz="1500" kern="1200" dirty="0"/>
        </a:p>
      </dsp:txBody>
      <dsp:txXfrm>
        <a:off x="1253907" y="2521278"/>
        <a:ext cx="2289619" cy="752694"/>
      </dsp:txXfrm>
    </dsp:sp>
    <dsp:sp modelId="{3BAC4E9F-BFED-44C4-AFC9-A27B3F8AEA9C}">
      <dsp:nvSpPr>
        <dsp:cNvPr id="0" name=""/>
        <dsp:cNvSpPr/>
      </dsp:nvSpPr>
      <dsp:spPr>
        <a:xfrm>
          <a:off x="3054156" y="4644974"/>
          <a:ext cx="1813067" cy="4706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err="1" smtClean="0"/>
            <a:t>BigData</a:t>
          </a:r>
          <a:endParaRPr lang="de-DE" sz="1500" kern="1200" dirty="0"/>
        </a:p>
      </dsp:txBody>
      <dsp:txXfrm>
        <a:off x="3054156" y="4644974"/>
        <a:ext cx="1813067" cy="470689"/>
      </dsp:txXfrm>
    </dsp:sp>
    <dsp:sp modelId="{BA93364A-C73F-47A1-982A-4A12CB07BC66}">
      <dsp:nvSpPr>
        <dsp:cNvPr id="0" name=""/>
        <dsp:cNvSpPr/>
      </dsp:nvSpPr>
      <dsp:spPr>
        <a:xfrm>
          <a:off x="4926299" y="4644974"/>
          <a:ext cx="1813067" cy="4706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err="1" smtClean="0"/>
            <a:t>IoT</a:t>
          </a:r>
          <a:endParaRPr lang="de-DE" sz="1500" kern="1200" dirty="0"/>
        </a:p>
      </dsp:txBody>
      <dsp:txXfrm>
        <a:off x="4926299" y="4644974"/>
        <a:ext cx="1813067" cy="470689"/>
      </dsp:txXfrm>
    </dsp:sp>
    <dsp:sp modelId="{E674FBAF-9744-4029-963A-CA5F3C6FE50E}">
      <dsp:nvSpPr>
        <dsp:cNvPr id="0" name=""/>
        <dsp:cNvSpPr/>
      </dsp:nvSpPr>
      <dsp:spPr>
        <a:xfrm>
          <a:off x="1181922" y="4644983"/>
          <a:ext cx="1813067" cy="4706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Mobile </a:t>
          </a:r>
          <a:r>
            <a:rPr lang="de-DE" sz="1500" kern="1200" dirty="0" err="1" smtClean="0"/>
            <a:t>Applications</a:t>
          </a:r>
          <a:endParaRPr lang="de-DE" sz="1500" kern="1200" dirty="0"/>
        </a:p>
      </dsp:txBody>
      <dsp:txXfrm>
        <a:off x="1181922" y="4644983"/>
        <a:ext cx="1813067" cy="4706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97A4F-7CD1-4DE9-AD30-0E4EBC1DE354}">
      <dsp:nvSpPr>
        <dsp:cNvPr id="0" name=""/>
        <dsp:cNvSpPr/>
      </dsp:nvSpPr>
      <dsp:spPr>
        <a:xfrm>
          <a:off x="0" y="139089"/>
          <a:ext cx="4632176" cy="936000"/>
        </a:xfrm>
        <a:prstGeom prst="right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D0F303-4ECD-4398-98CD-1CFF8D6A2603}">
      <dsp:nvSpPr>
        <dsp:cNvPr id="0" name=""/>
        <dsp:cNvSpPr/>
      </dsp:nvSpPr>
      <dsp:spPr>
        <a:xfrm>
          <a:off x="3860834" y="325493"/>
          <a:ext cx="469324" cy="4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de-DE" sz="1300" kern="1200" dirty="0" smtClean="0"/>
            <a:t> </a:t>
          </a:r>
          <a:endParaRPr lang="de-DE" sz="1300" kern="1200" dirty="0"/>
        </a:p>
      </dsp:txBody>
      <dsp:txXfrm>
        <a:off x="3860834" y="325493"/>
        <a:ext cx="469324" cy="468000"/>
      </dsp:txXfrm>
    </dsp:sp>
    <dsp:sp modelId="{BFBD2FA7-76BA-49E2-9606-34D44E80369C}">
      <dsp:nvSpPr>
        <dsp:cNvPr id="0" name=""/>
        <dsp:cNvSpPr/>
      </dsp:nvSpPr>
      <dsp:spPr>
        <a:xfrm>
          <a:off x="938435" y="325493"/>
          <a:ext cx="2828534" cy="557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de-DE" sz="1300" kern="1200" dirty="0" smtClean="0"/>
            <a:t>Performance-Gewinn bis 10% möglich</a:t>
          </a:r>
          <a:endParaRPr lang="de-DE" sz="1300" kern="1200" dirty="0"/>
        </a:p>
      </dsp:txBody>
      <dsp:txXfrm>
        <a:off x="938435" y="325493"/>
        <a:ext cx="2828534" cy="557079"/>
      </dsp:txXfrm>
    </dsp:sp>
    <dsp:sp modelId="{CAFB5F5E-9E1A-436A-94D3-7167FE988209}">
      <dsp:nvSpPr>
        <dsp:cNvPr id="0" name=""/>
        <dsp:cNvSpPr/>
      </dsp:nvSpPr>
      <dsp:spPr>
        <a:xfrm>
          <a:off x="375246" y="325493"/>
          <a:ext cx="469324" cy="4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de-DE" sz="1300" kern="1200" dirty="0" smtClean="0"/>
            <a:t> </a:t>
          </a:r>
          <a:endParaRPr lang="de-DE" sz="1300" kern="1200" dirty="0"/>
        </a:p>
      </dsp:txBody>
      <dsp:txXfrm>
        <a:off x="375246" y="325493"/>
        <a:ext cx="469324" cy="468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5BC600-9713-4DD2-8781-C62073791FAC}">
      <dsp:nvSpPr>
        <dsp:cNvPr id="0" name=""/>
        <dsp:cNvSpPr/>
      </dsp:nvSpPr>
      <dsp:spPr>
        <a:xfrm>
          <a:off x="4428492" y="1434510"/>
          <a:ext cx="3124266" cy="520504"/>
        </a:xfrm>
        <a:custGeom>
          <a:avLst/>
          <a:gdLst/>
          <a:ahLst/>
          <a:cxnLst/>
          <a:rect l="0" t="0" r="0" b="0"/>
          <a:pathLst>
            <a:path>
              <a:moveTo>
                <a:pt x="0" y="0"/>
              </a:moveTo>
              <a:lnTo>
                <a:pt x="0" y="260252"/>
              </a:lnTo>
              <a:lnTo>
                <a:pt x="3124266" y="260252"/>
              </a:lnTo>
              <a:lnTo>
                <a:pt x="3124266" y="5205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BCFAE1-8822-4539-93A5-5470B2DFA620}">
      <dsp:nvSpPr>
        <dsp:cNvPr id="0" name=""/>
        <dsp:cNvSpPr/>
      </dsp:nvSpPr>
      <dsp:spPr>
        <a:xfrm>
          <a:off x="4382772" y="1434510"/>
          <a:ext cx="91440" cy="520504"/>
        </a:xfrm>
        <a:custGeom>
          <a:avLst/>
          <a:gdLst/>
          <a:ahLst/>
          <a:cxnLst/>
          <a:rect l="0" t="0" r="0" b="0"/>
          <a:pathLst>
            <a:path>
              <a:moveTo>
                <a:pt x="45720" y="0"/>
              </a:moveTo>
              <a:lnTo>
                <a:pt x="45720" y="5205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94FDAA-0F75-4010-8F21-8A7E01B0779A}">
      <dsp:nvSpPr>
        <dsp:cNvPr id="0" name=""/>
        <dsp:cNvSpPr/>
      </dsp:nvSpPr>
      <dsp:spPr>
        <a:xfrm>
          <a:off x="1304225" y="1434510"/>
          <a:ext cx="3124266" cy="520504"/>
        </a:xfrm>
        <a:custGeom>
          <a:avLst/>
          <a:gdLst/>
          <a:ahLst/>
          <a:cxnLst/>
          <a:rect l="0" t="0" r="0" b="0"/>
          <a:pathLst>
            <a:path>
              <a:moveTo>
                <a:pt x="3124266" y="0"/>
              </a:moveTo>
              <a:lnTo>
                <a:pt x="3124266" y="260252"/>
              </a:lnTo>
              <a:lnTo>
                <a:pt x="0" y="260252"/>
              </a:lnTo>
              <a:lnTo>
                <a:pt x="0" y="5205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4F7CBA-E243-4549-A341-273C65E98AC7}">
      <dsp:nvSpPr>
        <dsp:cNvPr id="0" name=""/>
        <dsp:cNvSpPr/>
      </dsp:nvSpPr>
      <dsp:spPr>
        <a:xfrm>
          <a:off x="3126610" y="881288"/>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smtClean="0"/>
            <a:t>Komprimierungsverfahren</a:t>
          </a:r>
          <a:endParaRPr lang="de-DE" sz="1700" kern="1200" dirty="0"/>
        </a:p>
      </dsp:txBody>
      <dsp:txXfrm>
        <a:off x="3126610" y="881288"/>
        <a:ext cx="2603762" cy="553222"/>
      </dsp:txXfrm>
    </dsp:sp>
    <dsp:sp modelId="{D9456436-E822-44B1-8D51-B2E0CB5DBD3A}">
      <dsp:nvSpPr>
        <dsp:cNvPr id="0" name=""/>
        <dsp:cNvSpPr/>
      </dsp:nvSpPr>
      <dsp:spPr>
        <a:xfrm>
          <a:off x="2344" y="1955015"/>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smtClean="0"/>
            <a:t>LZ4</a:t>
          </a:r>
          <a:endParaRPr lang="de-DE" sz="1700" kern="1200" dirty="0"/>
        </a:p>
      </dsp:txBody>
      <dsp:txXfrm>
        <a:off x="2344" y="1955015"/>
        <a:ext cx="2603762" cy="553222"/>
      </dsp:txXfrm>
    </dsp:sp>
    <dsp:sp modelId="{50C7FCC1-BE90-4BF0-892D-AC8FB740825F}">
      <dsp:nvSpPr>
        <dsp:cNvPr id="0" name=""/>
        <dsp:cNvSpPr/>
      </dsp:nvSpPr>
      <dsp:spPr>
        <a:xfrm>
          <a:off x="3126610" y="1955015"/>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err="1" smtClean="0"/>
            <a:t>Snappy</a:t>
          </a:r>
          <a:endParaRPr lang="de-DE" sz="1700" kern="1200" dirty="0"/>
        </a:p>
      </dsp:txBody>
      <dsp:txXfrm>
        <a:off x="3126610" y="1955015"/>
        <a:ext cx="2603762" cy="553222"/>
      </dsp:txXfrm>
    </dsp:sp>
    <dsp:sp modelId="{870B6059-CB4D-40A3-8B74-E28545F75667}">
      <dsp:nvSpPr>
        <dsp:cNvPr id="0" name=""/>
        <dsp:cNvSpPr/>
      </dsp:nvSpPr>
      <dsp:spPr>
        <a:xfrm>
          <a:off x="6250877" y="1955015"/>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err="1" smtClean="0"/>
            <a:t>Deflate</a:t>
          </a:r>
          <a:endParaRPr lang="de-DE" sz="1700" kern="1200" dirty="0"/>
        </a:p>
      </dsp:txBody>
      <dsp:txXfrm>
        <a:off x="6250877" y="1955015"/>
        <a:ext cx="2603762" cy="55322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8195"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8196"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8197"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FD760A10-92D6-E64E-83D4-602FD2599EA1}" type="slidenum">
              <a:rPr lang="de-DE"/>
              <a:pPr/>
              <a:t>‹Nr.›</a:t>
            </a:fld>
            <a:endParaRPr lang="de-DE"/>
          </a:p>
        </p:txBody>
      </p:sp>
    </p:spTree>
    <p:extLst>
      <p:ext uri="{BB962C8B-B14F-4D97-AF65-F5344CB8AC3E}">
        <p14:creationId xmlns:p14="http://schemas.microsoft.com/office/powerpoint/2010/main" val="4146506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4099"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4100" name="Rectangle 4"/>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9163" y="4570413"/>
            <a:ext cx="5049837" cy="4330700"/>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de-DE"/>
              <a:t>Klicken Sie, um die Textformatierung des Masters zu bearbeiten.</a:t>
            </a:r>
          </a:p>
          <a:p>
            <a:pPr lvl="0"/>
            <a:r>
              <a:rPr lang="de-DE"/>
              <a:t>Zweite Ebene</a:t>
            </a:r>
          </a:p>
          <a:p>
            <a:pPr lvl="0"/>
            <a:r>
              <a:rPr lang="de-DE"/>
              <a:t>Dritte Ebene</a:t>
            </a:r>
          </a:p>
          <a:p>
            <a:pPr lvl="0"/>
            <a:r>
              <a:rPr lang="de-DE"/>
              <a:t>Vierte Ebene</a:t>
            </a:r>
          </a:p>
          <a:p>
            <a:pPr lvl="0"/>
            <a:r>
              <a:rPr lang="de-DE"/>
              <a:t>Fünfte Ebene</a:t>
            </a:r>
          </a:p>
        </p:txBody>
      </p:sp>
      <p:sp>
        <p:nvSpPr>
          <p:cNvPr id="4102"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4103"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AB9EDB5D-BD4B-C740-8F6C-B28044BEA9E4}" type="slidenum">
              <a:rPr lang="de-DE"/>
              <a:pPr/>
              <a:t>‹Nr.›</a:t>
            </a:fld>
            <a:endParaRPr lang="de-DE"/>
          </a:p>
        </p:txBody>
      </p:sp>
    </p:spTree>
    <p:extLst>
      <p:ext uri="{BB962C8B-B14F-4D97-AF65-F5344CB8AC3E}">
        <p14:creationId xmlns:p14="http://schemas.microsoft.com/office/powerpoint/2010/main" val="174721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de.wikipedia.org/wiki/ZFS_(Dateisystem)" TargetMode="External"/><Relationship Id="rId13" Type="http://schemas.openxmlformats.org/officeDocument/2006/relationships/hyperlink" Target="https://de.wikipedia.org/wiki/Zlib" TargetMode="External"/><Relationship Id="rId18" Type="http://schemas.openxmlformats.org/officeDocument/2006/relationships/hyperlink" Target="https://de.wikipedia.org/wiki/MapReduce" TargetMode="External"/><Relationship Id="rId26" Type="http://schemas.openxmlformats.org/officeDocument/2006/relationships/hyperlink" Target="https://de.wikipedia.org/wiki/Gemeinfreiheit" TargetMode="External"/><Relationship Id="rId3" Type="http://schemas.openxmlformats.org/officeDocument/2006/relationships/hyperlink" Target="https://de.wikipedia.org/wiki/Freie_Software" TargetMode="External"/><Relationship Id="rId21" Type="http://schemas.openxmlformats.org/officeDocument/2006/relationships/hyperlink" Target="https://de.wikipedia.org/wiki/Lucene" TargetMode="External"/><Relationship Id="rId7" Type="http://schemas.openxmlformats.org/officeDocument/2006/relationships/hyperlink" Target="https://de.wikipedia.org/wiki/LZ4#cite_note-3" TargetMode="External"/><Relationship Id="rId12" Type="http://schemas.openxmlformats.org/officeDocument/2006/relationships/hyperlink" Target="https://de.wikipedia.org/wiki/BSD-Lizenz" TargetMode="External"/><Relationship Id="rId17" Type="http://schemas.openxmlformats.org/officeDocument/2006/relationships/hyperlink" Target="https://de.wikipedia.org/wiki/Snappy_(Datenkompressionssoftware)#cite_note-readme-4" TargetMode="External"/><Relationship Id="rId25" Type="http://schemas.openxmlformats.org/officeDocument/2006/relationships/hyperlink" Target="https://de.wikipedia.org/wiki/ZIP_(Dateiformat)" TargetMode="External"/><Relationship Id="rId2" Type="http://schemas.openxmlformats.org/officeDocument/2006/relationships/slide" Target="../slides/slide4.xml"/><Relationship Id="rId16" Type="http://schemas.openxmlformats.org/officeDocument/2006/relationships/hyperlink" Target="https://de.wikipedia.org/wiki/Snappy_(Datenkompressionssoftware)#cite_note-3" TargetMode="External"/><Relationship Id="rId20" Type="http://schemas.openxmlformats.org/officeDocument/2006/relationships/hyperlink" Target="https://de.wikipedia.org/wiki/Hadoop" TargetMode="External"/><Relationship Id="rId1" Type="http://schemas.openxmlformats.org/officeDocument/2006/relationships/notesMaster" Target="../notesMasters/notesMaster1.xml"/><Relationship Id="rId6" Type="http://schemas.openxmlformats.org/officeDocument/2006/relationships/hyperlink" Target="https://de.wikipedia.org/wiki/LZ77" TargetMode="External"/><Relationship Id="rId11" Type="http://schemas.openxmlformats.org/officeDocument/2006/relationships/hyperlink" Target="https://de.wikipedia.org/wiki/Google" TargetMode="External"/><Relationship Id="rId24" Type="http://schemas.openxmlformats.org/officeDocument/2006/relationships/hyperlink" Target="https://de.wikipedia.org/wiki/Phil_Katz" TargetMode="External"/><Relationship Id="rId5" Type="http://schemas.openxmlformats.org/officeDocument/2006/relationships/hyperlink" Target="https://de.wikipedia.org/wiki/Datenkompression" TargetMode="External"/><Relationship Id="rId15" Type="http://schemas.openxmlformats.org/officeDocument/2006/relationships/hyperlink" Target="https://de.wikipedia.org/wiki/Snappy_(Datenkompressionssoftware)#cite_note-2" TargetMode="External"/><Relationship Id="rId23" Type="http://schemas.openxmlformats.org/officeDocument/2006/relationships/hyperlink" Target="https://de.wikipedia.org/wiki/Algorithmus" TargetMode="External"/><Relationship Id="rId10" Type="http://schemas.openxmlformats.org/officeDocument/2006/relationships/hyperlink" Target="https://de.wikipedia.org/wiki/SquashFS" TargetMode="External"/><Relationship Id="rId19" Type="http://schemas.openxmlformats.org/officeDocument/2006/relationships/hyperlink" Target="https://de.wikipedia.org/wiki/BigTable" TargetMode="External"/><Relationship Id="rId4" Type="http://schemas.openxmlformats.org/officeDocument/2006/relationships/hyperlink" Target="https://de.wikipedia.org/wiki/Programmbibliothek" TargetMode="External"/><Relationship Id="rId9" Type="http://schemas.openxmlformats.org/officeDocument/2006/relationships/hyperlink" Target="https://de.wikipedia.org/wiki/LZ4#cite_note-4" TargetMode="External"/><Relationship Id="rId14" Type="http://schemas.openxmlformats.org/officeDocument/2006/relationships/hyperlink" Target="https://de.wikipedia.org/wiki/Lempel-Ziv-Oberhumer" TargetMode="External"/><Relationship Id="rId22" Type="http://schemas.openxmlformats.org/officeDocument/2006/relationships/hyperlink" Target="https://de.wikipedia.org/wiki/Englische_Sprach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Quellen</a:t>
            </a:r>
            <a:r>
              <a:rPr lang="de-DE" baseline="0" dirty="0" smtClean="0"/>
              <a:t> : Wikipedia : https://de.wikipedia.org/wiki/Apache_Cassandra#cite_note-4</a:t>
            </a:r>
          </a:p>
          <a:p>
            <a:r>
              <a:rPr lang="de-DE" baseline="0" dirty="0" smtClean="0"/>
              <a:t>https://www.codecentric.de/leistungen/produkte/cassandra/</a:t>
            </a:r>
          </a:p>
          <a:p>
            <a:endParaRPr lang="de-DE" baseline="0" dirty="0" smtClean="0"/>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a:t>
            </a:fld>
            <a:endParaRPr lang="de-DE"/>
          </a:p>
        </p:txBody>
      </p:sp>
    </p:spTree>
    <p:extLst>
      <p:ext uri="{BB962C8B-B14F-4D97-AF65-F5344CB8AC3E}">
        <p14:creationId xmlns:p14="http://schemas.microsoft.com/office/powerpoint/2010/main" val="3288777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https://www.bigdata-insider.de/was-ist-nosql-a-615718</a:t>
            </a:r>
            <a:r>
              <a:rPr lang="de-DE" dirty="0" smtClean="0"/>
              <a:t>/</a:t>
            </a:r>
          </a:p>
          <a:p>
            <a:endParaRPr lang="de-DE" dirty="0" smtClean="0"/>
          </a:p>
          <a:p>
            <a:r>
              <a:rPr lang="en-US" b="1" dirty="0" smtClean="0"/>
              <a:t>* Mobile Applications</a:t>
            </a:r>
            <a:r>
              <a:rPr lang="en-US" dirty="0" smtClean="0"/>
              <a:t>. With nearly two billion smartphone users, mobile applications face scalability challenges in terms of growth and volume. For instance, it is not uncommon for mobile games to reach tens of millions of users in a matter of </a:t>
            </a:r>
            <a:r>
              <a:rPr lang="en-US" dirty="0" err="1" smtClean="0"/>
              <a:t>months.With</a:t>
            </a:r>
            <a:r>
              <a:rPr lang="en-US" dirty="0" smtClean="0"/>
              <a:t> a distributed, scale-out database, mobile applications can start with a small deployment and expand as the user base grows, rather than deploying an expensive, large relational database server from the beginning. </a:t>
            </a:r>
          </a:p>
          <a:p>
            <a:pPr marL="171450" indent="-171450">
              <a:buFont typeface="Arial" panose="020B0604020202020204" pitchFamily="34" charset="0"/>
              <a:buChar char="•"/>
            </a:pPr>
            <a:r>
              <a:rPr lang="en-US" b="1" dirty="0" smtClean="0"/>
              <a:t>Internet of Things. </a:t>
            </a:r>
            <a:r>
              <a:rPr lang="en-US" dirty="0" smtClean="0"/>
              <a:t>Today, some 20 billion devices are connected to the Internet – everything from smartphones and tablets to home appliances and systems installed in cars, hospitals and warehouses. The volume, velocity, and variety of machine-generated data are increasing with the proliferation of digital telemetry, which is semi-structured and continuous. Relational databases struggle with the three well-known challenges from big data </a:t>
            </a:r>
            <a:r>
              <a:rPr lang="en-US" dirty="0" err="1" smtClean="0"/>
              <a:t>IoT</a:t>
            </a:r>
            <a:r>
              <a:rPr lang="en-US" dirty="0" smtClean="0"/>
              <a:t> applications: scalability, throughput, and data variety. By contrast, NoSQL allows enterprises to scale concurrent data access to millions of connected devices and systems, store large volumes of data, and meet the performance requirements of mission-critical infrastructure and operations. </a:t>
            </a:r>
          </a:p>
          <a:p>
            <a:pPr marL="171450" indent="-171450">
              <a:buFont typeface="Arial" panose="020B0604020202020204" pitchFamily="34" charset="0"/>
              <a:buChar char="•"/>
            </a:pPr>
            <a:r>
              <a:rPr lang="en-US" b="1" dirty="0" smtClean="0"/>
              <a:t>* Real-Time Big Data. </a:t>
            </a:r>
            <a:r>
              <a:rPr lang="en-US" dirty="0" smtClean="0"/>
              <a:t>The ability to extract information from operational data in real-time is critical for an agile enterprise. It increases operational efficiency, reduces costs, and increases revenue by enabling you to act immediately on current data. In the past, operational databases and analytical databases were maintained as different environments. The operational database powered applications while the analytical database was part of the business intelligence and reporting environment. Today, NoSQL is used as both the front-end – to store and manage operational data from any source, and to feed data to Hadoop – as well as the back-end to receive, store and serve analytic results from Hadoop. </a:t>
            </a:r>
          </a:p>
          <a:p>
            <a:pPr marL="171450" indent="-171450">
              <a:buFont typeface="Arial" panose="020B0604020202020204" pitchFamily="34" charset="0"/>
              <a:buChar char="•"/>
            </a:pPr>
            <a:r>
              <a:rPr lang="en-US" dirty="0" smtClean="0"/>
              <a:t>QUELLE: (18.01.2018)</a:t>
            </a:r>
          </a:p>
          <a:p>
            <a:pPr marL="171450" indent="-171450">
              <a:buFont typeface="Arial" panose="020B0604020202020204" pitchFamily="34" charset="0"/>
              <a:buChar char="•"/>
            </a:pPr>
            <a:r>
              <a:rPr lang="en-US" dirty="0" smtClean="0"/>
              <a:t>https://www.networkworld.com/article/2999856/big-data-business-intelligence/10-use-cases-where-nosql-will-outperform-sql.html</a:t>
            </a: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a:t>
            </a:fld>
            <a:endParaRPr lang="de-DE"/>
          </a:p>
        </p:txBody>
      </p:sp>
    </p:spTree>
    <p:extLst>
      <p:ext uri="{BB962C8B-B14F-4D97-AF65-F5344CB8AC3E}">
        <p14:creationId xmlns:p14="http://schemas.microsoft.com/office/powerpoint/2010/main" val="3993526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https://docs.datastax.com/en/cassandra/3.0/cassandra/operations/opsConfigCompress.html</a:t>
            </a:r>
          </a:p>
          <a:p>
            <a:r>
              <a:rPr lang="de-DE" dirty="0" smtClean="0"/>
              <a:t>https://www.datastax.com/dev/blog/updates-to-cassandras-commit-log-in-2-2</a:t>
            </a:r>
          </a:p>
          <a:p>
            <a:r>
              <a:rPr lang="de-DE" dirty="0" smtClean="0"/>
              <a:t>https://docs.datastax.com/en/datastax_enterprise/4.8/datastax_enterprise/inmem/inmemUsingTables.html#inmemUsingTables__inMemoryTblLmt</a:t>
            </a:r>
          </a:p>
          <a:p>
            <a:r>
              <a:rPr lang="de-DE" dirty="0" smtClean="0"/>
              <a:t>https://docs.datastax.com/en/datastax_enterprise/4.8/datastax_enterprise/inmem/inmemTOC.html</a:t>
            </a:r>
          </a:p>
          <a:p>
            <a:r>
              <a:rPr lang="de-DE" dirty="0" smtClean="0"/>
              <a:t>https://docs.datastax.com/en/cassandra/3.0/cassandra/operations/opsConfigCompress.html</a:t>
            </a:r>
          </a:p>
          <a:p>
            <a:r>
              <a:rPr lang="de-DE" dirty="0" smtClean="0"/>
              <a:t>https://issues.apache.org/jira/browse/CASSANDRA-8099</a:t>
            </a:r>
          </a:p>
          <a:p>
            <a:r>
              <a:rPr lang="de-DE" dirty="0" smtClean="0"/>
              <a:t>https://www.datastax.com/2015/12/storage-engine-30</a:t>
            </a:r>
          </a:p>
          <a:p>
            <a:endParaRPr lang="de-DE" dirty="0" smtClean="0"/>
          </a:p>
          <a:p>
            <a:r>
              <a:rPr lang="de-DE" dirty="0" smtClean="0"/>
              <a:t>LZ4:</a:t>
            </a:r>
          </a:p>
          <a:p>
            <a:r>
              <a:rPr lang="de-DE" b="1" dirty="0" smtClean="0"/>
              <a:t>LZ4</a:t>
            </a:r>
            <a:r>
              <a:rPr lang="de-DE" dirty="0" smtClean="0"/>
              <a:t> ist eine </a:t>
            </a:r>
            <a:r>
              <a:rPr lang="de-DE" dirty="0" smtClean="0">
                <a:hlinkClick r:id="rId3" tooltip="Freie Software"/>
              </a:rPr>
              <a:t>freie</a:t>
            </a:r>
            <a:r>
              <a:rPr lang="de-DE" dirty="0" smtClean="0"/>
              <a:t> </a:t>
            </a:r>
            <a:r>
              <a:rPr lang="de-DE" dirty="0" smtClean="0">
                <a:hlinkClick r:id="rId4" tooltip="Programmbibliothek"/>
              </a:rPr>
              <a:t>Programmbibliothek</a:t>
            </a:r>
            <a:r>
              <a:rPr lang="de-DE" dirty="0" smtClean="0"/>
              <a:t> zum </a:t>
            </a:r>
            <a:r>
              <a:rPr lang="de-DE" dirty="0" smtClean="0">
                <a:hlinkClick r:id="rId5" tooltip="Datenkompression"/>
              </a:rPr>
              <a:t>Komprimieren</a:t>
            </a:r>
            <a:r>
              <a:rPr lang="de-DE" dirty="0" smtClean="0"/>
              <a:t> und Dekomprimieren von Daten. Der Algorithmus gehört zur </a:t>
            </a:r>
            <a:r>
              <a:rPr lang="de-DE" dirty="0" smtClean="0">
                <a:hlinkClick r:id="rId6" tooltip="LZ77"/>
              </a:rPr>
              <a:t>LZ77</a:t>
            </a:r>
            <a:r>
              <a:rPr lang="de-DE" dirty="0" smtClean="0"/>
              <a:t>-Familie und wurde von Yann </a:t>
            </a:r>
            <a:r>
              <a:rPr lang="de-DE" dirty="0" err="1" smtClean="0"/>
              <a:t>Collet</a:t>
            </a:r>
            <a:r>
              <a:rPr lang="de-DE" dirty="0" smtClean="0"/>
              <a:t> entwickelt. Er ist auf hohe Kompressions- und Dekompressionsgeschwindigkeit ausgelegt, die offizielle Webseite gibt 400 MB/s pro Kern an.</a:t>
            </a:r>
            <a:r>
              <a:rPr lang="de-DE" baseline="30000" dirty="0" smtClean="0">
                <a:hlinkClick r:id="rId7"/>
              </a:rPr>
              <a:t>[3]</a:t>
            </a:r>
            <a:r>
              <a:rPr lang="de-DE" dirty="0" smtClean="0"/>
              <a:t> </a:t>
            </a:r>
          </a:p>
          <a:p>
            <a:r>
              <a:rPr lang="de-DE" dirty="0" smtClean="0"/>
              <a:t>LZ4 wird von den Dateisystemen </a:t>
            </a:r>
            <a:r>
              <a:rPr lang="de-DE" dirty="0" smtClean="0">
                <a:hlinkClick r:id="rId8" tooltip="ZFS (Dateisystem)"/>
              </a:rPr>
              <a:t>ZFS</a:t>
            </a:r>
            <a:r>
              <a:rPr lang="de-DE" baseline="30000" dirty="0" smtClean="0">
                <a:hlinkClick r:id="rId9"/>
              </a:rPr>
              <a:t>[4]</a:t>
            </a:r>
            <a:r>
              <a:rPr lang="de-DE" dirty="0" smtClean="0"/>
              <a:t> und </a:t>
            </a:r>
            <a:r>
              <a:rPr lang="de-DE" dirty="0" err="1" smtClean="0">
                <a:hlinkClick r:id="rId10" tooltip="SquashFS"/>
              </a:rPr>
              <a:t>SquashFS</a:t>
            </a:r>
            <a:r>
              <a:rPr lang="de-DE" dirty="0" smtClean="0"/>
              <a:t> zur On-</a:t>
            </a:r>
            <a:r>
              <a:rPr lang="de-DE" dirty="0" err="1" smtClean="0"/>
              <a:t>the</a:t>
            </a:r>
            <a:r>
              <a:rPr lang="de-DE" dirty="0" smtClean="0"/>
              <a:t>-</a:t>
            </a:r>
            <a:r>
              <a:rPr lang="de-DE" dirty="0" err="1" smtClean="0"/>
              <a:t>fly</a:t>
            </a:r>
            <a:r>
              <a:rPr lang="de-DE" dirty="0" smtClean="0"/>
              <a:t>-Kompression genutzt.</a:t>
            </a:r>
          </a:p>
          <a:p>
            <a:endParaRPr lang="de-DE" dirty="0" smtClean="0"/>
          </a:p>
          <a:p>
            <a:r>
              <a:rPr lang="de-DE" dirty="0" err="1" smtClean="0"/>
              <a:t>Snappy</a:t>
            </a:r>
            <a:r>
              <a:rPr lang="de-DE" dirty="0" smtClean="0"/>
              <a:t>:</a:t>
            </a:r>
          </a:p>
          <a:p>
            <a:r>
              <a:rPr lang="de-DE" b="1" dirty="0" err="1" smtClean="0"/>
              <a:t>Snappy</a:t>
            </a:r>
            <a:r>
              <a:rPr lang="de-DE" dirty="0" smtClean="0"/>
              <a:t> ist eine </a:t>
            </a:r>
            <a:r>
              <a:rPr lang="de-DE" dirty="0" smtClean="0">
                <a:hlinkClick r:id="rId3" tooltip="Freie Software"/>
              </a:rPr>
              <a:t>freie</a:t>
            </a:r>
            <a:r>
              <a:rPr lang="de-DE" dirty="0" smtClean="0"/>
              <a:t> </a:t>
            </a:r>
            <a:r>
              <a:rPr lang="de-DE" dirty="0" smtClean="0">
                <a:hlinkClick r:id="rId4" tooltip="Programmbibliothek"/>
              </a:rPr>
              <a:t>Programmbibliothek</a:t>
            </a:r>
            <a:r>
              <a:rPr lang="de-DE" dirty="0" smtClean="0"/>
              <a:t> zum </a:t>
            </a:r>
            <a:r>
              <a:rPr lang="de-DE" dirty="0" smtClean="0">
                <a:hlinkClick r:id="rId5" tooltip="Datenkompression"/>
              </a:rPr>
              <a:t>Komprimieren</a:t>
            </a:r>
            <a:r>
              <a:rPr lang="de-DE" dirty="0" smtClean="0"/>
              <a:t> und Dekomprimieren von Daten. Der Algorithmus wurde von </a:t>
            </a:r>
            <a:r>
              <a:rPr lang="de-DE" dirty="0" smtClean="0">
                <a:hlinkClick r:id="rId11" tooltip="Google"/>
              </a:rPr>
              <a:t>Google</a:t>
            </a:r>
            <a:r>
              <a:rPr lang="de-DE" dirty="0" smtClean="0"/>
              <a:t> entwickelt und 2011 unter freier </a:t>
            </a:r>
            <a:r>
              <a:rPr lang="de-DE" dirty="0" smtClean="0">
                <a:hlinkClick r:id="rId12" tooltip="BSD-Lizenz"/>
              </a:rPr>
              <a:t>BSD-Lizenz</a:t>
            </a:r>
            <a:r>
              <a:rPr lang="de-DE" dirty="0" smtClean="0"/>
              <a:t> veröffentlicht. Er ist auf hohe Kompressions- und Dekompressionsgeschwindigkeit ausgelegt, die Kompressionsrate ist daher deutlich schlechter als die von </a:t>
            </a:r>
            <a:r>
              <a:rPr lang="de-DE" dirty="0" err="1" smtClean="0">
                <a:hlinkClick r:id="rId13" tooltip="Zlib"/>
              </a:rPr>
              <a:t>zlib</a:t>
            </a:r>
            <a:r>
              <a:rPr lang="de-DE" dirty="0" smtClean="0"/>
              <a:t>. </a:t>
            </a:r>
            <a:r>
              <a:rPr lang="de-DE" dirty="0" err="1" smtClean="0"/>
              <a:t>Snappy</a:t>
            </a:r>
            <a:r>
              <a:rPr lang="de-DE" dirty="0" smtClean="0"/>
              <a:t> ist schneller als der vergleichbare Algorithmus </a:t>
            </a:r>
            <a:r>
              <a:rPr lang="de-DE" dirty="0" smtClean="0">
                <a:hlinkClick r:id="rId14" tooltip="Lempel-Ziv-Oberhumer"/>
              </a:rPr>
              <a:t>LZO</a:t>
            </a:r>
            <a:r>
              <a:rPr lang="de-DE" dirty="0" smtClean="0"/>
              <a:t>.</a:t>
            </a:r>
            <a:r>
              <a:rPr lang="de-DE" baseline="30000" dirty="0" smtClean="0">
                <a:hlinkClick r:id="rId15"/>
              </a:rPr>
              <a:t>[2]</a:t>
            </a:r>
            <a:r>
              <a:rPr lang="de-DE" baseline="30000" dirty="0" smtClean="0">
                <a:hlinkClick r:id="rId16"/>
              </a:rPr>
              <a:t>[3]</a:t>
            </a:r>
            <a:r>
              <a:rPr lang="de-DE" baseline="30000" dirty="0" smtClean="0">
                <a:hlinkClick r:id="rId17"/>
              </a:rPr>
              <a:t>[4]</a:t>
            </a:r>
            <a:r>
              <a:rPr lang="de-DE" dirty="0" smtClean="0"/>
              <a:t> </a:t>
            </a:r>
          </a:p>
          <a:p>
            <a:r>
              <a:rPr lang="de-DE" dirty="0" err="1" smtClean="0"/>
              <a:t>Snappy</a:t>
            </a:r>
            <a:r>
              <a:rPr lang="de-DE" dirty="0" smtClean="0"/>
              <a:t> wird von Google-eigenen Programmen </a:t>
            </a:r>
            <a:r>
              <a:rPr lang="de-DE" dirty="0" err="1" smtClean="0">
                <a:hlinkClick r:id="rId18" tooltip="MapReduce"/>
              </a:rPr>
              <a:t>MapReduce</a:t>
            </a:r>
            <a:r>
              <a:rPr lang="de-DE" dirty="0" smtClean="0"/>
              <a:t> und </a:t>
            </a:r>
            <a:r>
              <a:rPr lang="de-DE" dirty="0" err="1" smtClean="0">
                <a:hlinkClick r:id="rId19" tooltip="BigTable"/>
              </a:rPr>
              <a:t>BigTable</a:t>
            </a:r>
            <a:r>
              <a:rPr lang="de-DE" dirty="0" smtClean="0"/>
              <a:t> sowie den Apache-Projekten </a:t>
            </a:r>
            <a:r>
              <a:rPr lang="de-DE" dirty="0" err="1" smtClean="0">
                <a:hlinkClick r:id="rId20" tooltip="Hadoop"/>
              </a:rPr>
              <a:t>Hadoop</a:t>
            </a:r>
            <a:r>
              <a:rPr lang="de-DE" dirty="0" smtClean="0"/>
              <a:t> und </a:t>
            </a:r>
            <a:r>
              <a:rPr lang="de-DE" dirty="0" err="1" smtClean="0">
                <a:hlinkClick r:id="rId21" tooltip="Lucene"/>
              </a:rPr>
              <a:t>Lucene</a:t>
            </a:r>
            <a:r>
              <a:rPr lang="de-DE" dirty="0" smtClean="0"/>
              <a:t> genutzt. </a:t>
            </a:r>
          </a:p>
          <a:p>
            <a:endParaRPr lang="de-DE" dirty="0" smtClean="0"/>
          </a:p>
          <a:p>
            <a:r>
              <a:rPr lang="de-DE" dirty="0" err="1" smtClean="0"/>
              <a:t>Deflate</a:t>
            </a:r>
            <a:r>
              <a:rPr lang="de-DE" dirty="0" smtClean="0"/>
              <a:t>:</a:t>
            </a:r>
          </a:p>
          <a:p>
            <a:r>
              <a:rPr lang="de-DE" b="1" dirty="0" err="1" smtClean="0"/>
              <a:t>Deflate</a:t>
            </a:r>
            <a:r>
              <a:rPr lang="de-DE" dirty="0" smtClean="0"/>
              <a:t> (</a:t>
            </a:r>
            <a:r>
              <a:rPr lang="de-DE" dirty="0" smtClean="0">
                <a:hlinkClick r:id="rId22" tooltip="Englische Sprache"/>
              </a:rPr>
              <a:t>englisch</a:t>
            </a:r>
            <a:r>
              <a:rPr lang="de-DE" dirty="0" smtClean="0"/>
              <a:t> für </a:t>
            </a:r>
            <a:r>
              <a:rPr lang="de-DE" i="1" dirty="0" smtClean="0"/>
              <a:t>die Luft herauslassen</a:t>
            </a:r>
            <a:r>
              <a:rPr lang="de-DE" dirty="0" smtClean="0"/>
              <a:t>) ist ein </a:t>
            </a:r>
            <a:r>
              <a:rPr lang="de-DE" dirty="0" smtClean="0">
                <a:hlinkClick r:id="rId23" tooltip="Algorithmus"/>
              </a:rPr>
              <a:t>Algorithmus</a:t>
            </a:r>
            <a:r>
              <a:rPr lang="de-DE" dirty="0" smtClean="0"/>
              <a:t> zur verlustlosen </a:t>
            </a:r>
            <a:r>
              <a:rPr lang="de-DE" dirty="0" smtClean="0">
                <a:hlinkClick r:id="rId5" tooltip="Datenkompression"/>
              </a:rPr>
              <a:t>Datenkompression</a:t>
            </a:r>
            <a:r>
              <a:rPr lang="de-DE" dirty="0" smtClean="0"/>
              <a:t>. Er wurde von </a:t>
            </a:r>
            <a:r>
              <a:rPr lang="de-DE" dirty="0" smtClean="0">
                <a:hlinkClick r:id="rId24" tooltip="Phil Katz"/>
              </a:rPr>
              <a:t>Phil Katz</a:t>
            </a:r>
            <a:r>
              <a:rPr lang="de-DE" dirty="0" smtClean="0"/>
              <a:t> für das </a:t>
            </a:r>
            <a:r>
              <a:rPr lang="de-DE" dirty="0" smtClean="0">
                <a:hlinkClick r:id="rId25" tooltip="ZIP (Dateiformat)"/>
              </a:rPr>
              <a:t>ZIP</a:t>
            </a:r>
            <a:r>
              <a:rPr lang="de-DE" dirty="0" smtClean="0"/>
              <a:t>-Archivformat entwickelt und später der </a:t>
            </a:r>
            <a:r>
              <a:rPr lang="de-DE" dirty="0" smtClean="0">
                <a:hlinkClick r:id="rId26" tooltip="Gemeinfreiheit"/>
              </a:rPr>
              <a:t>Gemeinfreiheit</a:t>
            </a:r>
            <a:r>
              <a:rPr lang="de-DE" dirty="0" smtClean="0"/>
              <a:t> zugeführt. </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4</a:t>
            </a:fld>
            <a:endParaRPr lang="de-DE"/>
          </a:p>
        </p:txBody>
      </p:sp>
    </p:spTree>
    <p:extLst>
      <p:ext uri="{BB962C8B-B14F-4D97-AF65-F5344CB8AC3E}">
        <p14:creationId xmlns:p14="http://schemas.microsoft.com/office/powerpoint/2010/main" val="2574420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https://www.datastax.com/2015/12/storage-engine-30</a:t>
            </a:r>
          </a:p>
          <a:p>
            <a:r>
              <a:rPr lang="de-DE" dirty="0" smtClean="0"/>
              <a:t>Quelle https://www.bigdata-insider.de/</a:t>
            </a:r>
          </a:p>
          <a:p>
            <a:r>
              <a:rPr lang="de-DE" dirty="0" smtClean="0"/>
              <a:t>grundlagen-der-</a:t>
            </a:r>
            <a:r>
              <a:rPr lang="de-DE" dirty="0" err="1" smtClean="0"/>
              <a:t>nosql</a:t>
            </a:r>
            <a:r>
              <a:rPr lang="de-DE" dirty="0" smtClean="0"/>
              <a:t>-</a:t>
            </a:r>
          </a:p>
          <a:p>
            <a:r>
              <a:rPr lang="de-DE" dirty="0" smtClean="0"/>
              <a:t>datenbank-apache-cassandra-a-512231/ </a:t>
            </a: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5</a:t>
            </a:fld>
            <a:endParaRPr lang="de-DE"/>
          </a:p>
        </p:txBody>
      </p:sp>
    </p:spTree>
    <p:extLst>
      <p:ext uri="{BB962C8B-B14F-4D97-AF65-F5344CB8AC3E}">
        <p14:creationId xmlns:p14="http://schemas.microsoft.com/office/powerpoint/2010/main" val="375908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432000" y="1052736"/>
            <a:ext cx="8244456" cy="5256584"/>
          </a:xfrm>
          <a:prstGeom prst="rect">
            <a:avLst/>
          </a:prstGeo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7"/>
          <p:cNvSpPr>
            <a:spLocks noGrp="1" noChangeArrowheads="1"/>
          </p:cNvSpPr>
          <p:nvPr>
            <p:ph type="title"/>
          </p:nvPr>
        </p:nvSpPr>
        <p:spPr bwMode="auto">
          <a:xfrm>
            <a:off x="432000" y="180000"/>
            <a:ext cx="5904656"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smtClean="0"/>
              <a:t>Titelmaster</a:t>
            </a:r>
            <a:endParaRPr lang="en-US"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Diagramm">
    <p:spTree>
      <p:nvGrpSpPr>
        <p:cNvPr id="1" name=""/>
        <p:cNvGrpSpPr/>
        <p:nvPr/>
      </p:nvGrpSpPr>
      <p:grpSpPr>
        <a:xfrm>
          <a:off x="0" y="0"/>
          <a:ext cx="0" cy="0"/>
          <a:chOff x="0" y="0"/>
          <a:chExt cx="0" cy="0"/>
        </a:xfrm>
      </p:grpSpPr>
      <p:sp>
        <p:nvSpPr>
          <p:cNvPr id="3" name="Diagrammplatzhalter 2"/>
          <p:cNvSpPr>
            <a:spLocks noGrp="1"/>
          </p:cNvSpPr>
          <p:nvPr>
            <p:ph type="chart" idx="1"/>
          </p:nvPr>
        </p:nvSpPr>
        <p:spPr>
          <a:xfrm>
            <a:off x="432000" y="1052736"/>
            <a:ext cx="8244456" cy="5256584"/>
          </a:xfrm>
          <a:prstGeom prst="rect">
            <a:avLst/>
          </a:prstGeom>
        </p:spPr>
        <p:txBody>
          <a:bodyPr/>
          <a:lstStyle/>
          <a:p>
            <a:endParaRPr lang="de-DE" dirty="0"/>
          </a:p>
        </p:txBody>
      </p:sp>
      <p:sp>
        <p:nvSpPr>
          <p:cNvPr id="4" name="Rectangle 37"/>
          <p:cNvSpPr>
            <a:spLocks noGrp="1" noChangeArrowheads="1"/>
          </p:cNvSpPr>
          <p:nvPr>
            <p:ph type="title"/>
          </p:nvPr>
        </p:nvSpPr>
        <p:spPr bwMode="auto">
          <a:xfrm>
            <a:off x="432000" y="180000"/>
            <a:ext cx="5904656"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smtClean="0"/>
              <a:t>Titelmaster</a:t>
            </a:r>
            <a:endParaRPr 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5" name="Text Box 11"/>
          <p:cNvSpPr txBox="1">
            <a:spLocks noChangeArrowheads="1"/>
          </p:cNvSpPr>
          <p:nvPr/>
        </p:nvSpPr>
        <p:spPr bwMode="auto">
          <a:xfrm>
            <a:off x="360000" y="6588000"/>
            <a:ext cx="1080000" cy="215444"/>
          </a:xfrm>
          <a:prstGeom prst="rect">
            <a:avLst/>
          </a:prstGeom>
          <a:noFill/>
          <a:ln w="9525">
            <a:noFill/>
            <a:miter lim="800000"/>
            <a:headEnd/>
            <a:tailEnd/>
          </a:ln>
          <a:effectLst/>
        </p:spPr>
        <p:txBody>
          <a:bodyPr wrap="square" lIns="0">
            <a:prstTxWarp prst="textNoShape">
              <a:avLst/>
            </a:prstTxWarp>
            <a:spAutoFit/>
          </a:bodyPr>
          <a:lstStyle/>
          <a:p>
            <a:r>
              <a:rPr lang="de-DE" sz="800" dirty="0"/>
              <a:t>H. Mustermann</a:t>
            </a:r>
          </a:p>
        </p:txBody>
      </p:sp>
      <p:sp>
        <p:nvSpPr>
          <p:cNvPr id="6168" name="Text Box 24"/>
          <p:cNvSpPr txBox="1">
            <a:spLocks noChangeArrowheads="1"/>
          </p:cNvSpPr>
          <p:nvPr userDrawn="1"/>
        </p:nvSpPr>
        <p:spPr bwMode="auto">
          <a:xfrm>
            <a:off x="1800000" y="6588000"/>
            <a:ext cx="16764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smtClean="0"/>
              <a:t>Titel der Präsentation</a:t>
            </a:r>
            <a:endParaRPr lang="de-DE" sz="800" dirty="0"/>
          </a:p>
        </p:txBody>
      </p:sp>
      <p:pic>
        <p:nvPicPr>
          <p:cNvPr id="15" name="Bild 14" descr="HTW_GESAMTLOGO.png"/>
          <p:cNvPicPr>
            <a:picLocks noChangeAspect="1"/>
          </p:cNvPicPr>
          <p:nvPr userDrawn="1"/>
        </p:nvPicPr>
        <p:blipFill>
          <a:blip r:embed="rId4"/>
          <a:stretch>
            <a:fillRect/>
          </a:stretch>
        </p:blipFill>
        <p:spPr>
          <a:xfrm>
            <a:off x="6480000" y="289357"/>
            <a:ext cx="2340000" cy="403339"/>
          </a:xfrm>
          <a:prstGeom prst="rect">
            <a:avLst/>
          </a:prstGeom>
        </p:spPr>
      </p:pic>
      <p:cxnSp>
        <p:nvCxnSpPr>
          <p:cNvPr id="29" name="Gerade Verbindung 28"/>
          <p:cNvCxnSpPr/>
          <p:nvPr userDrawn="1"/>
        </p:nvCxnSpPr>
        <p:spPr bwMode="auto">
          <a:xfrm>
            <a:off x="0" y="6576863"/>
            <a:ext cx="9144000" cy="165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39" name="Gerade Verbindung 38"/>
          <p:cNvCxnSpPr/>
          <p:nvPr userDrawn="1"/>
        </p:nvCxnSpPr>
        <p:spPr bwMode="auto">
          <a:xfrm rot="5400000">
            <a:off x="65920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40" name="Gerade Verbindung 39"/>
          <p:cNvCxnSpPr/>
          <p:nvPr userDrawn="1"/>
        </p:nvCxnSpPr>
        <p:spPr bwMode="auto">
          <a:xfrm rot="5400000">
            <a:off x="15628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13" name="Gerade Verbindung 12"/>
          <p:cNvCxnSpPr/>
          <p:nvPr userDrawn="1"/>
        </p:nvCxnSpPr>
        <p:spPr bwMode="auto">
          <a:xfrm rot="5400000">
            <a:off x="78874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4" name="Text Box 24"/>
          <p:cNvSpPr txBox="1">
            <a:spLocks noChangeArrowheads="1"/>
          </p:cNvSpPr>
          <p:nvPr userDrawn="1"/>
        </p:nvSpPr>
        <p:spPr bwMode="auto">
          <a:xfrm>
            <a:off x="8100000" y="6588000"/>
            <a:ext cx="10440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smtClean="0"/>
              <a:t>30.11.2011</a:t>
            </a:r>
            <a:endParaRPr lang="de-DE" sz="800" dirty="0"/>
          </a:p>
        </p:txBody>
      </p:sp>
      <p:sp>
        <p:nvSpPr>
          <p:cNvPr id="16" name="Textfeld 15"/>
          <p:cNvSpPr txBox="1"/>
          <p:nvPr userDrawn="1"/>
        </p:nvSpPr>
        <p:spPr>
          <a:xfrm>
            <a:off x="-990600" y="1066800"/>
            <a:ext cx="184666" cy="523220"/>
          </a:xfrm>
          <a:prstGeom prst="rect">
            <a:avLst/>
          </a:prstGeom>
          <a:noFill/>
        </p:spPr>
        <p:txBody>
          <a:bodyPr wrap="none" rtlCol="0">
            <a:spAutoFit/>
          </a:bodyPr>
          <a:lstStyle/>
          <a:p>
            <a:endParaRPr lang="de-DE" dirty="0"/>
          </a:p>
        </p:txBody>
      </p:sp>
      <p:cxnSp>
        <p:nvCxnSpPr>
          <p:cNvPr id="17" name="Gerade Verbindung 16"/>
          <p:cNvCxnSpPr/>
          <p:nvPr userDrawn="1"/>
        </p:nvCxnSpPr>
        <p:spPr bwMode="auto">
          <a:xfrm>
            <a:off x="360000" y="676957"/>
            <a:ext cx="5940000" cy="1588"/>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18" name="Text Box 24"/>
          <p:cNvSpPr txBox="1">
            <a:spLocks noChangeArrowheads="1"/>
          </p:cNvSpPr>
          <p:nvPr userDrawn="1"/>
        </p:nvSpPr>
        <p:spPr bwMode="auto">
          <a:xfrm>
            <a:off x="6840000" y="6588000"/>
            <a:ext cx="10086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smtClean="0"/>
              <a:t>Seite </a:t>
            </a:r>
            <a:fld id="{4C790DD4-CCC4-1747-B78A-F5A5F626767F}" type="slidenum">
              <a:rPr lang="de-DE" sz="800" smtClean="0"/>
              <a:pPr algn="l"/>
              <a:t>‹Nr.›</a:t>
            </a:fld>
            <a:endParaRPr lang="de-DE" sz="8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0" fontAlgn="base" hangingPunct="0">
        <a:spcBef>
          <a:spcPct val="0"/>
        </a:spcBef>
        <a:spcAft>
          <a:spcPct val="0"/>
        </a:spcAft>
        <a:defRPr sz="2000" b="1">
          <a:solidFill>
            <a:schemeClr val="tx1"/>
          </a:solidFill>
          <a:latin typeface="Arial" charset="0"/>
        </a:defRPr>
      </a:lvl6pPr>
      <a:lvl7pPr marL="914400" algn="l" rtl="0" eaLnBrk="0" fontAlgn="base" hangingPunct="0">
        <a:spcBef>
          <a:spcPct val="0"/>
        </a:spcBef>
        <a:spcAft>
          <a:spcPct val="0"/>
        </a:spcAft>
        <a:defRPr sz="2000" b="1">
          <a:solidFill>
            <a:schemeClr val="tx1"/>
          </a:solidFill>
          <a:latin typeface="Arial" charset="0"/>
        </a:defRPr>
      </a:lvl7pPr>
      <a:lvl8pPr marL="1371600" algn="l" rtl="0" eaLnBrk="0" fontAlgn="base" hangingPunct="0">
        <a:spcBef>
          <a:spcPct val="0"/>
        </a:spcBef>
        <a:spcAft>
          <a:spcPct val="0"/>
        </a:spcAft>
        <a:defRPr sz="2000" b="1">
          <a:solidFill>
            <a:schemeClr val="tx1"/>
          </a:solidFill>
          <a:latin typeface="Arial" charset="0"/>
        </a:defRPr>
      </a:lvl8pPr>
      <a:lvl9pPr marL="1828800" algn="l" rtl="0" eaLnBrk="0" fontAlgn="base" hangingPunct="0">
        <a:spcBef>
          <a:spcPct val="0"/>
        </a:spcBef>
        <a:spcAft>
          <a:spcPct val="0"/>
        </a:spcAft>
        <a:defRPr sz="20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hyperlink" Target="http://cassandra.apache.org/download/"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8.pn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image" Target="../media/image2.png"/><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hyperlink" Target="https://www.datastax.com/2015/12/storage-engine-30" TargetMode="External"/><Relationship Id="rId2" Type="http://schemas.openxmlformats.org/officeDocument/2006/relationships/hyperlink" Target="https://www.codecentric.de/leistungen/produkte/cassandra/" TargetMode="External"/><Relationship Id="rId1" Type="http://schemas.openxmlformats.org/officeDocument/2006/relationships/slideLayout" Target="../slideLayouts/slideLayout2.xml"/><Relationship Id="rId5" Type="http://schemas.openxmlformats.org/officeDocument/2006/relationships/hyperlink" Target="https://www.bigdata-insider.de/was-ist-nosql-a-615718/" TargetMode="External"/><Relationship Id="rId4" Type="http://schemas.openxmlformats.org/officeDocument/2006/relationships/hyperlink" Target="https://www.networkworld.com/article/2999856/big-data-business-intelligence/10-use-cases-where-nosql-will-outperform-sql.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Cassandra</a:t>
            </a:r>
            <a:r>
              <a:rPr lang="de-DE" dirty="0" smtClean="0"/>
              <a:t>	</a:t>
            </a:r>
            <a:endParaRPr lang="de-DE" dirty="0"/>
          </a:p>
        </p:txBody>
      </p:sp>
      <p:sp>
        <p:nvSpPr>
          <p:cNvPr id="4" name="Textfeld 3"/>
          <p:cNvSpPr txBox="1"/>
          <p:nvPr/>
        </p:nvSpPr>
        <p:spPr>
          <a:xfrm>
            <a:off x="460144" y="1124744"/>
            <a:ext cx="8388472" cy="563231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de-DE" sz="2000" dirty="0" smtClean="0"/>
              <a:t>Einfaches, verteiltes Datenbankverwaltungssystem</a:t>
            </a:r>
          </a:p>
          <a:p>
            <a:pPr marL="457200" indent="-457200">
              <a:lnSpc>
                <a:spcPct val="150000"/>
              </a:lnSpc>
              <a:buFont typeface="Arial" panose="020B0604020202020204" pitchFamily="34" charset="0"/>
              <a:buChar char="•"/>
            </a:pPr>
            <a:r>
              <a:rPr lang="de-DE" sz="2000" dirty="0" smtClean="0"/>
              <a:t>Bei Facebook entwickelt </a:t>
            </a:r>
          </a:p>
          <a:p>
            <a:pPr marL="457200" indent="-457200">
              <a:lnSpc>
                <a:spcPct val="150000"/>
              </a:lnSpc>
              <a:buFont typeface="Arial" panose="020B0604020202020204" pitchFamily="34" charset="0"/>
              <a:buChar char="•"/>
            </a:pPr>
            <a:r>
              <a:rPr lang="de-DE" sz="2000" dirty="0" smtClean="0"/>
              <a:t>seit 2009 ein Projekt der Apache Software </a:t>
            </a:r>
            <a:r>
              <a:rPr lang="de-DE" sz="2000" dirty="0" err="1" smtClean="0"/>
              <a:t>Foundation</a:t>
            </a:r>
            <a:endParaRPr lang="de-DE" sz="2000" dirty="0"/>
          </a:p>
          <a:p>
            <a:pPr marL="457200" indent="-457200">
              <a:lnSpc>
                <a:spcPct val="150000"/>
              </a:lnSpc>
              <a:buFont typeface="Arial" panose="020B0604020202020204" pitchFamily="34" charset="0"/>
              <a:buChar char="•"/>
            </a:pPr>
            <a:endParaRPr lang="de-DE" sz="2000" dirty="0" smtClean="0"/>
          </a:p>
          <a:p>
            <a:pPr marL="457200" indent="-457200">
              <a:lnSpc>
                <a:spcPct val="150000"/>
              </a:lnSpc>
              <a:buFont typeface="Arial" panose="020B0604020202020204" pitchFamily="34" charset="0"/>
              <a:buChar char="•"/>
            </a:pPr>
            <a:r>
              <a:rPr lang="de-DE" sz="2000" dirty="0" smtClean="0"/>
              <a:t>Heute: populärste spaltenorientierte </a:t>
            </a:r>
            <a:r>
              <a:rPr lang="de-DE" sz="2000" dirty="0" err="1" smtClean="0"/>
              <a:t>NoSQL</a:t>
            </a:r>
            <a:r>
              <a:rPr lang="de-DE" sz="2000" dirty="0" smtClean="0"/>
              <a:t>-Datenbank</a:t>
            </a:r>
          </a:p>
          <a:p>
            <a:pPr marL="457200" indent="-457200">
              <a:lnSpc>
                <a:spcPct val="150000"/>
              </a:lnSpc>
              <a:buFont typeface="Arial" panose="020B0604020202020204" pitchFamily="34" charset="0"/>
              <a:buChar char="•"/>
            </a:pPr>
            <a:r>
              <a:rPr lang="de-DE" sz="2000" dirty="0" smtClean="0"/>
              <a:t>Apple, </a:t>
            </a:r>
            <a:r>
              <a:rPr lang="de-DE" sz="2000" dirty="0" err="1" smtClean="0"/>
              <a:t>Netflix</a:t>
            </a:r>
            <a:r>
              <a:rPr lang="de-DE" sz="2000" dirty="0" smtClean="0"/>
              <a:t> und Twitter setzen auf Stärken wie :</a:t>
            </a:r>
          </a:p>
          <a:p>
            <a:pPr marL="914400" lvl="1" indent="-457200">
              <a:lnSpc>
                <a:spcPct val="150000"/>
              </a:lnSpc>
              <a:buFont typeface="Arial" panose="020B0604020202020204" pitchFamily="34" charset="0"/>
              <a:buChar char="•"/>
            </a:pPr>
            <a:r>
              <a:rPr lang="de-DE" sz="2000" dirty="0" smtClean="0"/>
              <a:t>Einfache horizontale Skalierung,</a:t>
            </a:r>
          </a:p>
          <a:p>
            <a:pPr marL="914400" lvl="1" indent="-457200">
              <a:lnSpc>
                <a:spcPct val="150000"/>
              </a:lnSpc>
              <a:buFont typeface="Arial" panose="020B0604020202020204" pitchFamily="34" charset="0"/>
              <a:buChar char="•"/>
            </a:pPr>
            <a:r>
              <a:rPr lang="de-DE" sz="2000" dirty="0" smtClean="0"/>
              <a:t>Hohe Ausfallsicherheit,</a:t>
            </a:r>
          </a:p>
          <a:p>
            <a:pPr marL="914400" lvl="1" indent="-457200">
              <a:lnSpc>
                <a:spcPct val="150000"/>
              </a:lnSpc>
              <a:buFont typeface="Arial" panose="020B0604020202020204" pitchFamily="34" charset="0"/>
              <a:buChar char="•"/>
            </a:pPr>
            <a:r>
              <a:rPr lang="de-DE" sz="2000" dirty="0" smtClean="0"/>
              <a:t>Unterstützung mehrerer Datacenter,</a:t>
            </a:r>
          </a:p>
          <a:p>
            <a:pPr marL="914400" lvl="1" indent="-457200">
              <a:lnSpc>
                <a:spcPct val="150000"/>
              </a:lnSpc>
              <a:buFont typeface="Arial" panose="020B0604020202020204" pitchFamily="34" charset="0"/>
              <a:buChar char="•"/>
            </a:pPr>
            <a:r>
              <a:rPr lang="de-DE" sz="2000" dirty="0" smtClean="0"/>
              <a:t>Speicherung großer Datenmengen. </a:t>
            </a:r>
            <a:endParaRPr lang="de-DE" sz="2000" dirty="0"/>
          </a:p>
          <a:p>
            <a:endParaRPr lang="de-DE" sz="2000" dirty="0"/>
          </a:p>
          <a:p>
            <a:r>
              <a:rPr lang="de-DE" sz="2000" dirty="0" smtClean="0"/>
              <a:t>Quellen:1,2</a:t>
            </a:r>
            <a:endParaRPr lang="de-DE" sz="2000" dirty="0"/>
          </a:p>
          <a:p>
            <a:endParaRPr lang="de-DE" sz="2000" dirty="0" smtClean="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403" y="5229200"/>
            <a:ext cx="1524213" cy="1247949"/>
          </a:xfrm>
          <a:prstGeom prst="rect">
            <a:avLst/>
          </a:prstGeom>
        </p:spPr>
      </p:pic>
    </p:spTree>
    <p:extLst>
      <p:ext uri="{BB962C8B-B14F-4D97-AF65-F5344CB8AC3E}">
        <p14:creationId xmlns:p14="http://schemas.microsoft.com/office/powerpoint/2010/main" val="1275143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1.1 Allgemeines</a:t>
            </a:r>
            <a:endParaRPr lang="de-DE" dirty="0"/>
          </a:p>
        </p:txBody>
      </p:sp>
      <p:sp>
        <p:nvSpPr>
          <p:cNvPr id="6" name="Textfeld 5"/>
          <p:cNvSpPr txBox="1"/>
          <p:nvPr/>
        </p:nvSpPr>
        <p:spPr>
          <a:xfrm>
            <a:off x="432000" y="1052736"/>
            <a:ext cx="8172448" cy="5693866"/>
          </a:xfrm>
          <a:prstGeom prst="rect">
            <a:avLst/>
          </a:prstGeom>
          <a:noFill/>
        </p:spPr>
        <p:txBody>
          <a:bodyPr wrap="square" rtlCol="0">
            <a:spAutoFit/>
          </a:bodyPr>
          <a:lstStyle/>
          <a:p>
            <a:r>
              <a:rPr lang="de-DE" sz="2000" dirty="0" smtClean="0"/>
              <a:t>Was ist </a:t>
            </a:r>
            <a:r>
              <a:rPr lang="de-DE" sz="2000" dirty="0" err="1" smtClean="0"/>
              <a:t>NoSQL</a:t>
            </a:r>
            <a:r>
              <a:rPr lang="de-DE" sz="2000" dirty="0" smtClean="0"/>
              <a:t> ?</a:t>
            </a:r>
          </a:p>
          <a:p>
            <a:endParaRPr lang="de-DE" sz="2000" dirty="0" smtClean="0"/>
          </a:p>
          <a:p>
            <a:pPr marL="457200" indent="-457200">
              <a:buFont typeface="Arial" panose="020B0604020202020204" pitchFamily="34" charset="0"/>
              <a:buChar char="•"/>
            </a:pPr>
            <a:r>
              <a:rPr lang="de-DE" sz="2000" dirty="0" smtClean="0"/>
              <a:t>Steht für „Not </a:t>
            </a:r>
            <a:r>
              <a:rPr lang="de-DE" sz="2000" dirty="0" err="1" smtClean="0"/>
              <a:t>only</a:t>
            </a:r>
            <a:r>
              <a:rPr lang="de-DE" sz="2000" dirty="0" smtClean="0"/>
              <a:t> SQL</a:t>
            </a:r>
            <a:r>
              <a:rPr lang="de-DE" sz="2000" dirty="0" smtClean="0"/>
              <a:t>“</a:t>
            </a:r>
            <a:endParaRPr lang="de-DE" sz="2000" dirty="0" smtClean="0"/>
          </a:p>
          <a:p>
            <a:pPr marL="457200" indent="-457200">
              <a:buFont typeface="Arial" panose="020B0604020202020204" pitchFamily="34" charset="0"/>
              <a:buChar char="•"/>
            </a:pPr>
            <a:r>
              <a:rPr lang="de-DE" sz="2000" dirty="0" smtClean="0"/>
              <a:t>alternative, nicht-relationale Datenbankmodelle</a:t>
            </a:r>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smtClean="0"/>
          </a:p>
          <a:p>
            <a:endParaRPr lang="de-DE" sz="2000" dirty="0"/>
          </a:p>
          <a:p>
            <a:pPr marL="457200" indent="-457200">
              <a:buFont typeface="Arial" panose="020B0604020202020204" pitchFamily="34" charset="0"/>
              <a:buChar char="•"/>
            </a:pPr>
            <a:r>
              <a:rPr lang="de-DE" sz="2000" dirty="0" smtClean="0"/>
              <a:t>Wertepaare, Objekte, Dokumente oder Listen und Reihen	   statt Spalten und </a:t>
            </a:r>
            <a:r>
              <a:rPr lang="de-DE" sz="2000" dirty="0" smtClean="0"/>
              <a:t>Zeilen</a:t>
            </a:r>
            <a:endParaRPr lang="de-DE" sz="2000" dirty="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dirty="0" smtClean="0"/>
          </a:p>
          <a:p>
            <a:endParaRPr lang="de-DE" dirty="0" smtClean="0"/>
          </a:p>
          <a:p>
            <a:r>
              <a:rPr lang="de-DE" dirty="0" smtClean="0"/>
              <a:t>Quellen: 3,4</a:t>
            </a:r>
            <a:endParaRPr lang="de-DE" dirty="0"/>
          </a:p>
        </p:txBody>
      </p:sp>
      <p:graphicFrame>
        <p:nvGraphicFramePr>
          <p:cNvPr id="4" name="Diagramm 3"/>
          <p:cNvGraphicFramePr/>
          <p:nvPr>
            <p:extLst>
              <p:ext uri="{D42A27DB-BD31-4B8C-83A1-F6EECF244321}">
                <p14:modId xmlns:p14="http://schemas.microsoft.com/office/powerpoint/2010/main" val="3881787361"/>
              </p:ext>
            </p:extLst>
          </p:nvPr>
        </p:nvGraphicFramePr>
        <p:xfrm>
          <a:off x="5720" y="728216"/>
          <a:ext cx="8964488" cy="5616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fik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20795" y="5229200"/>
            <a:ext cx="1524213" cy="1247949"/>
          </a:xfrm>
          <a:prstGeom prst="rect">
            <a:avLst/>
          </a:prstGeom>
        </p:spPr>
      </p:pic>
    </p:spTree>
    <p:extLst>
      <p:ext uri="{BB962C8B-B14F-4D97-AF65-F5344CB8AC3E}">
        <p14:creationId xmlns:p14="http://schemas.microsoft.com/office/powerpoint/2010/main" val="4238939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Erstellen der Datenbank</a:t>
            </a:r>
            <a:endParaRPr lang="de-DE" dirty="0"/>
          </a:p>
        </p:txBody>
      </p:sp>
      <p:sp>
        <p:nvSpPr>
          <p:cNvPr id="2" name="Rechteck 1"/>
          <p:cNvSpPr/>
          <p:nvPr/>
        </p:nvSpPr>
        <p:spPr>
          <a:xfrm>
            <a:off x="179512" y="713401"/>
            <a:ext cx="8712968" cy="6740307"/>
          </a:xfrm>
          <a:prstGeom prst="rect">
            <a:avLst/>
          </a:prstGeom>
        </p:spPr>
        <p:txBody>
          <a:bodyPr wrap="square">
            <a:spAutoFit/>
          </a:bodyPr>
          <a:lstStyle/>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sz="2000" dirty="0" smtClean="0">
              <a:hlinkClick r:id="rId2"/>
            </a:endParaRPr>
          </a:p>
          <a:p>
            <a:r>
              <a:rPr lang="de-DE" sz="2000" dirty="0" smtClean="0">
                <a:hlinkClick r:id="rId2"/>
              </a:rPr>
              <a:t>http</a:t>
            </a:r>
            <a:r>
              <a:rPr lang="de-DE" sz="2000" dirty="0">
                <a:hlinkClick r:id="rId2"/>
              </a:rPr>
              <a:t>://cassandra.apache.org/download</a:t>
            </a:r>
            <a:r>
              <a:rPr lang="de-DE" sz="2000" dirty="0" smtClean="0">
                <a:hlinkClick r:id="rId2"/>
              </a:rPr>
              <a:t>/</a:t>
            </a:r>
            <a:endParaRPr lang="de-DE" sz="2000" dirty="0" smtClean="0"/>
          </a:p>
          <a:p>
            <a:endParaRPr lang="de-DE" dirty="0"/>
          </a:p>
          <a:p>
            <a:endParaRPr lang="de-DE" dirty="0" smtClean="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983945"/>
            <a:ext cx="3344181" cy="1148765"/>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2302436"/>
            <a:ext cx="4576503" cy="1517210"/>
          </a:xfrm>
          <a:prstGeom prst="rect">
            <a:avLst/>
          </a:prstGeom>
        </p:spPr>
      </p:pic>
      <p:pic>
        <p:nvPicPr>
          <p:cNvPr id="9" name="Grafik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000" y="4034936"/>
            <a:ext cx="4549823" cy="1767057"/>
          </a:xfrm>
          <a:prstGeom prst="rect">
            <a:avLst/>
          </a:prstGeom>
        </p:spPr>
      </p:pic>
      <p:pic>
        <p:nvPicPr>
          <p:cNvPr id="11" name="Grafik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4128" y="1268760"/>
            <a:ext cx="2802141" cy="1419641"/>
          </a:xfrm>
          <a:prstGeom prst="rect">
            <a:avLst/>
          </a:prstGeom>
        </p:spPr>
      </p:pic>
      <p:pic>
        <p:nvPicPr>
          <p:cNvPr id="12" name="Grafik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9464" y="2939796"/>
            <a:ext cx="3326805" cy="1978668"/>
          </a:xfrm>
          <a:prstGeom prst="rect">
            <a:avLst/>
          </a:prstGeom>
        </p:spPr>
      </p:pic>
      <p:pic>
        <p:nvPicPr>
          <p:cNvPr id="10" name="Grafik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72027" y="5178018"/>
            <a:ext cx="1524213" cy="1247949"/>
          </a:xfrm>
          <a:prstGeom prst="rect">
            <a:avLst/>
          </a:prstGeom>
        </p:spPr>
      </p:pic>
    </p:spTree>
    <p:extLst>
      <p:ext uri="{BB962C8B-B14F-4D97-AF65-F5344CB8AC3E}">
        <p14:creationId xmlns:p14="http://schemas.microsoft.com/office/powerpoint/2010/main" val="974510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95536" y="180000"/>
            <a:ext cx="5904656" cy="533400"/>
          </a:xfrm>
        </p:spPr>
        <p:txBody>
          <a:bodyPr/>
          <a:lstStyle/>
          <a:p>
            <a:r>
              <a:rPr lang="de-DE" b="0" dirty="0" smtClean="0"/>
              <a:t>Komprimierung</a:t>
            </a:r>
            <a:endParaRPr lang="de-DE" b="0" dirty="0"/>
          </a:p>
        </p:txBody>
      </p:sp>
      <p:sp>
        <p:nvSpPr>
          <p:cNvPr id="2" name="Rechteck 1"/>
          <p:cNvSpPr/>
          <p:nvPr/>
        </p:nvSpPr>
        <p:spPr>
          <a:xfrm>
            <a:off x="2286000" y="-1787812"/>
            <a:ext cx="4572000" cy="523220"/>
          </a:xfrm>
          <a:prstGeom prst="rect">
            <a:avLst/>
          </a:prstGeom>
        </p:spPr>
        <p:txBody>
          <a:bodyPr>
            <a:spAutoFit/>
          </a:bodyPr>
          <a:lstStyle/>
          <a:p>
            <a:endParaRPr lang="de-DE" dirty="0"/>
          </a:p>
        </p:txBody>
      </p:sp>
      <p:graphicFrame>
        <p:nvGraphicFramePr>
          <p:cNvPr id="7" name="Diagramm 6"/>
          <p:cNvGraphicFramePr/>
          <p:nvPr>
            <p:extLst>
              <p:ext uri="{D42A27DB-BD31-4B8C-83A1-F6EECF244321}">
                <p14:modId xmlns:p14="http://schemas.microsoft.com/office/powerpoint/2010/main" val="3968328296"/>
              </p:ext>
            </p:extLst>
          </p:nvPr>
        </p:nvGraphicFramePr>
        <p:xfrm>
          <a:off x="2199904" y="3118611"/>
          <a:ext cx="4632176" cy="1208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m 9"/>
          <p:cNvGraphicFramePr/>
          <p:nvPr>
            <p:extLst>
              <p:ext uri="{D42A27DB-BD31-4B8C-83A1-F6EECF244321}">
                <p14:modId xmlns:p14="http://schemas.microsoft.com/office/powerpoint/2010/main" val="2997876726"/>
              </p:ext>
            </p:extLst>
          </p:nvPr>
        </p:nvGraphicFramePr>
        <p:xfrm>
          <a:off x="143508" y="180000"/>
          <a:ext cx="8856984" cy="338952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1" name="Grafik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32000" y="5977801"/>
            <a:ext cx="4590404" cy="410061"/>
          </a:xfrm>
          <a:prstGeom prst="rect">
            <a:avLst/>
          </a:prstGeom>
        </p:spPr>
      </p:pic>
      <p:pic>
        <p:nvPicPr>
          <p:cNvPr id="12" name="Grafik 1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32000" y="4284305"/>
            <a:ext cx="5368451" cy="1459625"/>
          </a:xfrm>
          <a:prstGeom prst="rect">
            <a:avLst/>
          </a:prstGeom>
        </p:spPr>
      </p:pic>
      <p:pic>
        <p:nvPicPr>
          <p:cNvPr id="8" name="Grafik 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76279" y="5139913"/>
            <a:ext cx="1524213" cy="1247949"/>
          </a:xfrm>
          <a:prstGeom prst="rect">
            <a:avLst/>
          </a:prstGeom>
        </p:spPr>
      </p:pic>
    </p:spTree>
    <p:extLst>
      <p:ext uri="{BB962C8B-B14F-4D97-AF65-F5344CB8AC3E}">
        <p14:creationId xmlns:p14="http://schemas.microsoft.com/office/powerpoint/2010/main" val="1168124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In-Memory Nutzung </a:t>
            </a:r>
            <a:endParaRPr lang="de-DE" dirty="0"/>
          </a:p>
        </p:txBody>
      </p:sp>
      <p:sp>
        <p:nvSpPr>
          <p:cNvPr id="7" name="Rechteck 6"/>
          <p:cNvSpPr/>
          <p:nvPr/>
        </p:nvSpPr>
        <p:spPr>
          <a:xfrm>
            <a:off x="406440" y="1365736"/>
            <a:ext cx="7920880" cy="5478423"/>
          </a:xfrm>
          <a:prstGeom prst="rect">
            <a:avLst/>
          </a:prstGeom>
        </p:spPr>
        <p:txBody>
          <a:bodyPr wrap="square">
            <a:spAutoFit/>
          </a:bodyPr>
          <a:lstStyle/>
          <a:p>
            <a:pPr marL="342900" indent="-342900">
              <a:lnSpc>
                <a:spcPct val="150000"/>
              </a:lnSpc>
              <a:buFont typeface="Arial" panose="020B0604020202020204" pitchFamily="34" charset="0"/>
              <a:buChar char="•"/>
            </a:pPr>
            <a:r>
              <a:rPr lang="de-DE" sz="2000" dirty="0" smtClean="0"/>
              <a:t>Parallele Nutzung von In-Memory Tabellen und Standardtabellen möglich</a:t>
            </a:r>
          </a:p>
          <a:p>
            <a:pPr marL="342900" indent="-342900">
              <a:lnSpc>
                <a:spcPct val="150000"/>
              </a:lnSpc>
              <a:buFont typeface="Arial" panose="020B0604020202020204" pitchFamily="34" charset="0"/>
              <a:buChar char="•"/>
            </a:pPr>
            <a:r>
              <a:rPr lang="de-DE" sz="2000" dirty="0" smtClean="0"/>
              <a:t>Blitzschneller Lesezugriff auf Daten möglich</a:t>
            </a:r>
          </a:p>
          <a:p>
            <a:pPr marL="342900" indent="-342900">
              <a:lnSpc>
                <a:spcPct val="150000"/>
              </a:lnSpc>
              <a:buFont typeface="Arial" panose="020B0604020202020204" pitchFamily="34" charset="0"/>
              <a:buChar char="•"/>
            </a:pPr>
            <a:r>
              <a:rPr lang="de-DE" sz="2000" dirty="0" smtClean="0"/>
              <a:t>Optimal bei </a:t>
            </a:r>
            <a:r>
              <a:rPr lang="de-DE" sz="2000" dirty="0" err="1" smtClean="0"/>
              <a:t>read-only</a:t>
            </a:r>
            <a:r>
              <a:rPr lang="de-DE" sz="2000" dirty="0" smtClean="0"/>
              <a:t> Zugriffen und konstanter Daten </a:t>
            </a:r>
            <a:endParaRPr lang="de-DE" sz="2000" dirty="0" smtClean="0"/>
          </a:p>
          <a:p>
            <a:pPr marL="342900" indent="-342900">
              <a:lnSpc>
                <a:spcPct val="150000"/>
              </a:lnSpc>
              <a:buFont typeface="Arial" panose="020B0604020202020204" pitchFamily="34" charset="0"/>
              <a:buChar char="•"/>
            </a:pPr>
            <a:endParaRPr lang="de-DE" sz="2000" dirty="0"/>
          </a:p>
          <a:p>
            <a:pPr marL="342900" indent="-342900">
              <a:lnSpc>
                <a:spcPct val="150000"/>
              </a:lnSpc>
              <a:buFont typeface="Arial" panose="020B0604020202020204" pitchFamily="34" charset="0"/>
              <a:buChar char="•"/>
            </a:pPr>
            <a:endParaRPr lang="de-DE" sz="2000" dirty="0" smtClean="0"/>
          </a:p>
          <a:p>
            <a:pPr marL="342900" indent="-342900">
              <a:lnSpc>
                <a:spcPct val="150000"/>
              </a:lnSpc>
              <a:buFont typeface="Arial" panose="020B0604020202020204" pitchFamily="34" charset="0"/>
              <a:buChar char="•"/>
            </a:pPr>
            <a:endParaRPr lang="de-DE" sz="2000" dirty="0"/>
          </a:p>
          <a:p>
            <a:pPr marL="342900" indent="-342900">
              <a:lnSpc>
                <a:spcPct val="150000"/>
              </a:lnSpc>
              <a:buFont typeface="Arial" panose="020B0604020202020204" pitchFamily="34" charset="0"/>
              <a:buChar char="•"/>
            </a:pPr>
            <a:endParaRPr lang="de-DE" sz="2000" dirty="0" smtClean="0"/>
          </a:p>
          <a:p>
            <a:pPr marL="342900" indent="-342900">
              <a:lnSpc>
                <a:spcPct val="150000"/>
              </a:lnSpc>
              <a:buFont typeface="Arial" panose="020B0604020202020204" pitchFamily="34" charset="0"/>
              <a:buChar char="•"/>
            </a:pPr>
            <a:endParaRPr lang="de-DE" sz="2000" dirty="0"/>
          </a:p>
          <a:p>
            <a:pPr marL="342900" indent="-342900">
              <a:lnSpc>
                <a:spcPct val="150000"/>
              </a:lnSpc>
              <a:buFont typeface="Arial" panose="020B0604020202020204" pitchFamily="34" charset="0"/>
              <a:buChar char="•"/>
            </a:pPr>
            <a:endParaRPr lang="de-DE" sz="2000" dirty="0" smtClean="0"/>
          </a:p>
          <a:p>
            <a:pPr>
              <a:lnSpc>
                <a:spcPct val="150000"/>
              </a:lnSpc>
            </a:pPr>
            <a:r>
              <a:rPr lang="de-DE" sz="2000" dirty="0" smtClean="0"/>
              <a:t>Quellen: 5,6</a:t>
            </a:r>
            <a:endParaRPr lang="de-DE" sz="2000" dirty="0" smtClean="0"/>
          </a:p>
          <a:p>
            <a:pPr marL="342900" indent="-342900">
              <a:buFont typeface="Arial" panose="020B0604020202020204" pitchFamily="34" charset="0"/>
              <a:buChar char="•"/>
            </a:pPr>
            <a:endParaRPr lang="de-DE" sz="2000" dirty="0" smtClean="0"/>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3861048"/>
            <a:ext cx="5405998" cy="1512168"/>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5661248"/>
            <a:ext cx="6660737" cy="216024"/>
          </a:xfrm>
          <a:prstGeom prst="rect">
            <a:avLst/>
          </a:prstGeom>
        </p:spPr>
      </p:pic>
      <p:pic>
        <p:nvPicPr>
          <p:cNvPr id="6" name="Grafik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0312" y="5253297"/>
            <a:ext cx="1524213" cy="1247949"/>
          </a:xfrm>
          <a:prstGeom prst="rect">
            <a:avLst/>
          </a:prstGeom>
        </p:spPr>
      </p:pic>
    </p:spTree>
    <p:extLst>
      <p:ext uri="{BB962C8B-B14F-4D97-AF65-F5344CB8AC3E}">
        <p14:creationId xmlns:p14="http://schemas.microsoft.com/office/powerpoint/2010/main" val="3522042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Quellen</a:t>
            </a:r>
            <a:endParaRPr lang="de-DE" dirty="0"/>
          </a:p>
        </p:txBody>
      </p:sp>
      <p:sp>
        <p:nvSpPr>
          <p:cNvPr id="4" name="Rechteck 3"/>
          <p:cNvSpPr/>
          <p:nvPr/>
        </p:nvSpPr>
        <p:spPr>
          <a:xfrm>
            <a:off x="251520" y="836712"/>
            <a:ext cx="8712968" cy="3693319"/>
          </a:xfrm>
          <a:prstGeom prst="rect">
            <a:avLst/>
          </a:prstGeom>
        </p:spPr>
        <p:txBody>
          <a:bodyPr wrap="square">
            <a:spAutoFit/>
          </a:bodyPr>
          <a:lstStyle/>
          <a:p>
            <a:r>
              <a:rPr lang="de-DE" sz="1800" dirty="0" smtClean="0"/>
              <a:t>1) https</a:t>
            </a:r>
            <a:r>
              <a:rPr lang="de-DE" sz="1800" dirty="0"/>
              <a:t>://de.wikipedia.org/wiki/Apache_Cassandra#cite_note-4</a:t>
            </a:r>
          </a:p>
          <a:p>
            <a:r>
              <a:rPr lang="de-DE" sz="1800" dirty="0" smtClean="0"/>
              <a:t>2) </a:t>
            </a:r>
            <a:r>
              <a:rPr lang="de-DE" sz="1800" dirty="0" smtClean="0">
                <a:hlinkClick r:id="rId2"/>
              </a:rPr>
              <a:t>https</a:t>
            </a:r>
            <a:r>
              <a:rPr lang="de-DE" sz="1800" dirty="0">
                <a:hlinkClick r:id="rId2"/>
              </a:rPr>
              <a:t>://www.codecentric.de/leistungen/produkte/cassandra</a:t>
            </a:r>
            <a:r>
              <a:rPr lang="de-DE" sz="1800" dirty="0" smtClean="0">
                <a:hlinkClick r:id="rId2"/>
              </a:rPr>
              <a:t>/</a:t>
            </a:r>
            <a:endParaRPr lang="de-DE" sz="1800" dirty="0" smtClean="0"/>
          </a:p>
          <a:p>
            <a:r>
              <a:rPr lang="de-DE" sz="1800" dirty="0" smtClean="0">
                <a:hlinkClick r:id="rId3"/>
              </a:rPr>
              <a:t>3) </a:t>
            </a:r>
            <a:r>
              <a:rPr lang="en-US" sz="1800" dirty="0">
                <a:hlinkClick r:id="rId4"/>
              </a:rPr>
              <a:t>https://</a:t>
            </a:r>
            <a:r>
              <a:rPr lang="en-US" sz="1800" dirty="0" smtClean="0">
                <a:hlinkClick r:id="rId4"/>
              </a:rPr>
              <a:t>www.networkworld.com/article/2999856/big-data-business-intelligence/10-use-cases-where-nosql-will-outperform-sql.html</a:t>
            </a:r>
            <a:endParaRPr lang="en-US" sz="1800" dirty="0" smtClean="0"/>
          </a:p>
          <a:p>
            <a:r>
              <a:rPr lang="en-US" sz="1800" dirty="0" smtClean="0"/>
              <a:t>4) </a:t>
            </a:r>
            <a:r>
              <a:rPr lang="de-DE" sz="1800" dirty="0">
                <a:hlinkClick r:id="rId5"/>
              </a:rPr>
              <a:t>https://www.bigdata-insider.de/was-ist-nosql-a-615718</a:t>
            </a:r>
            <a:r>
              <a:rPr lang="de-DE" sz="1800" dirty="0" smtClean="0">
                <a:hlinkClick r:id="rId5"/>
              </a:rPr>
              <a:t>/</a:t>
            </a:r>
            <a:endParaRPr lang="de-DE" sz="1800" dirty="0" smtClean="0"/>
          </a:p>
          <a:p>
            <a:r>
              <a:rPr lang="de-DE" sz="1800" dirty="0" smtClean="0"/>
              <a:t>5)https</a:t>
            </a:r>
            <a:r>
              <a:rPr lang="de-DE" sz="1800" dirty="0"/>
              <a:t>://docs.datastax.com/en/datastax_enterprise/4.8/datastax_enterprise/inmem/inmemUsingTables.html#inmemUsingTables__</a:t>
            </a:r>
            <a:r>
              <a:rPr lang="de-DE" sz="1800" dirty="0" smtClean="0"/>
              <a:t>inMemoryTblLmt</a:t>
            </a:r>
          </a:p>
          <a:p>
            <a:r>
              <a:rPr lang="de-DE" sz="1800" dirty="0" smtClean="0"/>
              <a:t>6) </a:t>
            </a:r>
            <a:r>
              <a:rPr lang="de-DE" sz="1800" dirty="0"/>
              <a:t>https://docs.datastax.com/en/datastax_enterprise/4.8/datastax_enterprise/inmem/inmemTOC.html</a:t>
            </a:r>
          </a:p>
          <a:p>
            <a:endParaRPr lang="de-DE" sz="1800" dirty="0"/>
          </a:p>
          <a:p>
            <a:endParaRPr lang="en-US" sz="1800" dirty="0"/>
          </a:p>
          <a:p>
            <a:endParaRPr lang="de-DE" sz="1800" dirty="0">
              <a:hlinkClick r:id="rId3"/>
            </a:endParaRPr>
          </a:p>
        </p:txBody>
      </p:sp>
    </p:spTree>
    <p:extLst>
      <p:ext uri="{BB962C8B-B14F-4D97-AF65-F5344CB8AC3E}">
        <p14:creationId xmlns:p14="http://schemas.microsoft.com/office/powerpoint/2010/main" val="2248222199"/>
      </p:ext>
    </p:extLst>
  </p:cSld>
  <p:clrMapOvr>
    <a:masterClrMapping/>
  </p:clrMapOvr>
</p:sld>
</file>

<file path=ppt/theme/theme1.xml><?xml version="1.0" encoding="utf-8"?>
<a:theme xmlns:a="http://schemas.openxmlformats.org/drawingml/2006/main" name="Powerpoint_Vorlage">
  <a:themeElements>
    <a:clrScheme name="Benutzerdefiniert 1">
      <a:dk1>
        <a:srgbClr val="000000"/>
      </a:dk1>
      <a:lt1>
        <a:srgbClr val="FFFFFF"/>
      </a:lt1>
      <a:dk2>
        <a:srgbClr val="0000FF"/>
      </a:dk2>
      <a:lt2>
        <a:srgbClr val="FFFF00"/>
      </a:lt2>
      <a:accent1>
        <a:srgbClr val="F99B1C"/>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Powerpoint_Vorl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lnDef>
  </a:objectDefaults>
  <a:extraClrSchemeLst>
    <a:extraClrScheme>
      <a:clrScheme name="Powerpoint_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K:\n4100\Werbung\PPT\Powerpoint_Vorlage.pot</Template>
  <TotalTime>0</TotalTime>
  <Words>711</Words>
  <Application>Microsoft Office PowerPoint</Application>
  <PresentationFormat>Bildschirmpräsentation (4:3)</PresentationFormat>
  <Paragraphs>116</Paragraphs>
  <Slides>6</Slides>
  <Notes>4</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6</vt:i4>
      </vt:variant>
    </vt:vector>
  </HeadingPairs>
  <TitlesOfParts>
    <vt:vector size="9" baseType="lpstr">
      <vt:lpstr>Arial</vt:lpstr>
      <vt:lpstr>ヒラギノ角ゴ Pro W3</vt:lpstr>
      <vt:lpstr>Powerpoint_Vorlage</vt:lpstr>
      <vt:lpstr>Cassandra </vt:lpstr>
      <vt:lpstr>1.1 Allgemeines</vt:lpstr>
      <vt:lpstr>Erstellen der Datenbank</vt:lpstr>
      <vt:lpstr>Komprimierung</vt:lpstr>
      <vt:lpstr>In-Memory Nutzung </vt:lpstr>
      <vt:lpstr>Quellen</vt:lpstr>
    </vt:vector>
  </TitlesOfParts>
  <Company>HTW Dresden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Folienüberschrift 1</dc:title>
  <dc:subject>testthema</dc:subject>
  <dc:creator>niehues</dc:creator>
  <cp:lastModifiedBy>stud_admin</cp:lastModifiedBy>
  <cp:revision>143</cp:revision>
  <cp:lastPrinted>2011-09-28T10:49:02Z</cp:lastPrinted>
  <dcterms:created xsi:type="dcterms:W3CDTF">2011-12-19T14:51:39Z</dcterms:created>
  <dcterms:modified xsi:type="dcterms:W3CDTF">2018-01-30T10:45:55Z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earbeiter">
    <vt:lpwstr>H. Mustermann</vt:lpwstr>
  </property>
</Properties>
</file>