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0" r:id="rId2"/>
    <p:sldId id="279" r:id="rId3"/>
    <p:sldId id="281" r:id="rId4"/>
    <p:sldId id="265" r:id="rId5"/>
    <p:sldId id="266" r:id="rId6"/>
    <p:sldId id="276" r:id="rId7"/>
    <p:sldId id="271" r:id="rId8"/>
    <p:sldId id="272" r:id="rId9"/>
    <p:sldId id="273" r:id="rId10"/>
    <p:sldId id="275" r:id="rId11"/>
    <p:sldId id="277" r:id="rId12"/>
    <p:sldId id="278" r:id="rId13"/>
    <p:sldId id="274" r:id="rId14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60"/>
  </p:normalViewPr>
  <p:slideViewPr>
    <p:cSldViewPr showGuides="1">
      <p:cViewPr varScale="1">
        <p:scale>
          <a:sx n="68" d="100"/>
          <a:sy n="68" d="100"/>
        </p:scale>
        <p:origin x="1446" y="60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ietzschmann" userId="c7f59647ab801a01" providerId="LiveId" clId="{11D734A8-EE57-46CE-B97E-4C4E3913CAA6}"/>
    <pc:docChg chg="custSel addSld modSld">
      <pc:chgData name="Robert Pietzschmann" userId="c7f59647ab801a01" providerId="LiveId" clId="{11D734A8-EE57-46CE-B97E-4C4E3913CAA6}" dt="2018-01-14T12:40:50.772" v="37"/>
      <pc:docMkLst>
        <pc:docMk/>
      </pc:docMkLst>
      <pc:sldChg chg="addSp delSp modSp add">
        <pc:chgData name="Robert Pietzschmann" userId="c7f59647ab801a01" providerId="LiveId" clId="{11D734A8-EE57-46CE-B97E-4C4E3913CAA6}" dt="2018-01-14T12:40:50.772" v="37"/>
        <pc:sldMkLst>
          <pc:docMk/>
          <pc:sldMk cId="2622032389" sldId="281"/>
        </pc:sldMkLst>
        <pc:spChg chg="del mod">
          <ac:chgData name="Robert Pietzschmann" userId="c7f59647ab801a01" providerId="LiveId" clId="{11D734A8-EE57-46CE-B97E-4C4E3913CAA6}" dt="2018-01-14T12:40:11.826" v="28" actId="478"/>
          <ac:spMkLst>
            <pc:docMk/>
            <pc:sldMk cId="2622032389" sldId="281"/>
            <ac:spMk id="2" creationId="{B11EAB13-D323-4DCC-9DC5-94B60748B89C}"/>
          </ac:spMkLst>
        </pc:spChg>
        <pc:spChg chg="mod">
          <ac:chgData name="Robert Pietzschmann" userId="c7f59647ab801a01" providerId="LiveId" clId="{11D734A8-EE57-46CE-B97E-4C4E3913CAA6}" dt="2018-01-14T12:39:43.650" v="26" actId="20577"/>
          <ac:spMkLst>
            <pc:docMk/>
            <pc:sldMk cId="2622032389" sldId="281"/>
            <ac:spMk id="3" creationId="{95881F98-935E-448C-8488-4F235D236736}"/>
          </ac:spMkLst>
        </pc:spChg>
        <pc:spChg chg="add del mod">
          <ac:chgData name="Robert Pietzschmann" userId="c7f59647ab801a01" providerId="LiveId" clId="{11D734A8-EE57-46CE-B97E-4C4E3913CAA6}" dt="2018-01-14T12:40:50.772" v="37"/>
          <ac:spMkLst>
            <pc:docMk/>
            <pc:sldMk cId="2622032389" sldId="281"/>
            <ac:spMk id="6" creationId="{C8FD3FDB-3A35-477D-8F5C-8062031AE1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Titel der Präsentation</a:t>
            </a:r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30.11.2011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de-de/sql/relational-databases/in-memory-oltp/unsupported-sql-server-features-for-in-memory-olt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https://docs.microsoft.com/de-de/sql/relational-databases/in-memory-oltp/unsupported-sql-server-features-for-in-memory-oltp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Datenkomprimierung bei speicheroptimierten Tabellen wird </a:t>
            </a:r>
            <a:r>
              <a:rPr lang="de-DE"/>
              <a:t>nicht unterstützt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Ergebnis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421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98" y="4581128"/>
            <a:ext cx="254353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5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Export als Flatfile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6" y="836712"/>
            <a:ext cx="4222082" cy="38436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81" y="2420888"/>
            <a:ext cx="4364911" cy="39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0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Export als Flatfile 2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3" y="1033128"/>
            <a:ext cx="787827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7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2000" y="1643216"/>
            <a:ext cx="10668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1. https://www.devart.com/dbforge/sql/data-generator/images/banner-dbforge-sql-data-generator.jpg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083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ANWENDUNGSBEISPIELE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3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881F98-935E-448C-8488-4F235D23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Aufsetzen des Servers	</a:t>
            </a:r>
          </a:p>
        </p:txBody>
      </p:sp>
    </p:spTree>
    <p:extLst>
      <p:ext uri="{BB962C8B-B14F-4D97-AF65-F5344CB8AC3E}">
        <p14:creationId xmlns:p14="http://schemas.microsoft.com/office/powerpoint/2010/main" val="26220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einrichten 1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1969" y="408702"/>
            <a:ext cx="8608398" cy="564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endParaRPr lang="de-DE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MEMORY_OPTIMIZED_DATA  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'c:\</a:t>
            </a:r>
            <a:r>
              <a:rPr lang="de-DE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\Testdatenbank_mod1'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FontTx/>
              <a:buNone/>
            </a:pPr>
            <a:endParaRPr lang="de-DE" sz="1800" dirty="0"/>
          </a:p>
          <a:p>
            <a:r>
              <a:rPr lang="de-DE" sz="1800" dirty="0"/>
              <a:t>Erstellt eine speicheroptimierte Dateigruppe mit einem Container </a:t>
            </a:r>
          </a:p>
          <a:p>
            <a:r>
              <a:rPr lang="de-DE" sz="1800" dirty="0"/>
              <a:t>der Container enthält Datendateien oder Änderungsdateien oder sowohl als auch.</a:t>
            </a:r>
          </a:p>
          <a:p>
            <a:r>
              <a:rPr lang="de-DE" sz="1800" dirty="0"/>
              <a:t>eine speicheroptimierte Dateigruppe ist erforderlich, damit die Behandlung speicheroptimierter SCHEMA_ONLY-Tabellen für Datenbanken mit speicheroptimierten Tabellen konsistent ist</a:t>
            </a:r>
          </a:p>
          <a:p>
            <a:r>
              <a:rPr lang="de-DE" sz="1800" dirty="0"/>
              <a:t>In dieser Dateigruppe erfolgt die zwischen Speicherung der Daten aus dem Arbeitsspeicher (Backup-Lösung)</a:t>
            </a:r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 einrichten 2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2000" y="1340768"/>
            <a:ext cx="8608398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MEMORY_OPTIMIZED_ELEVATE_TO_SNAPSHOT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FontTx/>
              <a:buNone/>
            </a:pPr>
            <a:endParaRPr lang="de-DE" sz="1800" dirty="0"/>
          </a:p>
          <a:p>
            <a:r>
              <a:rPr lang="de-DE" sz="1800" dirty="0"/>
              <a:t>Erstellt einen Tabellenhinweis auf die speicheroptimierte Tabelle</a:t>
            </a:r>
          </a:p>
          <a:p>
            <a:r>
              <a:rPr lang="de-DE" sz="1800" dirty="0"/>
              <a:t>Der Hinweis muss für SNAPSHOT oder eine stärker isolierende Stufe erfolgen</a:t>
            </a:r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1</a:t>
            </a:r>
          </a:p>
        </p:txBody>
      </p:sp>
      <p:sp>
        <p:nvSpPr>
          <p:cNvPr id="4" name="Rechteck 3"/>
          <p:cNvSpPr/>
          <p:nvPr/>
        </p:nvSpPr>
        <p:spPr>
          <a:xfrm>
            <a:off x="436216" y="908720"/>
            <a:ext cx="5359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Bestellung </a:t>
            </a: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Bestellnr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Artbez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Preis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Menge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RabatMenge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BetragGesamt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RabatKunde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MwstGesamt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Kunnr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Eilauftrag </a:t>
            </a:r>
            <a:r>
              <a:rPr lang="de-DE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de-DE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4091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Tabellen einrichten 2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2221703"/>
            <a:ext cx="67441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... Primary</a:t>
            </a:r>
            <a:r>
              <a:rPr lang="de-DE" altLang="de-DE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 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Stellt einen nicht gruppierten speicheroptimierten Index bereit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Definiert die</a:t>
            </a:r>
            <a:r>
              <a:rPr kumimoji="0" lang="de-DE" altLang="de-DE" sz="1800" b="0" i="0" u="none" strike="noStrike" cap="none" normalizeH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 Tabelle als speicheroptimiert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2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Datenbankschema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02"/>
            <a:ext cx="9144000" cy="54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2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Sql</a:t>
            </a:r>
            <a:r>
              <a:rPr lang="de-DE" dirty="0"/>
              <a:t> – Füllen der Tabellen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6193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00" y="1504717"/>
            <a:ext cx="81933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Tabellen wurden unter Zuhilfenahme von „</a:t>
            </a:r>
            <a:r>
              <a:rPr lang="de-DE" altLang="de-DE" sz="1800" dirty="0" err="1">
                <a:latin typeface="+mn-lt"/>
                <a:cs typeface="Consolas" panose="020B0609020204030204" pitchFamily="49" charset="0"/>
              </a:rPr>
              <a:t>dbForge</a:t>
            </a: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“ mit Zufalls Daten befüllt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1000000 Zeilen wurden pro Tabellen eingefügt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1560" y="591258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Quelle1</a:t>
            </a:r>
          </a:p>
        </p:txBody>
      </p:sp>
    </p:spTree>
    <p:extLst>
      <p:ext uri="{BB962C8B-B14F-4D97-AF65-F5344CB8AC3E}">
        <p14:creationId xmlns:p14="http://schemas.microsoft.com/office/powerpoint/2010/main" val="371681131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328</Words>
  <Application>Microsoft Office PowerPoint</Application>
  <PresentationFormat>Bildschirmpräsentation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Consolas</vt:lpstr>
      <vt:lpstr>Times New Roman</vt:lpstr>
      <vt:lpstr>ヒラギノ角ゴ Pro W3</vt:lpstr>
      <vt:lpstr>Powerpoint_Vorlage</vt:lpstr>
      <vt:lpstr>PowerPoint-Präsentation</vt:lpstr>
      <vt:lpstr>PowerPoint-Präsentation</vt:lpstr>
      <vt:lpstr>Aufsetzen des Servers </vt:lpstr>
      <vt:lpstr>Ms Sql – Datenbank einrichten 1</vt:lpstr>
      <vt:lpstr>Ms Sql – Datenbank einrichten 2</vt:lpstr>
      <vt:lpstr>Ms Sql – Tabellen einrichten 1</vt:lpstr>
      <vt:lpstr>Ms Sql – Tabellen einrichten 2</vt:lpstr>
      <vt:lpstr>Ms Sql – Datenbankschema</vt:lpstr>
      <vt:lpstr>Ms Sql – Füllen der Tabellen</vt:lpstr>
      <vt:lpstr>Ms Sql – Ergebnis</vt:lpstr>
      <vt:lpstr>Ms Sql – Export als Flatfile 1</vt:lpstr>
      <vt:lpstr>Ms Sql – Export als Flatfile 2</vt:lpstr>
      <vt:lpstr>PowerPoint-Präsentation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Robert Pietzschmann</cp:lastModifiedBy>
  <cp:revision>132</cp:revision>
  <cp:lastPrinted>2011-09-28T10:49:02Z</cp:lastPrinted>
  <dcterms:created xsi:type="dcterms:W3CDTF">2011-12-19T14:51:39Z</dcterms:created>
  <dcterms:modified xsi:type="dcterms:W3CDTF">2018-01-14T12:41:01Z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