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823FE0-9834-415E-9F6E-0079390C4666}" type="datetimeFigureOut">
              <a:rPr lang="de-DE" smtClean="0"/>
              <a:t>31.01.2018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ECE9B6-5F3F-47E7-98C2-9B06105FBA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94153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de-DE" altLang="de-DE" sz="1200" kern="1200" dirty="0">
                <a:solidFill>
                  <a:schemeClr val="tx1"/>
                </a:solidFill>
                <a:latin typeface="Arial" charset="0"/>
                <a:ea typeface="+mn-ea"/>
                <a:cs typeface="Consolas" panose="020B0609020204030204" pitchFamily="49" charset="0"/>
              </a:rPr>
              <a:t>Tabellen wurden unter Zuhilfenahme von „</a:t>
            </a:r>
            <a:r>
              <a:rPr lang="de-DE" altLang="de-DE" sz="1200" kern="1200" dirty="0" err="1">
                <a:solidFill>
                  <a:schemeClr val="tx1"/>
                </a:solidFill>
                <a:latin typeface="Arial" charset="0"/>
                <a:ea typeface="+mn-ea"/>
                <a:cs typeface="Consolas" panose="020B0609020204030204" pitchFamily="49" charset="0"/>
              </a:rPr>
              <a:t>dbForge</a:t>
            </a:r>
            <a:r>
              <a:rPr lang="de-DE" altLang="de-DE" sz="1200" kern="1200" dirty="0">
                <a:solidFill>
                  <a:schemeClr val="tx1"/>
                </a:solidFill>
                <a:latin typeface="Arial" charset="0"/>
                <a:ea typeface="+mn-ea"/>
                <a:cs typeface="Consolas" panose="020B0609020204030204" pitchFamily="49" charset="0"/>
              </a:rPr>
              <a:t>“ mit Zufalls Daten befüllt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de-DE" altLang="de-DE" sz="1200" kern="1200" dirty="0">
                <a:solidFill>
                  <a:schemeClr val="tx1"/>
                </a:solidFill>
                <a:latin typeface="Arial" charset="0"/>
                <a:ea typeface="+mn-ea"/>
                <a:cs typeface="Consolas" panose="020B0609020204030204" pitchFamily="49" charset="0"/>
              </a:rPr>
              <a:t>1000000 Zeilen wurden pro Tabellen eingefügt</a:t>
            </a:r>
            <a:endParaRPr kumimoji="0" lang="de-DE" altLang="de-DE" sz="1200" b="0" i="0" u="none" strike="noStrike" kern="1200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EDB5D-BD4B-C740-8F6C-B28044BEA9E4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99620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- Normalisierung Ansprechen!!!!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EDB5D-BD4B-C740-8F6C-B28044BEA9E4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65780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B9AB30-82D1-4E9B-88A1-8E048B4358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C5F5725-E8AC-4EA9-8085-218105841B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A13097B-E0EE-4CEA-9941-9F8891AFC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CEAF6-6CB9-4248-B10B-1811F8841138}" type="datetimeFigureOut">
              <a:rPr lang="de-DE" smtClean="0"/>
              <a:t>31.01.2018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C085547-1925-4715-8FE2-8326E8D4D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3425382-458B-4AA3-A917-C780E74DE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2D169-32C9-49F2-8094-C4A5EF8AE2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7152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1064A7-D5C2-4210-BEE7-8C628F60A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E382064-81AC-40EB-85A5-9120867F16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E0542EA-69EC-40D9-AD3E-6FCC2DD24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CEAF6-6CB9-4248-B10B-1811F8841138}" type="datetimeFigureOut">
              <a:rPr lang="de-DE" smtClean="0"/>
              <a:t>31.01.2018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FCB46B1-9D47-4AFE-A5E2-85B2E9899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2E72492-0963-4EBC-8E62-52F25A7AB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2D169-32C9-49F2-8094-C4A5EF8AE2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8231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7FA9127-0039-4A74-ADEF-127CF7F350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68BA508-434F-4B2F-B94B-B291C3AE8E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18AF970-D682-47C1-A90E-08291F2D6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CEAF6-6CB9-4248-B10B-1811F8841138}" type="datetimeFigureOut">
              <a:rPr lang="de-DE" smtClean="0"/>
              <a:t>31.01.2018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88EF3C6-6447-4F36-B3A5-AACB95DE4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7820C2-18A3-4993-AC9F-1ED48F679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2D169-32C9-49F2-8094-C4A5EF8AE2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28404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und 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iagrammplatzhalter 2"/>
          <p:cNvSpPr>
            <a:spLocks noGrp="1"/>
          </p:cNvSpPr>
          <p:nvPr>
            <p:ph type="chart" idx="1"/>
          </p:nvPr>
        </p:nvSpPr>
        <p:spPr>
          <a:xfrm>
            <a:off x="576000" y="1052736"/>
            <a:ext cx="10992608" cy="5256584"/>
          </a:xfrm>
          <a:prstGeom prst="rect">
            <a:avLst/>
          </a:prstGeom>
        </p:spPr>
        <p:txBody>
          <a:bodyPr/>
          <a:lstStyle/>
          <a:p>
            <a:endParaRPr lang="de-DE" dirty="0"/>
          </a:p>
        </p:txBody>
      </p:sp>
      <p:sp>
        <p:nvSpPr>
          <p:cNvPr id="4" name="Rectangle 37"/>
          <p:cNvSpPr>
            <a:spLocks noGrp="1" noChangeArrowheads="1"/>
          </p:cNvSpPr>
          <p:nvPr>
            <p:ph type="title"/>
          </p:nvPr>
        </p:nvSpPr>
        <p:spPr bwMode="auto">
          <a:xfrm>
            <a:off x="576000" y="180000"/>
            <a:ext cx="78728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AA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Titelmaster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6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04E477-7219-4EFA-B0BE-DDA7D5049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4A47C9-221B-498B-999A-10753A189B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AF7BCBB-498A-4310-9E8E-1FDCF0165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CEAF6-6CB9-4248-B10B-1811F8841138}" type="datetimeFigureOut">
              <a:rPr lang="de-DE" smtClean="0"/>
              <a:t>31.01.2018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DCA4063-87EF-4476-9462-3290B5DFF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7570B8C-D3AB-4285-89E8-22B82F315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2D169-32C9-49F2-8094-C4A5EF8AE2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9676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473689-B8D5-438E-8460-B94B961D6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019704F-0FA6-4F80-AF5C-D0F0425A1B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2B4B815-D951-4924-8FC9-FFC4AF119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CEAF6-6CB9-4248-B10B-1811F8841138}" type="datetimeFigureOut">
              <a:rPr lang="de-DE" smtClean="0"/>
              <a:t>31.01.2018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6F28A6B-2087-4133-96D4-E75437CE4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A6F05AC-ABA4-472D-A8C9-952CEF917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2D169-32C9-49F2-8094-C4A5EF8AE2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6901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B14993-7DFB-4760-BA6C-CD7C5B611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08BB4FD-C49B-4830-A34F-451743BA50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7EDF927-5C75-486D-B288-F15BA3B3D3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3F902BF-0FE6-473A-9E2A-087BD152A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CEAF6-6CB9-4248-B10B-1811F8841138}" type="datetimeFigureOut">
              <a:rPr lang="de-DE" smtClean="0"/>
              <a:t>31.01.2018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6C13664-B897-4C28-8093-FB705144E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862535C-C25D-4D14-B4CA-87283B34E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2D169-32C9-49F2-8094-C4A5EF8AE2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5678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4B5F78-0A67-41A7-90DE-FFEF9B765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B790F42-D07A-4562-85FD-8882FDD7AB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A876D87-1993-4CA5-9160-912DC5A053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C1BFC99-AA10-49A0-9EA0-E5C0A3A3FC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32A7295-D6FA-444E-9315-91B9DA1646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9485DE6-772D-4CEF-9A03-9D597FB48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CEAF6-6CB9-4248-B10B-1811F8841138}" type="datetimeFigureOut">
              <a:rPr lang="de-DE" smtClean="0"/>
              <a:t>31.01.2018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93AD3FD-3DEB-47A4-8EAB-3F2D3B787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1FF661F-54FC-418D-9C3D-697C3DDD5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2D169-32C9-49F2-8094-C4A5EF8AE2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9953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C08D31-AED2-4E88-9F24-5D4D33C10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B4F9881-18AF-4CF3-B9F0-91D06861F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CEAF6-6CB9-4248-B10B-1811F8841138}" type="datetimeFigureOut">
              <a:rPr lang="de-DE" smtClean="0"/>
              <a:t>31.01.2018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7EDEBC2-657C-4D5F-B17B-C3F6034C9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2F5027A-D00F-44B3-9A6D-776E04BAD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2D169-32C9-49F2-8094-C4A5EF8AE2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5231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B299E21-79C5-4686-A009-CA0A5AB05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CEAF6-6CB9-4248-B10B-1811F8841138}" type="datetimeFigureOut">
              <a:rPr lang="de-DE" smtClean="0"/>
              <a:t>31.01.2018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53469E9-F495-4F45-A0DD-2BAE52480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F96FE8B-4C40-402D-A8CB-212A33169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2D169-32C9-49F2-8094-C4A5EF8AE2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4292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AD960D-0A24-4EEE-A1E9-58B9A2F61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9EE9184-C262-4E8B-98A1-D828C3F798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7D7FF64-43E9-4C39-8391-9A43F6A333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400A1BB-FA96-4008-B185-437A6AE12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CEAF6-6CB9-4248-B10B-1811F8841138}" type="datetimeFigureOut">
              <a:rPr lang="de-DE" smtClean="0"/>
              <a:t>31.01.2018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59012D8-399E-4917-B556-6310A57D0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B5BE70D-4990-4C86-9095-A7932923D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2D169-32C9-49F2-8094-C4A5EF8AE2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5276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6E95C5-EB91-41DF-BDAC-5A1D49A90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9A0670B-866D-42FA-81FE-F358BD011A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8D0E6EF-22E2-49F8-86F5-C151275CEF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AA31618-6A9E-4B60-B8BC-3A4C38060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CEAF6-6CB9-4248-B10B-1811F8841138}" type="datetimeFigureOut">
              <a:rPr lang="de-DE" smtClean="0"/>
              <a:t>31.01.2018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462B45B-9B64-4C43-933C-D9208DCD4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BBDCEB0-CB6B-47A9-BD07-1BD0442C3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2D169-32C9-49F2-8094-C4A5EF8AE2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0937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AB68A51-9A23-474E-A390-AC33E8B07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5D20F71-ABFF-4903-A09F-7C0BA6FC27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81B0D43-A58B-4346-83B8-820B54AD2B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FCEAF6-6CB9-4248-B10B-1811F8841138}" type="datetimeFigureOut">
              <a:rPr lang="de-DE" smtClean="0"/>
              <a:t>31.01.2018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12FB2E7-68FA-4C4E-9622-B058187507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FC95DB9-AB4F-4080-8AA4-6B4CEDA948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12D169-32C9-49F2-8094-C4A5EF8AE2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9168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064425-634F-4EC2-9BD1-47AB7F8404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68A03B8-B7AD-4BBF-AB56-B884402F16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6803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Zeilenorientiert (klassisch):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Spaltenorientiert (In Memory):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sind In-Memory-Datenbanken?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474" y="1556792"/>
            <a:ext cx="4829849" cy="342948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6000" y="2740636"/>
            <a:ext cx="4734586" cy="314369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1956001" y="6309320"/>
            <a:ext cx="6142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Quellen: 7</a:t>
            </a:r>
          </a:p>
          <a:p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</a:t>
            </a: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473" y="3288825"/>
            <a:ext cx="4356944" cy="2786675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6456040" y="3281292"/>
            <a:ext cx="397741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/>
              <a:t>Speicherung erfolgt im Arbeitsspeicher und nicht auf der Festplatte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/>
              <a:t>Bessere Zugriffszeiten und schnellere Verarbeitungen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/>
              <a:t>Sicherstellen von Hochverfügbarkeit besonders wichtig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/>
              <a:t>Stromausfall </a:t>
            </a:r>
          </a:p>
        </p:txBody>
      </p:sp>
    </p:spTree>
    <p:extLst>
      <p:ext uri="{BB962C8B-B14F-4D97-AF65-F5344CB8AC3E}">
        <p14:creationId xmlns:p14="http://schemas.microsoft.com/office/powerpoint/2010/main" val="889318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Lösungsweg &amp; Projektumgebung 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55A35DED-7D1A-4C8F-934D-D5CD3FC3279C}"/>
              </a:ext>
            </a:extLst>
          </p:cNvPr>
          <p:cNvSpPr txBox="1"/>
          <p:nvPr/>
        </p:nvSpPr>
        <p:spPr>
          <a:xfrm>
            <a:off x="1712858" y="1178551"/>
            <a:ext cx="8892480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spcBef>
                <a:spcPts val="600"/>
              </a:spcBef>
              <a:buAutoNum type="arabicPeriod"/>
            </a:pPr>
            <a:r>
              <a:rPr lang="de-DE" sz="2000" dirty="0"/>
              <a:t>Beispielumgebung einrichten</a:t>
            </a:r>
          </a:p>
          <a:p>
            <a:pPr marL="514350" indent="-514350">
              <a:spcBef>
                <a:spcPts val="600"/>
              </a:spcBef>
              <a:buAutoNum type="arabicPeriod"/>
            </a:pPr>
            <a:r>
              <a:rPr lang="de-DE" sz="2000" dirty="0"/>
              <a:t>Administration</a:t>
            </a:r>
          </a:p>
          <a:p>
            <a:pPr marL="514350" indent="-514350">
              <a:spcBef>
                <a:spcPts val="600"/>
              </a:spcBef>
              <a:buAutoNum type="arabicPeriod"/>
            </a:pPr>
            <a:r>
              <a:rPr lang="de-DE" sz="2000" dirty="0"/>
              <a:t>Entwicklung einer Testumgebung</a:t>
            </a:r>
          </a:p>
          <a:p>
            <a:pPr marL="514350" indent="-514350">
              <a:spcBef>
                <a:spcPts val="600"/>
              </a:spcBef>
              <a:buAutoNum type="arabicPeriod"/>
            </a:pPr>
            <a:r>
              <a:rPr lang="de-DE" sz="2000" dirty="0"/>
              <a:t>Durchführung der Tests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1956001" y="6309320"/>
            <a:ext cx="63671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Quellen: 5 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EE675E94-0876-4BA0-B88E-E9918706E963}"/>
              </a:ext>
            </a:extLst>
          </p:cNvPr>
          <p:cNvSpPr txBox="1"/>
          <p:nvPr/>
        </p:nvSpPr>
        <p:spPr>
          <a:xfrm>
            <a:off x="6159099" y="1178551"/>
            <a:ext cx="505792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Arbeitsspeicher:     32GB DDR3</a:t>
            </a:r>
          </a:p>
          <a:p>
            <a:r>
              <a:rPr lang="de-DE" sz="2000" dirty="0"/>
              <a:t>Prozessor:	     Intel Core I7-4790</a:t>
            </a:r>
          </a:p>
          <a:p>
            <a:r>
              <a:rPr lang="de-DE" sz="2000" dirty="0"/>
              <a:t>Betriebssystem:	     Windows 8</a:t>
            </a:r>
          </a:p>
          <a:p>
            <a:r>
              <a:rPr lang="de-DE" sz="2000" dirty="0"/>
              <a:t>Speichermedium:   HDD Festplatte</a:t>
            </a:r>
          </a:p>
          <a:p>
            <a:endParaRPr lang="de-DE" sz="2000" dirty="0"/>
          </a:p>
          <a:p>
            <a:endParaRPr lang="de-DE" sz="2000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F072B02F-E3D9-4007-A22A-DC4B939F3467}"/>
              </a:ext>
            </a:extLst>
          </p:cNvPr>
          <p:cNvSpPr/>
          <p:nvPr/>
        </p:nvSpPr>
        <p:spPr>
          <a:xfrm>
            <a:off x="1712858" y="3371994"/>
            <a:ext cx="4572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sz="2000" dirty="0"/>
              <a:t>SAP Hana Express: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000" dirty="0"/>
              <a:t>VM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000" dirty="0" err="1"/>
              <a:t>Eclipse</a:t>
            </a:r>
            <a:endParaRPr lang="de-DE" sz="2000" dirty="0"/>
          </a:p>
          <a:p>
            <a:pPr lvl="0"/>
            <a:r>
              <a:rPr lang="de-DE" sz="2000" dirty="0">
                <a:solidFill>
                  <a:srgbClr val="000000"/>
                </a:solidFill>
              </a:rPr>
              <a:t>MSSQL: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rgbClr val="000000"/>
                </a:solidFill>
              </a:rPr>
              <a:t>SQL Server Management Studio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 err="1">
                <a:solidFill>
                  <a:srgbClr val="000000"/>
                </a:solidFill>
              </a:rPr>
              <a:t>DBForge</a:t>
            </a:r>
            <a:endParaRPr lang="de-DE" sz="2000" dirty="0">
              <a:solidFill>
                <a:srgbClr val="000000"/>
              </a:solidFill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1E945762-E3FA-427D-B868-C19D70CE423B}"/>
              </a:ext>
            </a:extLst>
          </p:cNvPr>
          <p:cNvSpPr/>
          <p:nvPr/>
        </p:nvSpPr>
        <p:spPr>
          <a:xfrm>
            <a:off x="6541404" y="3284984"/>
            <a:ext cx="4572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sz="2000" dirty="0" err="1"/>
              <a:t>Memcached</a:t>
            </a:r>
            <a:r>
              <a:rPr lang="de-DE" sz="2000" dirty="0"/>
              <a:t>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000" dirty="0" err="1"/>
              <a:t>MariaDB</a:t>
            </a:r>
            <a:endParaRPr lang="de-DE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000" dirty="0"/>
              <a:t>Apache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000" dirty="0"/>
              <a:t>Php-7.0.x-memcache.dll </a:t>
            </a:r>
          </a:p>
          <a:p>
            <a:pPr lvl="0"/>
            <a:r>
              <a:rPr lang="de-DE" sz="2000" dirty="0">
                <a:solidFill>
                  <a:srgbClr val="000000"/>
                </a:solidFill>
              </a:rPr>
              <a:t>Cassandra: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rgbClr val="00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08034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Diagrammplatzhalter 3">
            <a:extLst>
              <a:ext uri="{FF2B5EF4-FFF2-40B4-BE49-F238E27FC236}">
                <a16:creationId xmlns:a16="http://schemas.microsoft.com/office/drawing/2014/main" id="{FCCFA958-E7F2-4708-8847-E6E83427CD68}"/>
              </a:ext>
            </a:extLst>
          </p:cNvPr>
          <p:cNvPicPr>
            <a:picLocks noGrp="1" noChangeAspect="1"/>
          </p:cNvPicPr>
          <p:nvPr>
            <p:ph type="chart" idx="1"/>
          </p:nvPr>
        </p:nvPicPr>
        <p:blipFill>
          <a:blip r:embed="rId3"/>
          <a:stretch>
            <a:fillRect/>
          </a:stretch>
        </p:blipFill>
        <p:spPr>
          <a:xfrm>
            <a:off x="1524822" y="3573016"/>
            <a:ext cx="9143178" cy="2796576"/>
          </a:xfrm>
          <a:prstGeom prst="rect">
            <a:avLst/>
          </a:prstGeom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Datenbankschema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44B7FBE0-C7B3-436D-8940-0475C8A5C506}"/>
              </a:ext>
            </a:extLst>
          </p:cNvPr>
          <p:cNvSpPr txBox="1"/>
          <p:nvPr/>
        </p:nvSpPr>
        <p:spPr>
          <a:xfrm>
            <a:off x="1631505" y="1340769"/>
            <a:ext cx="657513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/>
              <a:t>Demoszenario: Versandhaus </a:t>
            </a:r>
            <a:r>
              <a:rPr lang="de-DE" sz="2000" dirty="0" err="1"/>
              <a:t>RuckZuck</a:t>
            </a:r>
            <a:r>
              <a:rPr lang="de-DE" sz="2000" dirty="0"/>
              <a:t> GmbH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/>
              <a:t>Kunden geben Bestellungen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/>
              <a:t>interner Lieferdienst liefert von verschiedenen Standorten</a:t>
            </a:r>
          </a:p>
        </p:txBody>
      </p:sp>
    </p:spTree>
    <p:extLst>
      <p:ext uri="{BB962C8B-B14F-4D97-AF65-F5344CB8AC3E}">
        <p14:creationId xmlns:p14="http://schemas.microsoft.com/office/powerpoint/2010/main" val="13558517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122</Words>
  <Application>Microsoft Office PowerPoint</Application>
  <PresentationFormat>Breitbild</PresentationFormat>
  <Paragraphs>47</Paragraphs>
  <Slides>4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Consolas</vt:lpstr>
      <vt:lpstr>Office</vt:lpstr>
      <vt:lpstr>PowerPoint-Präsentation</vt:lpstr>
      <vt:lpstr>Was sind In-Memory-Datenbanken?</vt:lpstr>
      <vt:lpstr>Lösungsweg &amp; Projektumgebung </vt:lpstr>
      <vt:lpstr>Datenbankschema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Robert Pietzschmann</dc:creator>
  <cp:lastModifiedBy>Robert Pietzschmann</cp:lastModifiedBy>
  <cp:revision>1</cp:revision>
  <dcterms:created xsi:type="dcterms:W3CDTF">2018-01-31T13:47:12Z</dcterms:created>
  <dcterms:modified xsi:type="dcterms:W3CDTF">2018-01-31T13:47:37Z</dcterms:modified>
</cp:coreProperties>
</file>