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4" r:id="rId3"/>
    <p:sldId id="267" r:id="rId4"/>
    <p:sldId id="279" r:id="rId5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88" d="100"/>
          <a:sy n="88" d="100"/>
        </p:scale>
        <p:origin x="2262" y="9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mcached.org/memcached-usage.png" TargetMode="External"/><Relationship Id="rId2" Type="http://schemas.openxmlformats.org/officeDocument/2006/relationships/hyperlink" Target="http://www.admin-magazin.de/var/ezflow_site/storage/images/media/images/memcached_illustration/110428-1-ger-DE/memcached_illustration_large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2000" y="630932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Quellen:Bild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836712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Server </a:t>
            </a:r>
            <a:r>
              <a:rPr lang="de-DE" sz="1800" dirty="0" err="1" smtClean="0"/>
              <a:t>Application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stellt </a:t>
            </a:r>
            <a:r>
              <a:rPr lang="de-DE" sz="1800" dirty="0"/>
              <a:t>Speicher </a:t>
            </a:r>
            <a:r>
              <a:rPr lang="de-DE" sz="1800" dirty="0" smtClean="0"/>
              <a:t>im </a:t>
            </a:r>
            <a:r>
              <a:rPr lang="de-DE" sz="1800" dirty="0"/>
              <a:t>RAM zur </a:t>
            </a:r>
            <a:r>
              <a:rPr lang="de-DE" sz="1800" dirty="0" smtClean="0"/>
              <a:t>Verfügung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Lastverteilung </a:t>
            </a:r>
            <a:r>
              <a:rPr lang="de-DE" sz="1800" dirty="0"/>
              <a:t>von Festplattenzugriffen / Datenbankanfragen auf </a:t>
            </a:r>
            <a:r>
              <a:rPr lang="de-DE" sz="1800" dirty="0" smtClean="0"/>
              <a:t>RAM</a:t>
            </a:r>
          </a:p>
          <a:p>
            <a:pPr>
              <a:lnSpc>
                <a:spcPct val="150000"/>
              </a:lnSpc>
            </a:pP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Ziel</a:t>
            </a:r>
            <a:r>
              <a:rPr lang="de-DE" sz="1800" dirty="0"/>
              <a:t>: Optimierung der Antwortzeiten von </a:t>
            </a:r>
            <a:r>
              <a:rPr lang="de-DE" sz="1800" dirty="0" smtClean="0"/>
              <a:t>Webanwendungen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61" y="1916832"/>
            <a:ext cx="3419595" cy="28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836712"/>
            <a:ext cx="4896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 smtClean="0"/>
              <a:t>Memcached</a:t>
            </a:r>
            <a:r>
              <a:rPr lang="de-DE" sz="1800" dirty="0" smtClean="0"/>
              <a:t> </a:t>
            </a:r>
            <a:r>
              <a:rPr lang="de-DE" sz="1800" dirty="0"/>
              <a:t>stellt mehrere Hashtabellen zur Verfügung (Key-Tabelle , Value-Tabelle)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vergleichbar </a:t>
            </a:r>
            <a:r>
              <a:rPr lang="de-DE" sz="1800" dirty="0"/>
              <a:t>mit Assoziativen Arrays in verschiedenen </a:t>
            </a:r>
            <a:r>
              <a:rPr lang="de-DE" sz="1800" dirty="0" smtClean="0"/>
              <a:t>Programmiersprachen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Speicher </a:t>
            </a:r>
            <a:r>
              <a:rPr lang="de-DE" sz="1800" dirty="0"/>
              <a:t>wird über einen </a:t>
            </a:r>
            <a:r>
              <a:rPr lang="de-DE" sz="1800" dirty="0" err="1"/>
              <a:t>Slab-Allocator</a:t>
            </a:r>
            <a:r>
              <a:rPr lang="de-DE" sz="1800" dirty="0"/>
              <a:t> </a:t>
            </a:r>
            <a:r>
              <a:rPr lang="de-DE" sz="1800" dirty="0" smtClean="0"/>
              <a:t>verwaltet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Komprimierung </a:t>
            </a:r>
            <a:r>
              <a:rPr lang="de-DE" sz="1800" dirty="0" smtClean="0"/>
              <a:t>über Bibliotheken (z.B.: </a:t>
            </a:r>
            <a:r>
              <a:rPr lang="de-DE" sz="1800" dirty="0" err="1"/>
              <a:t>Z</a:t>
            </a:r>
            <a:r>
              <a:rPr lang="de-DE" sz="1800" dirty="0" err="1" smtClean="0"/>
              <a:t>lib</a:t>
            </a:r>
            <a:r>
              <a:rPr lang="de-DE" sz="1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Kann dezentralisiert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/>
              <a:t>	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56012"/>
            <a:ext cx="2448272" cy="45649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32000" y="630932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Bild 2</a:t>
            </a:r>
            <a:endParaRPr lang="de-DE" sz="800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000" y="1062945"/>
            <a:ext cx="4212008" cy="532859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Einfachste </a:t>
            </a:r>
            <a:r>
              <a:rPr lang="de-DE" sz="1600" dirty="0"/>
              <a:t>Befehle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])</a:t>
            </a:r>
          </a:p>
          <a:p>
            <a:pPr lvl="1"/>
            <a:r>
              <a:rPr lang="de-DE" sz="1600" dirty="0" smtClean="0"/>
              <a:t>Speichern und ggf. </a:t>
            </a:r>
            <a:r>
              <a:rPr lang="de-DE" sz="1600" dirty="0" err="1" smtClean="0"/>
              <a:t>überspeichern</a:t>
            </a:r>
            <a:r>
              <a:rPr lang="de-DE" sz="1600" dirty="0" err="1"/>
              <a:t>Optimiert</a:t>
            </a:r>
            <a:r>
              <a:rPr lang="de-DE" sz="1600" dirty="0"/>
              <a:t> RAM Ausnutzung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s]) </a:t>
            </a:r>
          </a:p>
          <a:p>
            <a:pPr lvl="1"/>
            <a:r>
              <a:rPr lang="de-DE" sz="1600" dirty="0" smtClean="0"/>
              <a:t>Speichern nur wenn nicht existent</a:t>
            </a:r>
          </a:p>
          <a:p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("Key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")</a:t>
            </a:r>
          </a:p>
          <a:p>
            <a:pPr lvl="1"/>
            <a:r>
              <a:rPr lang="de-DE" sz="1600" dirty="0" smtClean="0"/>
              <a:t>Nimmt einen oder mehrere Keys und gibt </a:t>
            </a:r>
            <a:r>
              <a:rPr lang="de-DE" sz="1600" dirty="0" err="1" smtClean="0"/>
              <a:t>Value‘s</a:t>
            </a:r>
            <a:r>
              <a:rPr lang="de-DE" sz="1600" dirty="0" smtClean="0"/>
              <a:t> zurück</a:t>
            </a:r>
          </a:p>
          <a:p>
            <a:endParaRPr lang="de-DE" sz="1600" dirty="0"/>
          </a:p>
          <a:p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Delete(„Key“)</a:t>
            </a:r>
          </a:p>
          <a:p>
            <a:pPr lvl="1"/>
            <a:r>
              <a:rPr lang="de-DE" sz="1600" dirty="0" smtClean="0"/>
              <a:t>Löscht Eintrag aus dem Cache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662139" y="1062945"/>
            <a:ext cx="4212008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r>
              <a:rPr lang="de-DE" sz="1600" kern="0" dirty="0" smtClean="0"/>
              <a:t>Beispiele:</a:t>
            </a:r>
          </a:p>
          <a:p>
            <a:pPr marL="0" indent="0">
              <a:buFontTx/>
              <a:buNone/>
            </a:pPr>
            <a:endParaRPr lang="de-DE" sz="1600" kern="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("UserID123" , "Hallo lieber Nutzer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„ ,60);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UserID123" , "Hallo lieber Nutzer" ,60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de-DE" sz="1600" dirty="0" smtClean="0"/>
              <a:t>Wird nicht hinzugefügt, da vorhanden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(„UserID123")</a:t>
            </a:r>
          </a:p>
          <a:p>
            <a:pPr lvl="1"/>
            <a:r>
              <a:rPr lang="de-DE" sz="1600" dirty="0"/>
              <a:t>Ausgabe: „Hallo lieber Nutzer</a:t>
            </a:r>
            <a:r>
              <a:rPr lang="de-DE" sz="1600" dirty="0" smtClean="0"/>
              <a:t>“</a:t>
            </a:r>
          </a:p>
          <a:p>
            <a:pPr lvl="1"/>
            <a:endParaRPr lang="de-DE" sz="1600" kern="0" dirty="0"/>
          </a:p>
          <a:p>
            <a:r>
              <a:rPr lang="de-DE" sz="1600" kern="0" dirty="0" smtClean="0">
                <a:solidFill>
                  <a:schemeClr val="accent5">
                    <a:lumMod val="50000"/>
                  </a:schemeClr>
                </a:solidFill>
              </a:rPr>
              <a:t>Delete(„UserID123“)</a:t>
            </a:r>
          </a:p>
          <a:p>
            <a:pPr lvl="1"/>
            <a:r>
              <a:rPr lang="de-DE" sz="1600" kern="0" dirty="0" smtClean="0"/>
              <a:t>Eintrag wird gelöscht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9031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Bild1: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://www.admin-magazin.de/var/ezflow_site/storage/images/media/images/memcached_illustration/110428-1-ger-DE/memcached_illustration_large.png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Bild2: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https://memcached.org/memcached-usage.png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296</Words>
  <Application>Microsoft Office PowerPoint</Application>
  <PresentationFormat>Bildschirmpräsentation (4:3)</PresentationFormat>
  <Paragraphs>75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ヒラギノ角ゴ Pro W3</vt:lpstr>
      <vt:lpstr>Powerpoint_Vorlage</vt:lpstr>
      <vt:lpstr>Memcached</vt:lpstr>
      <vt:lpstr>Funktionsweise</vt:lpstr>
      <vt:lpstr>Verwendung von Memcached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147</cp:revision>
  <cp:lastPrinted>2011-09-28T10:49:02Z</cp:lastPrinted>
  <dcterms:created xsi:type="dcterms:W3CDTF">2011-12-19T14:51:39Z</dcterms:created>
  <dcterms:modified xsi:type="dcterms:W3CDTF">2018-01-31T14:00:39Z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