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15" r:id="rId2"/>
    <p:sldId id="280" r:id="rId3"/>
    <p:sldId id="265" r:id="rId4"/>
    <p:sldId id="320" r:id="rId5"/>
    <p:sldId id="314" r:id="rId6"/>
    <p:sldId id="322" r:id="rId7"/>
    <p:sldId id="298" r:id="rId8"/>
    <p:sldId id="296" r:id="rId9"/>
    <p:sldId id="321" r:id="rId10"/>
    <p:sldId id="291" r:id="rId11"/>
    <p:sldId id="292" r:id="rId12"/>
    <p:sldId id="294" r:id="rId13"/>
    <p:sldId id="299" r:id="rId14"/>
    <p:sldId id="301" r:id="rId15"/>
    <p:sldId id="302" r:id="rId16"/>
    <p:sldId id="303" r:id="rId17"/>
    <p:sldId id="304" r:id="rId18"/>
    <p:sldId id="306" r:id="rId19"/>
    <p:sldId id="309" r:id="rId20"/>
    <p:sldId id="310" r:id="rId21"/>
    <p:sldId id="305" r:id="rId22"/>
    <p:sldId id="355" r:id="rId23"/>
    <p:sldId id="356" r:id="rId24"/>
    <p:sldId id="357" r:id="rId25"/>
    <p:sldId id="358" r:id="rId26"/>
    <p:sldId id="359" r:id="rId27"/>
    <p:sldId id="360" r:id="rId28"/>
    <p:sldId id="354" r:id="rId29"/>
    <p:sldId id="347" r:id="rId30"/>
    <p:sldId id="348" r:id="rId31"/>
    <p:sldId id="349" r:id="rId32"/>
    <p:sldId id="350" r:id="rId33"/>
    <p:sldId id="351" r:id="rId34"/>
    <p:sldId id="352" r:id="rId35"/>
    <p:sldId id="353" r:id="rId36"/>
    <p:sldId id="316" r:id="rId37"/>
    <p:sldId id="346" r:id="rId38"/>
    <p:sldId id="324" r:id="rId39"/>
    <p:sldId id="279" r:id="rId40"/>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79" d="100"/>
          <a:sy n="79" d="100"/>
        </p:scale>
        <p:origin x="840" y="84"/>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Abfrage 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ser>
        <c:dLbls>
          <c:showLegendKey val="0"/>
          <c:showVal val="0"/>
          <c:showCatName val="0"/>
          <c:showSerName val="0"/>
          <c:showPercent val="0"/>
          <c:showBubbleSize val="0"/>
        </c:dLbls>
        <c:smooth val="0"/>
        <c:axId val="-685972384"/>
        <c:axId val="-685961504"/>
      </c:lineChart>
      <c:catAx>
        <c:axId val="-68597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61504"/>
        <c:crosses val="autoZero"/>
        <c:auto val="1"/>
        <c:lblAlgn val="ctr"/>
        <c:lblOffset val="100"/>
        <c:noMultiLvlLbl val="0"/>
      </c:catAx>
      <c:valAx>
        <c:axId val="-68596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72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Abfrage 3</a:t>
            </a:r>
          </a:p>
        </c:rich>
      </c:tx>
      <c:layout>
        <c:manualLayout>
          <c:xMode val="edge"/>
          <c:yMode val="edge"/>
          <c:x val="0.3787637795275591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ser>
        <c:dLbls>
          <c:showLegendKey val="0"/>
          <c:showVal val="0"/>
          <c:showCatName val="0"/>
          <c:showSerName val="0"/>
          <c:showPercent val="0"/>
          <c:showBubbleSize val="0"/>
        </c:dLbls>
        <c:smooth val="0"/>
        <c:axId val="-685967488"/>
        <c:axId val="-650861488"/>
      </c:lineChart>
      <c:catAx>
        <c:axId val="-68596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50861488"/>
        <c:crosses val="autoZero"/>
        <c:auto val="1"/>
        <c:lblAlgn val="ctr"/>
        <c:lblOffset val="100"/>
        <c:noMultiLvlLbl val="0"/>
      </c:catAx>
      <c:valAx>
        <c:axId val="-650861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6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7704B679-15B7-41B2-A469-5BCDB0ACAE68}">
      <dgm:prSet phldrT="[Text]"/>
      <dgm:spPr/>
      <dgm:t>
        <a:bodyPr/>
        <a:lstStyle/>
        <a:p>
          <a:r>
            <a:rPr lang="de-DE" dirty="0" err="1" smtClean="0"/>
            <a:t>BigData</a:t>
          </a:r>
          <a:endParaRPr lang="de-DE" dirty="0"/>
        </a:p>
      </dgm:t>
    </dgm:pt>
    <dgm:pt modelId="{4D7D353A-BA51-477A-819C-28CA70CEEE96}" type="parTrans" cxnId="{41FB2956-676B-4F66-9CBC-FD152A8EE4A8}">
      <dgm:prSet/>
      <dgm:spPr/>
      <dgm:t>
        <a:bodyPr/>
        <a:lstStyle/>
        <a:p>
          <a:endParaRPr lang="de-DE"/>
        </a:p>
      </dgm:t>
    </dgm:pt>
    <dgm:pt modelId="{55ABBFFB-3ED5-4D33-8448-66F97642013D}" type="sibTrans" cxnId="{41FB2956-676B-4F66-9CBC-FD152A8EE4A8}">
      <dgm:prSet/>
      <dgm:spPr/>
      <dgm:t>
        <a:bodyPr/>
        <a:lstStyle/>
        <a:p>
          <a:endParaRPr lang="de-DE"/>
        </a:p>
      </dgm:t>
    </dgm:pt>
    <dgm:pt modelId="{5C85B2F8-2341-4A96-9E8B-1D665839F209}">
      <dgm:prSet phldrT="[Text]"/>
      <dgm:spPr/>
      <dgm:t>
        <a:bodyPr/>
        <a:lstStyle/>
        <a:p>
          <a:r>
            <a:rPr lang="de-DE" dirty="0" err="1" smtClean="0"/>
            <a:t>IoT</a:t>
          </a:r>
          <a:endParaRPr lang="de-DE" dirty="0"/>
        </a:p>
      </dgm:t>
    </dgm:pt>
    <dgm:pt modelId="{0E07FCA0-8D8D-4CA2-91A1-8FC5D056FD67}" type="parTrans" cxnId="{866D55B7-A079-4249-8FF6-88C6B4E5F6C6}">
      <dgm:prSet/>
      <dgm:spPr/>
      <dgm:t>
        <a:bodyPr/>
        <a:lstStyle/>
        <a:p>
          <a:endParaRPr lang="de-DE"/>
        </a:p>
      </dgm:t>
    </dgm:pt>
    <dgm:pt modelId="{29CBF505-2B64-4B59-9CE5-2829D3D09606}" type="sibTrans" cxnId="{866D55B7-A079-4249-8FF6-88C6B4E5F6C6}">
      <dgm:prSet/>
      <dgm:spPr/>
      <dgm:t>
        <a:bodyPr/>
        <a:lstStyle/>
        <a:p>
          <a:endParaRPr lang="de-DE"/>
        </a:p>
      </dgm:t>
    </dgm:pt>
    <dgm:pt modelId="{6D0E8FDD-CC50-4684-9260-3DA695AC7C75}">
      <dgm:prSet phldrT="[Text]"/>
      <dgm:spPr/>
      <dgm:t>
        <a:bodyPr/>
        <a:lstStyle/>
        <a:p>
          <a:r>
            <a:rPr lang="de-DE" dirty="0" smtClean="0"/>
            <a:t>Mobile </a:t>
          </a:r>
          <a:r>
            <a:rPr lang="de-DE" dirty="0" err="1" smtClean="0"/>
            <a:t>Applications</a:t>
          </a:r>
          <a:endParaRPr lang="de-DE" dirty="0"/>
        </a:p>
      </dgm:t>
    </dgm:pt>
    <dgm:pt modelId="{C0FD4D07-43CB-42D8-9672-24FFF90094DB}" type="parTrans" cxnId="{22DB189D-FCDA-4D5E-A26C-48758306EF9C}">
      <dgm:prSet/>
      <dgm:spPr/>
      <dgm:t>
        <a:bodyPr/>
        <a:lstStyle/>
        <a:p>
          <a:endParaRPr lang="de-DE"/>
        </a:p>
      </dgm:t>
    </dgm:pt>
    <dgm:pt modelId="{6562A17E-DB0E-4917-B68B-DDCBB9A9E966}" type="sibTrans" cxnId="{22DB189D-FCDA-4D5E-A26C-48758306EF9C}">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7" custScaleX="25541" custScaleY="13994" custLinFactNeighborX="12299" custLinFactNeighborY="15780">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7" custScaleX="25541" custScaleY="13994" custLinFactNeighborX="2462" custLinFactNeighborY="15780">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7" custScaleX="25541" custScaleY="13994" custLinFactNeighborX="-33079" custLinFactNeighborY="2970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7" custScaleX="25541" custScaleY="13994" custLinFactNeighborX="6983" custLinFactNeighborY="-961">
        <dgm:presLayoutVars>
          <dgm:bulletEnabled val="1"/>
        </dgm:presLayoutVars>
      </dgm:prSet>
      <dgm:spPr/>
      <dgm:t>
        <a:bodyPr/>
        <a:lstStyle/>
        <a:p>
          <a:endParaRPr lang="de-DE"/>
        </a:p>
      </dgm:t>
    </dgm:pt>
    <dgm:pt modelId="{2693E2C0-4E49-4B94-A6D4-3B36F55A5D27}" type="pres">
      <dgm:prSet presAssocID="{88548F21-A84C-4F45-B40A-4D012559BC1F}" presName="sibTrans" presStyleCnt="0"/>
      <dgm:spPr/>
    </dgm:pt>
    <dgm:pt modelId="{3BAC4E9F-BFED-44C4-AFC9-A27B3F8AEA9C}" type="pres">
      <dgm:prSet presAssocID="{7704B679-15B7-41B2-A469-5BCDB0ACAE68}" presName="node" presStyleLbl="node1" presStyleIdx="4" presStyleCnt="7" custScaleX="20225" custScaleY="8751" custLinFactNeighborX="-8476" custLinFactNeighborY="35901">
        <dgm:presLayoutVars>
          <dgm:bulletEnabled val="1"/>
        </dgm:presLayoutVars>
      </dgm:prSet>
      <dgm:spPr/>
      <dgm:t>
        <a:bodyPr/>
        <a:lstStyle/>
        <a:p>
          <a:endParaRPr lang="de-DE"/>
        </a:p>
      </dgm:t>
    </dgm:pt>
    <dgm:pt modelId="{4E6DBD75-F484-46A8-8F03-A8E99E4634AD}" type="pres">
      <dgm:prSet presAssocID="{55ABBFFB-3ED5-4D33-8448-66F97642013D}" presName="sibTrans" presStyleCnt="0"/>
      <dgm:spPr/>
    </dgm:pt>
    <dgm:pt modelId="{BA93364A-C73F-47A1-982A-4A12CB07BC66}" type="pres">
      <dgm:prSet presAssocID="{5C85B2F8-2341-4A96-9E8B-1D665839F209}" presName="node" presStyleLbl="node1" presStyleIdx="5" presStyleCnt="7" custScaleX="20225" custScaleY="8751" custLinFactNeighborX="-17817" custLinFactNeighborY="35901">
        <dgm:presLayoutVars>
          <dgm:bulletEnabled val="1"/>
        </dgm:presLayoutVars>
      </dgm:prSet>
      <dgm:spPr/>
      <dgm:t>
        <a:bodyPr/>
        <a:lstStyle/>
        <a:p>
          <a:endParaRPr lang="de-DE"/>
        </a:p>
      </dgm:t>
    </dgm:pt>
    <dgm:pt modelId="{9F291B96-1B29-4A9F-8C18-BA8A15CB9AA4}" type="pres">
      <dgm:prSet presAssocID="{29CBF505-2B64-4B59-9CE5-2829D3D09606}" presName="sibTrans" presStyleCnt="0"/>
      <dgm:spPr/>
    </dgm:pt>
    <dgm:pt modelId="{E674FBAF-9744-4029-963A-CA5F3C6FE50E}" type="pres">
      <dgm:prSet presAssocID="{6D0E8FDD-CC50-4684-9260-3DA695AC7C75}" presName="node" presStyleLbl="node1" presStyleIdx="6" presStyleCnt="7" custScaleX="20225" custScaleY="8751" custLinFactNeighborX="-26703" custLinFactNeighborY="7862">
        <dgm:presLayoutVars>
          <dgm:bulletEnabled val="1"/>
        </dgm:presLayoutVars>
      </dgm:prSet>
      <dgm:spPr/>
      <dgm:t>
        <a:bodyPr/>
        <a:lstStyle/>
        <a:p>
          <a:endParaRPr lang="de-DE"/>
        </a:p>
      </dgm:t>
    </dgm:pt>
  </dgm:ptLst>
  <dgm:cxnLst>
    <dgm:cxn modelId="{340E087C-445C-4E22-ADFF-41A681101399}" srcId="{EF474018-6617-446B-B9A7-F82054528BCA}" destId="{40CD190A-A3F6-42A2-8D83-BCB5144CBE79}" srcOrd="2" destOrd="0" parTransId="{E669207B-62DC-4E91-90E3-26EC8F75BF14}" sibTransId="{8CE71163-3236-4A31-8418-60895BFAF19B}"/>
    <dgm:cxn modelId="{3DC0A02F-B7F6-49A3-BA06-EA6D3FBEFEAF}" type="presOf" srcId="{7704B679-15B7-41B2-A469-5BCDB0ACAE68}" destId="{3BAC4E9F-BFED-44C4-AFC9-A27B3F8AEA9C}" srcOrd="0" destOrd="0" presId="urn:microsoft.com/office/officeart/2005/8/layout/default"/>
    <dgm:cxn modelId="{1648CD05-78A5-4834-B244-A410DF2553A4}" srcId="{EF474018-6617-446B-B9A7-F82054528BCA}" destId="{502CA87B-B35B-4630-A714-F8169485281F}" srcOrd="0" destOrd="0" parTransId="{CBA292C8-05E5-4469-ACF4-94B2C166266B}" sibTransId="{66109B9E-B157-4ECF-BEC7-0F41807B08C8}"/>
    <dgm:cxn modelId="{503A4A32-2165-4F25-B0D0-1B245E1CD2F5}" type="presOf" srcId="{5C85B2F8-2341-4A96-9E8B-1D665839F209}" destId="{BA93364A-C73F-47A1-982A-4A12CB07BC66}" srcOrd="0" destOrd="0" presId="urn:microsoft.com/office/officeart/2005/8/layout/default"/>
    <dgm:cxn modelId="{55DE8F5A-722F-4406-9295-59F138196831}" type="presOf" srcId="{B0D84846-1099-4B26-BD59-2FA326374DEC}" destId="{FA9E3985-8EF5-45AC-B4DA-EC764446F3B0}" srcOrd="0" destOrd="0" presId="urn:microsoft.com/office/officeart/2005/8/layout/default"/>
    <dgm:cxn modelId="{244B5CB9-3BF1-4A3E-B349-5437F516ABE5}" type="presOf" srcId="{710425D4-9380-4735-AFAB-7C60B8AFB5F4}" destId="{3EC38514-2F4C-4217-A939-F1BC038C4D62}" srcOrd="0" destOrd="0" presId="urn:microsoft.com/office/officeart/2005/8/layout/default"/>
    <dgm:cxn modelId="{41FB2956-676B-4F66-9CBC-FD152A8EE4A8}" srcId="{EF474018-6617-446B-B9A7-F82054528BCA}" destId="{7704B679-15B7-41B2-A469-5BCDB0ACAE68}" srcOrd="4" destOrd="0" parTransId="{4D7D353A-BA51-477A-819C-28CA70CEEE96}" sibTransId="{55ABBFFB-3ED5-4D33-8448-66F97642013D}"/>
    <dgm:cxn modelId="{10E0451E-2499-4BC9-8CBD-CDDA93AE647B}" type="presOf" srcId="{502CA87B-B35B-4630-A714-F8169485281F}" destId="{9EBB3C68-6483-4B13-A6E1-94A2909DE4F8}" srcOrd="0" destOrd="0" presId="urn:microsoft.com/office/officeart/2005/8/layout/default"/>
    <dgm:cxn modelId="{B3EA63C2-F32E-4591-8BA6-91BD002AE15B}" type="presOf" srcId="{6D0E8FDD-CC50-4684-9260-3DA695AC7C75}" destId="{E674FBAF-9744-4029-963A-CA5F3C6FE50E}" srcOrd="0" destOrd="0" presId="urn:microsoft.com/office/officeart/2005/8/layout/default"/>
    <dgm:cxn modelId="{866D55B7-A079-4249-8FF6-88C6B4E5F6C6}" srcId="{EF474018-6617-446B-B9A7-F82054528BCA}" destId="{5C85B2F8-2341-4A96-9E8B-1D665839F209}" srcOrd="5" destOrd="0" parTransId="{0E07FCA0-8D8D-4CA2-91A1-8FC5D056FD67}" sibTransId="{29CBF505-2B64-4B59-9CE5-2829D3D09606}"/>
    <dgm:cxn modelId="{22DB189D-FCDA-4D5E-A26C-48758306EF9C}" srcId="{EF474018-6617-446B-B9A7-F82054528BCA}" destId="{6D0E8FDD-CC50-4684-9260-3DA695AC7C75}" srcOrd="6" destOrd="0" parTransId="{C0FD4D07-43CB-42D8-9672-24FFF90094DB}" sibTransId="{6562A17E-DB0E-4917-B68B-DDCBB9A9E966}"/>
    <dgm:cxn modelId="{A847EB62-02B1-44B9-9DFA-2779A6DB5E1B}" type="presOf" srcId="{40CD190A-A3F6-42A2-8D83-BCB5144CBE79}" destId="{2D7DC744-3DDE-406A-AE5E-3335AB5F6F66}"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A1C6DF75-855C-4497-B62E-9FFFDF2A71F8}" type="presOf" srcId="{EF474018-6617-446B-B9A7-F82054528BCA}" destId="{911E7DA1-0D11-47BF-9458-1AE9589BD0B8}" srcOrd="0" destOrd="0" presId="urn:microsoft.com/office/officeart/2005/8/layout/default"/>
    <dgm:cxn modelId="{2C48CC18-99AA-4EC7-A55C-4C32E6C862DE}" type="presParOf" srcId="{911E7DA1-0D11-47BF-9458-1AE9589BD0B8}" destId="{9EBB3C68-6483-4B13-A6E1-94A2909DE4F8}" srcOrd="0" destOrd="0" presId="urn:microsoft.com/office/officeart/2005/8/layout/default"/>
    <dgm:cxn modelId="{7A7BC8B1-8EFC-4ED7-9C85-265630BC254F}" type="presParOf" srcId="{911E7DA1-0D11-47BF-9458-1AE9589BD0B8}" destId="{40EA69BA-FE47-429E-B84A-F0A1DCB9A1AC}" srcOrd="1" destOrd="0" presId="urn:microsoft.com/office/officeart/2005/8/layout/default"/>
    <dgm:cxn modelId="{0231F74D-D35D-4AB1-B1F1-45687FEAF874}" type="presParOf" srcId="{911E7DA1-0D11-47BF-9458-1AE9589BD0B8}" destId="{FA9E3985-8EF5-45AC-B4DA-EC764446F3B0}" srcOrd="2" destOrd="0" presId="urn:microsoft.com/office/officeart/2005/8/layout/default"/>
    <dgm:cxn modelId="{9261B8FE-C87C-4E7D-8C72-E47C7FEB4788}" type="presParOf" srcId="{911E7DA1-0D11-47BF-9458-1AE9589BD0B8}" destId="{A4A539AE-5097-4CC8-BA9A-A87596366181}" srcOrd="3" destOrd="0" presId="urn:microsoft.com/office/officeart/2005/8/layout/default"/>
    <dgm:cxn modelId="{7CEE083B-4ACD-42DF-885A-1032F515B34D}" type="presParOf" srcId="{911E7DA1-0D11-47BF-9458-1AE9589BD0B8}" destId="{2D7DC744-3DDE-406A-AE5E-3335AB5F6F66}" srcOrd="4" destOrd="0" presId="urn:microsoft.com/office/officeart/2005/8/layout/default"/>
    <dgm:cxn modelId="{6A7EAE33-E865-4EC0-9D59-31A8FD77CD52}" type="presParOf" srcId="{911E7DA1-0D11-47BF-9458-1AE9589BD0B8}" destId="{BF6D9FAB-2ADD-4535-BAAA-56D0AC54A087}" srcOrd="5" destOrd="0" presId="urn:microsoft.com/office/officeart/2005/8/layout/default"/>
    <dgm:cxn modelId="{F15A5904-7504-4F04-8D63-E70DB871816B}" type="presParOf" srcId="{911E7DA1-0D11-47BF-9458-1AE9589BD0B8}" destId="{3EC38514-2F4C-4217-A939-F1BC038C4D62}" srcOrd="6" destOrd="0" presId="urn:microsoft.com/office/officeart/2005/8/layout/default"/>
    <dgm:cxn modelId="{B5390864-BF93-4873-8896-7F1AAADB6685}" type="presParOf" srcId="{911E7DA1-0D11-47BF-9458-1AE9589BD0B8}" destId="{2693E2C0-4E49-4B94-A6D4-3B36F55A5D27}" srcOrd="7" destOrd="0" presId="urn:microsoft.com/office/officeart/2005/8/layout/default"/>
    <dgm:cxn modelId="{5675003A-AE03-4849-9367-19357402F3E8}" type="presParOf" srcId="{911E7DA1-0D11-47BF-9458-1AE9589BD0B8}" destId="{3BAC4E9F-BFED-44C4-AFC9-A27B3F8AEA9C}" srcOrd="8" destOrd="0" presId="urn:microsoft.com/office/officeart/2005/8/layout/default"/>
    <dgm:cxn modelId="{EA19D080-4818-450F-A9C6-5C19605552F6}" type="presParOf" srcId="{911E7DA1-0D11-47BF-9458-1AE9589BD0B8}" destId="{4E6DBD75-F484-46A8-8F03-A8E99E4634AD}" srcOrd="9" destOrd="0" presId="urn:microsoft.com/office/officeart/2005/8/layout/default"/>
    <dgm:cxn modelId="{AFC82996-DF81-493C-9B82-1C48EAA66D04}" type="presParOf" srcId="{911E7DA1-0D11-47BF-9458-1AE9589BD0B8}" destId="{BA93364A-C73F-47A1-982A-4A12CB07BC66}" srcOrd="10" destOrd="0" presId="urn:microsoft.com/office/officeart/2005/8/layout/default"/>
    <dgm:cxn modelId="{22C966F2-76BD-4D74-A04A-45A1ACC1B85F}" type="presParOf" srcId="{911E7DA1-0D11-47BF-9458-1AE9589BD0B8}" destId="{9F291B96-1B29-4A9F-8C18-BA8A15CB9AA4}" srcOrd="11" destOrd="0" presId="urn:microsoft.com/office/officeart/2005/8/layout/default"/>
    <dgm:cxn modelId="{A71B8189-BE18-41CD-8AF9-4D1097C290A2}" type="presParOf" srcId="{911E7DA1-0D11-47BF-9458-1AE9589BD0B8}" destId="{E674FBAF-9744-4029-963A-CA5F3C6FE50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6F188BA7-20AF-4BD3-BF45-D6ACD1B6B9BD}" type="presOf" srcId="{CC8C2D4F-8EB8-4D92-8EE6-9ADE957BBC34}" destId="{08D0F303-4ECD-4398-98CD-1CFF8D6A2603}" srcOrd="0" destOrd="0" presId="urn:microsoft.com/office/officeart/2005/8/layout/hProcess3"/>
    <dgm:cxn modelId="{002B6CDE-E4D3-433F-97F4-0367EA8E61EF}" type="presOf" srcId="{C650DF3E-22B5-4EBC-B9DC-C22A0F01295A}" destId="{5230692D-0934-4768-8A05-7097027BF408}"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011DA19C-FD37-4C33-8F27-98D1CC2D53C6}" type="presOf" srcId="{F5B3C6F8-CA19-4628-8C31-FCC83CCE9F1E}" destId="{CAFB5F5E-9E1A-436A-94D3-7167FE988209}" srcOrd="0" destOrd="0" presId="urn:microsoft.com/office/officeart/2005/8/layout/hProcess3"/>
    <dgm:cxn modelId="{8F9DDB28-90D5-4854-AF18-44D8F02396CD}"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403154A0-0CC7-4F9F-B950-FA0DBA35B01D}" type="presParOf" srcId="{5230692D-0934-4768-8A05-7097027BF408}" destId="{44A4A5B0-3C3F-4C3C-B2DE-BE9CFADA4A05}" srcOrd="0" destOrd="0" presId="urn:microsoft.com/office/officeart/2005/8/layout/hProcess3"/>
    <dgm:cxn modelId="{67D2942F-3D29-412F-9589-B8428673BB96}" type="presParOf" srcId="{5230692D-0934-4768-8A05-7097027BF408}" destId="{D062D5DF-DFDC-4069-BA08-1AFFE9250EB5}" srcOrd="1" destOrd="0" presId="urn:microsoft.com/office/officeart/2005/8/layout/hProcess3"/>
    <dgm:cxn modelId="{4E0C8718-5338-438E-B2AF-14E37DF33036}" type="presParOf" srcId="{D062D5DF-DFDC-4069-BA08-1AFFE9250EB5}" destId="{1E3AC91E-84B8-4D7A-986E-47D2FE4957DB}" srcOrd="0" destOrd="0" presId="urn:microsoft.com/office/officeart/2005/8/layout/hProcess3"/>
    <dgm:cxn modelId="{D2A31B0D-8B94-4B81-ABCE-58083BAE0A74}" type="presParOf" srcId="{D062D5DF-DFDC-4069-BA08-1AFFE9250EB5}" destId="{9DEB54E4-9A17-4080-A6D1-C5F94B3BD004}" srcOrd="1" destOrd="0" presId="urn:microsoft.com/office/officeart/2005/8/layout/hProcess3"/>
    <dgm:cxn modelId="{45FE859F-B45A-4918-A91E-205A5E5F9162}" type="presParOf" srcId="{9DEB54E4-9A17-4080-A6D1-C5F94B3BD004}" destId="{2FEF7F9D-2AD7-412C-A354-8AE5FCAFCC17}" srcOrd="0" destOrd="0" presId="urn:microsoft.com/office/officeart/2005/8/layout/hProcess3"/>
    <dgm:cxn modelId="{D78985EE-33FA-4985-84E8-9773D2688DC2}" type="presParOf" srcId="{9DEB54E4-9A17-4080-A6D1-C5F94B3BD004}" destId="{CAFB5F5E-9E1A-436A-94D3-7167FE988209}" srcOrd="1" destOrd="0" presId="urn:microsoft.com/office/officeart/2005/8/layout/hProcess3"/>
    <dgm:cxn modelId="{441AE48A-B16A-40C8-A1DA-F8466E203C0E}" type="presParOf" srcId="{9DEB54E4-9A17-4080-A6D1-C5F94B3BD004}" destId="{7E102AB5-A195-4733-B7FC-F6B23341CA4A}" srcOrd="2" destOrd="0" presId="urn:microsoft.com/office/officeart/2005/8/layout/hProcess3"/>
    <dgm:cxn modelId="{822283C5-9E40-4091-977F-568D987969BF}" type="presParOf" srcId="{9DEB54E4-9A17-4080-A6D1-C5F94B3BD004}" destId="{0AA5593F-FA3D-414C-A963-9DCFA35BEC64}" srcOrd="3" destOrd="0" presId="urn:microsoft.com/office/officeart/2005/8/layout/hProcess3"/>
    <dgm:cxn modelId="{087058A5-4835-4607-BD32-22A621845FE8}" type="presParOf" srcId="{D062D5DF-DFDC-4069-BA08-1AFFE9250EB5}" destId="{5BC42237-3098-4966-8252-98A82D0AFF0A}" srcOrd="2" destOrd="0" presId="urn:microsoft.com/office/officeart/2005/8/layout/hProcess3"/>
    <dgm:cxn modelId="{1E5B4D7E-DB3E-455F-9F8E-2AE0647EE7BD}" type="presParOf" srcId="{D062D5DF-DFDC-4069-BA08-1AFFE9250EB5}" destId="{197A51B0-078B-4D44-884B-D15EBE076B62}" srcOrd="3" destOrd="0" presId="urn:microsoft.com/office/officeart/2005/8/layout/hProcess3"/>
    <dgm:cxn modelId="{3ED32CE2-3E00-453D-A672-75E6DC435246}" type="presParOf" srcId="{197A51B0-078B-4D44-884B-D15EBE076B62}" destId="{13A0CD42-492E-467E-97FB-34AC4966EDD6}" srcOrd="0" destOrd="0" presId="urn:microsoft.com/office/officeart/2005/8/layout/hProcess3"/>
    <dgm:cxn modelId="{1063BC94-E9F5-4788-B103-CDE961634D2D}" type="presParOf" srcId="{197A51B0-078B-4D44-884B-D15EBE076B62}" destId="{BFBD2FA7-76BA-49E2-9606-34D44E80369C}" srcOrd="1" destOrd="0" presId="urn:microsoft.com/office/officeart/2005/8/layout/hProcess3"/>
    <dgm:cxn modelId="{E9B52012-5044-465A-9BC9-9CE31F89F38C}" type="presParOf" srcId="{197A51B0-078B-4D44-884B-D15EBE076B62}" destId="{900962CD-3919-45C4-81B1-EE7CBEF6A9D8}" srcOrd="2" destOrd="0" presId="urn:microsoft.com/office/officeart/2005/8/layout/hProcess3"/>
    <dgm:cxn modelId="{BC65F13E-083E-4D05-9DB6-535C33E2C65D}" type="presParOf" srcId="{197A51B0-078B-4D44-884B-D15EBE076B62}" destId="{0DFF90D2-2C7E-4427-8098-EF189B7CABA7}" srcOrd="3" destOrd="0" presId="urn:microsoft.com/office/officeart/2005/8/layout/hProcess3"/>
    <dgm:cxn modelId="{BED28E88-5D55-484C-9333-128A73FE409E}" type="presParOf" srcId="{D062D5DF-DFDC-4069-BA08-1AFFE9250EB5}" destId="{0AEEC480-4CCC-41F0-9373-EF0A679C75F0}" srcOrd="4" destOrd="0" presId="urn:microsoft.com/office/officeart/2005/8/layout/hProcess3"/>
    <dgm:cxn modelId="{13AFB35F-803D-4F51-A1DF-0E8AB7ECC00F}" type="presParOf" srcId="{D062D5DF-DFDC-4069-BA08-1AFFE9250EB5}" destId="{0B02041B-F3DB-4871-9ACA-61F86322380C}" srcOrd="5" destOrd="0" presId="urn:microsoft.com/office/officeart/2005/8/layout/hProcess3"/>
    <dgm:cxn modelId="{07AA72A9-61E3-4CAB-AE38-FC41D5C80BD1}" type="presParOf" srcId="{0B02041B-F3DB-4871-9ACA-61F86322380C}" destId="{4E674177-7F6B-46E2-B88B-3F6983C15FA1}" srcOrd="0" destOrd="0" presId="urn:microsoft.com/office/officeart/2005/8/layout/hProcess3"/>
    <dgm:cxn modelId="{01003644-D0D9-4620-B174-F188BFC95D2C}" type="presParOf" srcId="{0B02041B-F3DB-4871-9ACA-61F86322380C}" destId="{08D0F303-4ECD-4398-98CD-1CFF8D6A2603}" srcOrd="1" destOrd="0" presId="urn:microsoft.com/office/officeart/2005/8/layout/hProcess3"/>
    <dgm:cxn modelId="{3C69D571-9284-496B-BEBD-61C07FEC772B}" type="presParOf" srcId="{0B02041B-F3DB-4871-9ACA-61F86322380C}" destId="{6597477D-C300-4726-A9CC-32268AB246D4}" srcOrd="2" destOrd="0" presId="urn:microsoft.com/office/officeart/2005/8/layout/hProcess3"/>
    <dgm:cxn modelId="{728CCD72-E29E-4F5D-95BC-156256EBFEBC}" type="presParOf" srcId="{0B02041B-F3DB-4871-9ACA-61F86322380C}" destId="{9B75E39B-F876-442E-A103-DC55E7BA8534}" srcOrd="3" destOrd="0" presId="urn:microsoft.com/office/officeart/2005/8/layout/hProcess3"/>
    <dgm:cxn modelId="{7AB89F11-4268-4AD6-86AE-D29FD3C37497}" type="presParOf" srcId="{D062D5DF-DFDC-4069-BA08-1AFFE9250EB5}" destId="{9AA3CF79-77F3-4970-80FA-75CC905AC994}" srcOrd="6" destOrd="0" presId="urn:microsoft.com/office/officeart/2005/8/layout/hProcess3"/>
    <dgm:cxn modelId="{9F2D001B-9F70-4500-AE5B-7A479CD93855}" type="presParOf" srcId="{D062D5DF-DFDC-4069-BA08-1AFFE9250EB5}" destId="{6FD565C6-8EBD-4D07-8367-43451A23FF0B}" srcOrd="7" destOrd="0" presId="urn:microsoft.com/office/officeart/2005/8/layout/hProcess3"/>
    <dgm:cxn modelId="{B3AF3645-488B-4B73-9AF0-BA9B5917121A}"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27750513-4EBB-456B-8EAC-D8FF655EDC54}" srcId="{ECA04AC4-D099-4AAA-AC7C-2623C310CF40}" destId="{37AFE44A-AE86-403D-BB3D-B5F4460D40A8}" srcOrd="2" destOrd="0" parTransId="{3B990666-7FE2-45CC-A72D-E348F0EC2733}" sibTransId="{8698A410-961C-43A8-8E81-6588EA8B2E8C}"/>
    <dgm:cxn modelId="{C46C84B1-99D6-4A51-8281-B684D3D37FC8}" type="presOf" srcId="{ECA04AC4-D099-4AAA-AC7C-2623C310CF40}" destId="{88A51A31-7BB7-44E8-976D-A3C32C58974B}" srcOrd="1" destOrd="0" presId="urn:microsoft.com/office/officeart/2005/8/layout/orgChart1"/>
    <dgm:cxn modelId="{44DACBF2-4503-4ABB-B59A-ADA4297C50BD}" type="presOf" srcId="{C9C5D61C-9F64-4B28-92B9-512763031A96}" destId="{683850B9-D89B-472D-9ECA-806850633103}" srcOrd="1" destOrd="0" presId="urn:microsoft.com/office/officeart/2005/8/layout/orgChart1"/>
    <dgm:cxn modelId="{9F7DFCF6-5F60-488E-BC62-D270D1C29D0A}" type="presOf" srcId="{FAC7C36C-E73C-4826-9007-974069368286}" destId="{A0BCFAE1-8822-4539-93A5-5470B2DFA620}"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60999A9E-4EC1-4251-B865-09AC1531FC9E}" srcId="{ECA04AC4-D099-4AAA-AC7C-2623C310CF40}" destId="{464DA6B5-851D-4AE1-AB28-8461B52DD986}" srcOrd="1" destOrd="0" parTransId="{FAC7C36C-E73C-4826-9007-974069368286}" sibTransId="{D7613BCF-15A9-424D-8BF9-199FE7C5C3F8}"/>
    <dgm:cxn modelId="{D4727E08-378C-460A-B556-767C14E2AC28}" type="presOf" srcId="{0B44FAE1-CD08-458A-AC64-F9C3B8E27A0E}" destId="{3F94FDAA-0F75-4010-8F21-8A7E01B0779A}" srcOrd="0" destOrd="0" presId="urn:microsoft.com/office/officeart/2005/8/layout/orgChart1"/>
    <dgm:cxn modelId="{9BF2BF8A-CF08-4007-BD73-827BC094F45E}" type="presOf" srcId="{808C28C4-28D3-4C3B-A99D-315E7C9FF97B}" destId="{6186948D-6BD0-4CF3-9B62-84B86158A836}" srcOrd="0" destOrd="0" presId="urn:microsoft.com/office/officeart/2005/8/layout/orgChart1"/>
    <dgm:cxn modelId="{55940B58-F081-4772-94A6-DE5F56A5ECCD}" type="presOf" srcId="{3B990666-7FE2-45CC-A72D-E348F0EC2733}" destId="{6D5BC600-9713-4DD2-8781-C62073791FAC}" srcOrd="0" destOrd="0" presId="urn:microsoft.com/office/officeart/2005/8/layout/orgChart1"/>
    <dgm:cxn modelId="{38EC62FD-5010-4297-988B-BB7E39D9F3AA}" type="presOf" srcId="{464DA6B5-851D-4AE1-AB28-8461B52DD986}" destId="{E2BC7264-004A-4F8A-A776-AB69960D8B34}" srcOrd="1" destOrd="0" presId="urn:microsoft.com/office/officeart/2005/8/layout/orgChart1"/>
    <dgm:cxn modelId="{C5F2BB59-A7C0-48CA-BF73-4C481D243186}" type="presOf" srcId="{37AFE44A-AE86-403D-BB3D-B5F4460D40A8}" destId="{1E35909A-1861-4E17-899A-0A494F9EF7C1}" srcOrd="1" destOrd="0" presId="urn:microsoft.com/office/officeart/2005/8/layout/orgChart1"/>
    <dgm:cxn modelId="{EBC6B914-9377-48D4-84C8-7BD280A185B0}" type="presOf" srcId="{C9C5D61C-9F64-4B28-92B9-512763031A96}" destId="{D9456436-E822-44B1-8D51-B2E0CB5DBD3A}" srcOrd="0" destOrd="0" presId="urn:microsoft.com/office/officeart/2005/8/layout/orgChart1"/>
    <dgm:cxn modelId="{AAD9A2FD-22AD-497B-A672-E893663CDD34}" type="presOf" srcId="{37AFE44A-AE86-403D-BB3D-B5F4460D40A8}" destId="{870B6059-CB4D-40A3-8B74-E28545F75667}"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DC325837-2743-4178-80C7-12ABC2B5BFA1}" type="presOf" srcId="{464DA6B5-851D-4AE1-AB28-8461B52DD986}" destId="{50C7FCC1-BE90-4BF0-892D-AC8FB740825F}" srcOrd="0" destOrd="0" presId="urn:microsoft.com/office/officeart/2005/8/layout/orgChart1"/>
    <dgm:cxn modelId="{61383058-DD96-477F-AB0F-447EADC91786}" type="presOf" srcId="{ECA04AC4-D099-4AAA-AC7C-2623C310CF40}" destId="{AD4F7CBA-E243-4549-A341-273C65E98AC7}" srcOrd="0" destOrd="0" presId="urn:microsoft.com/office/officeart/2005/8/layout/orgChart1"/>
    <dgm:cxn modelId="{DE3F696A-6F37-4965-AF7A-3E6435F5BD8E}" type="presParOf" srcId="{6186948D-6BD0-4CF3-9B62-84B86158A836}" destId="{BAC5ECF9-3B96-411E-B8FC-4A73F2FA7A13}" srcOrd="0" destOrd="0" presId="urn:microsoft.com/office/officeart/2005/8/layout/orgChart1"/>
    <dgm:cxn modelId="{C1C115A5-8732-44F5-8195-529285F0A910}" type="presParOf" srcId="{BAC5ECF9-3B96-411E-B8FC-4A73F2FA7A13}" destId="{628D244D-79F6-403D-B0D0-55AB7BF071A5}" srcOrd="0" destOrd="0" presId="urn:microsoft.com/office/officeart/2005/8/layout/orgChart1"/>
    <dgm:cxn modelId="{84CE173C-FA29-4E37-A7E2-124B8D401B93}" type="presParOf" srcId="{628D244D-79F6-403D-B0D0-55AB7BF071A5}" destId="{AD4F7CBA-E243-4549-A341-273C65E98AC7}" srcOrd="0" destOrd="0" presId="urn:microsoft.com/office/officeart/2005/8/layout/orgChart1"/>
    <dgm:cxn modelId="{4BB0BA8C-EB2E-491C-836F-E302B72025E6}" type="presParOf" srcId="{628D244D-79F6-403D-B0D0-55AB7BF071A5}" destId="{88A51A31-7BB7-44E8-976D-A3C32C58974B}" srcOrd="1" destOrd="0" presId="urn:microsoft.com/office/officeart/2005/8/layout/orgChart1"/>
    <dgm:cxn modelId="{146F0C7B-8CC5-42C4-9EA9-B867E7C378AD}" type="presParOf" srcId="{BAC5ECF9-3B96-411E-B8FC-4A73F2FA7A13}" destId="{005302A8-34A8-4E33-8474-7B37A9C5C541}" srcOrd="1" destOrd="0" presId="urn:microsoft.com/office/officeart/2005/8/layout/orgChart1"/>
    <dgm:cxn modelId="{39167E7E-C167-4CB8-9DB2-5DAD283DAB8D}" type="presParOf" srcId="{005302A8-34A8-4E33-8474-7B37A9C5C541}" destId="{3F94FDAA-0F75-4010-8F21-8A7E01B0779A}" srcOrd="0" destOrd="0" presId="urn:microsoft.com/office/officeart/2005/8/layout/orgChart1"/>
    <dgm:cxn modelId="{F0C50C03-7701-4C0B-B527-F3393352DE2F}" type="presParOf" srcId="{005302A8-34A8-4E33-8474-7B37A9C5C541}" destId="{2B877639-5D4A-4EA9-AE95-FF0D28E3AD79}" srcOrd="1" destOrd="0" presId="urn:microsoft.com/office/officeart/2005/8/layout/orgChart1"/>
    <dgm:cxn modelId="{7E530E7B-51CF-4F4B-B0F2-19E9AA341FA3}" type="presParOf" srcId="{2B877639-5D4A-4EA9-AE95-FF0D28E3AD79}" destId="{C043356A-68AA-4E29-A5BD-0BF2AAE0E7C6}" srcOrd="0" destOrd="0" presId="urn:microsoft.com/office/officeart/2005/8/layout/orgChart1"/>
    <dgm:cxn modelId="{58E6053B-BFD9-421D-8D81-6E1D420328E7}" type="presParOf" srcId="{C043356A-68AA-4E29-A5BD-0BF2AAE0E7C6}" destId="{D9456436-E822-44B1-8D51-B2E0CB5DBD3A}" srcOrd="0" destOrd="0" presId="urn:microsoft.com/office/officeart/2005/8/layout/orgChart1"/>
    <dgm:cxn modelId="{4BBCA19C-4FAA-4D17-B7A4-4A00D2CC15BC}" type="presParOf" srcId="{C043356A-68AA-4E29-A5BD-0BF2AAE0E7C6}" destId="{683850B9-D89B-472D-9ECA-806850633103}" srcOrd="1" destOrd="0" presId="urn:microsoft.com/office/officeart/2005/8/layout/orgChart1"/>
    <dgm:cxn modelId="{C391D039-076E-4B58-A597-AF616F615D5B}" type="presParOf" srcId="{2B877639-5D4A-4EA9-AE95-FF0D28E3AD79}" destId="{68B06DCD-5619-41C7-81D3-CD0AF9525A82}" srcOrd="1" destOrd="0" presId="urn:microsoft.com/office/officeart/2005/8/layout/orgChart1"/>
    <dgm:cxn modelId="{5C9A5E42-0EC3-4037-B2AC-085584BFE2C9}" type="presParOf" srcId="{2B877639-5D4A-4EA9-AE95-FF0D28E3AD79}" destId="{6C0F84CF-BA38-4CF0-8610-A081957345E5}" srcOrd="2" destOrd="0" presId="urn:microsoft.com/office/officeart/2005/8/layout/orgChart1"/>
    <dgm:cxn modelId="{73C784D1-3275-46BE-A25C-739CA18B9CA1}" type="presParOf" srcId="{005302A8-34A8-4E33-8474-7B37A9C5C541}" destId="{A0BCFAE1-8822-4539-93A5-5470B2DFA620}" srcOrd="2" destOrd="0" presId="urn:microsoft.com/office/officeart/2005/8/layout/orgChart1"/>
    <dgm:cxn modelId="{96A9B458-BF71-4F06-8B7A-65AD423F9A82}" type="presParOf" srcId="{005302A8-34A8-4E33-8474-7B37A9C5C541}" destId="{0E490F3C-EE7C-48B3-8ADF-4109FE8A8136}" srcOrd="3" destOrd="0" presId="urn:microsoft.com/office/officeart/2005/8/layout/orgChart1"/>
    <dgm:cxn modelId="{0B705F38-F3C9-4154-844E-FCFFC8F00936}" type="presParOf" srcId="{0E490F3C-EE7C-48B3-8ADF-4109FE8A8136}" destId="{A7CBA8F0-022C-4FBE-A419-88994CC328F0}" srcOrd="0" destOrd="0" presId="urn:microsoft.com/office/officeart/2005/8/layout/orgChart1"/>
    <dgm:cxn modelId="{C5E3676C-F248-4274-BD8D-6F174886F145}" type="presParOf" srcId="{A7CBA8F0-022C-4FBE-A419-88994CC328F0}" destId="{50C7FCC1-BE90-4BF0-892D-AC8FB740825F}" srcOrd="0" destOrd="0" presId="urn:microsoft.com/office/officeart/2005/8/layout/orgChart1"/>
    <dgm:cxn modelId="{89F8CB3D-CA39-488F-9B99-5D16EB88A2F0}" type="presParOf" srcId="{A7CBA8F0-022C-4FBE-A419-88994CC328F0}" destId="{E2BC7264-004A-4F8A-A776-AB69960D8B34}" srcOrd="1" destOrd="0" presId="urn:microsoft.com/office/officeart/2005/8/layout/orgChart1"/>
    <dgm:cxn modelId="{32107F6A-D0AC-4677-9CC4-4220E16A18E3}" type="presParOf" srcId="{0E490F3C-EE7C-48B3-8ADF-4109FE8A8136}" destId="{11803FA1-B04C-49D2-BD39-4CDE43F993A7}" srcOrd="1" destOrd="0" presId="urn:microsoft.com/office/officeart/2005/8/layout/orgChart1"/>
    <dgm:cxn modelId="{049B194A-E262-49D4-9686-4414BA2FD25B}" type="presParOf" srcId="{0E490F3C-EE7C-48B3-8ADF-4109FE8A8136}" destId="{003322C2-F767-4750-9360-9B70391CED3B}" srcOrd="2" destOrd="0" presId="urn:microsoft.com/office/officeart/2005/8/layout/orgChart1"/>
    <dgm:cxn modelId="{2E19D5EA-99F2-44AF-A0A9-E2C89535B2C4}" type="presParOf" srcId="{005302A8-34A8-4E33-8474-7B37A9C5C541}" destId="{6D5BC600-9713-4DD2-8781-C62073791FAC}" srcOrd="4" destOrd="0" presId="urn:microsoft.com/office/officeart/2005/8/layout/orgChart1"/>
    <dgm:cxn modelId="{3110ACFD-B4C0-41C0-ABEA-B089FE64F108}" type="presParOf" srcId="{005302A8-34A8-4E33-8474-7B37A9C5C541}" destId="{A7DCA5CF-E5B0-4070-9B21-E641963D63CC}" srcOrd="5" destOrd="0" presId="urn:microsoft.com/office/officeart/2005/8/layout/orgChart1"/>
    <dgm:cxn modelId="{40C4490A-730D-455F-AF31-389F180F3052}" type="presParOf" srcId="{A7DCA5CF-E5B0-4070-9B21-E641963D63CC}" destId="{630DD65C-452C-40FC-A1CD-ED56EAF0FF06}" srcOrd="0" destOrd="0" presId="urn:microsoft.com/office/officeart/2005/8/layout/orgChart1"/>
    <dgm:cxn modelId="{D08119E1-0A21-43D0-A03C-E40D89DD524C}" type="presParOf" srcId="{630DD65C-452C-40FC-A1CD-ED56EAF0FF06}" destId="{870B6059-CB4D-40A3-8B74-E28545F75667}" srcOrd="0" destOrd="0" presId="urn:microsoft.com/office/officeart/2005/8/layout/orgChart1"/>
    <dgm:cxn modelId="{70BC63A0-8F44-4F06-97F4-D7ACA681D417}" type="presParOf" srcId="{630DD65C-452C-40FC-A1CD-ED56EAF0FF06}" destId="{1E35909A-1861-4E17-899A-0A494F9EF7C1}" srcOrd="1" destOrd="0" presId="urn:microsoft.com/office/officeart/2005/8/layout/orgChart1"/>
    <dgm:cxn modelId="{BA442CBF-498F-49A6-A428-53CB33C54442}" type="presParOf" srcId="{A7DCA5CF-E5B0-4070-9B21-E641963D63CC}" destId="{933EE354-5345-41D3-B9B3-532E3D245353}" srcOrd="1" destOrd="0" presId="urn:microsoft.com/office/officeart/2005/8/layout/orgChart1"/>
    <dgm:cxn modelId="{A245DB3D-5331-4DDD-922D-E6B70FD7B11E}" type="presParOf" srcId="{A7DCA5CF-E5B0-4070-9B21-E641963D63CC}" destId="{3667F20E-C06C-4C82-BAAA-0A3668081BD5}" srcOrd="2" destOrd="0" presId="urn:microsoft.com/office/officeart/2005/8/layout/orgChart1"/>
    <dgm:cxn modelId="{4529375B-DA40-4721-A45E-B2FE1BD8A01E}"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26.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278953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258733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426350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27</a:t>
            </a:fld>
            <a:endParaRPr lang="de-DE"/>
          </a:p>
        </p:txBody>
      </p:sp>
    </p:spTree>
    <p:extLst>
      <p:ext uri="{BB962C8B-B14F-4D97-AF65-F5344CB8AC3E}">
        <p14:creationId xmlns:p14="http://schemas.microsoft.com/office/powerpoint/2010/main" val="278057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383626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a:t>
            </a:r>
            <a:endParaRPr lang="de-DE" baseline="0" dirty="0" smtClean="0"/>
          </a:p>
          <a:p>
            <a:endParaRPr lang="de-DE" baseline="0" dirty="0" smtClean="0"/>
          </a:p>
          <a:p>
            <a:r>
              <a:rPr lang="de-DE" baseline="0" dirty="0" smtClean="0"/>
              <a:t>kompakt </a:t>
            </a:r>
            <a:r>
              <a:rPr lang="de-DE" baseline="0" dirty="0"/>
              <a:t>gebaut aber sehr leistungsfähig für seine Größe </a:t>
            </a:r>
            <a:r>
              <a:rPr lang="de-DE" baseline="0" dirty="0" smtClean="0"/>
              <a:t>ist</a:t>
            </a:r>
          </a:p>
          <a:p>
            <a:endParaRPr lang="de-DE" baseline="0" dirty="0" smtClean="0"/>
          </a:p>
          <a:p>
            <a:r>
              <a:rPr lang="de-DE" dirty="0" err="1" smtClean="0"/>
              <a:t>Memcached</a:t>
            </a:r>
            <a:r>
              <a:rPr lang="de-DE" dirty="0" smtClean="0"/>
              <a:t> Server können zu Cluster verbunden werden</a:t>
            </a:r>
          </a:p>
          <a:p>
            <a:pPr marL="0" indent="0">
              <a:buNone/>
            </a:pPr>
            <a:endParaRPr lang="de-DE" dirty="0" smtClean="0"/>
          </a:p>
          <a:p>
            <a:r>
              <a:rPr lang="de-DE" dirty="0" smtClean="0"/>
              <a:t>Jeder Server wird so zu einem Knoten in diesem Cluster</a:t>
            </a:r>
          </a:p>
          <a:p>
            <a:endParaRPr lang="de-DE" dirty="0" smtClean="0"/>
          </a:p>
          <a:p>
            <a:r>
              <a:rPr lang="de-DE" dirty="0" smtClean="0"/>
              <a:t>Die vorgeschalteten Bibliotheken verwalten die Vergabe der Daten an die Knoten</a:t>
            </a:r>
          </a:p>
          <a:p>
            <a:endParaRPr lang="de-DE" dirty="0" smtClean="0"/>
          </a:p>
          <a:p>
            <a:endParaRPr lang="de-DE"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a:t>
            </a:r>
            <a:r>
              <a:rPr lang="de-DE" kern="0" dirty="0" err="1" smtClean="0"/>
              <a:t>Memcached</a:t>
            </a:r>
            <a:r>
              <a:rPr lang="de-DE" kern="0" dirty="0" smtClean="0"/>
              <a:t> Server angegeben werden</a:t>
            </a:r>
          </a:p>
          <a:p>
            <a:endParaRPr lang="de-DE" kern="0" dirty="0" smtClean="0"/>
          </a:p>
          <a:p>
            <a:r>
              <a:rPr lang="de-DE" dirty="0" smtClean="0"/>
              <a:t>Optimiert RAM Ausnutzung</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31</a:t>
            </a:fld>
            <a:endParaRPr lang="de-DE"/>
          </a:p>
        </p:txBody>
      </p:sp>
    </p:spTree>
    <p:extLst>
      <p:ext uri="{BB962C8B-B14F-4D97-AF65-F5344CB8AC3E}">
        <p14:creationId xmlns:p14="http://schemas.microsoft.com/office/powerpoint/2010/main" val="214151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32</a:t>
            </a:fld>
            <a:endParaRPr lang="de-DE"/>
          </a:p>
        </p:txBody>
      </p:sp>
    </p:spTree>
    <p:extLst>
      <p:ext uri="{BB962C8B-B14F-4D97-AF65-F5344CB8AC3E}">
        <p14:creationId xmlns:p14="http://schemas.microsoft.com/office/powerpoint/2010/main" val="19180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Tabellen wurden unter Zuhilfenahme von „</a:t>
            </a:r>
            <a:r>
              <a:rPr lang="de-DE" altLang="de-DE" sz="1200" kern="1200" dirty="0" err="1" smtClean="0">
                <a:solidFill>
                  <a:schemeClr val="tx1"/>
                </a:solidFill>
                <a:latin typeface="Arial" charset="0"/>
                <a:ea typeface="+mn-ea"/>
                <a:cs typeface="Consolas" panose="020B0609020204030204" pitchFamily="49" charset="0"/>
              </a:rPr>
              <a:t>dbForge</a:t>
            </a:r>
            <a:r>
              <a:rPr lang="de-DE" altLang="de-DE" sz="1200" kern="1200" dirty="0" smtClean="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smtClean="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72086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Case Sensitiv</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197202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136605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7.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397378" y="1052736"/>
            <a:ext cx="8892480" cy="18819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a:t>Speicheroptimierte Tabellen (Speicherung als Objekte in C) </a:t>
            </a:r>
          </a:p>
          <a:p>
            <a:pPr marL="457200" indent="-457200">
              <a:lnSpc>
                <a:spcPct val="150000"/>
              </a:lnSpc>
              <a:buFont typeface="Arial" panose="020B0604020202020204" pitchFamily="34" charset="0"/>
              <a:buChar char="•"/>
            </a:pPr>
            <a:r>
              <a:rPr lang="de-DE" sz="2000" dirty="0"/>
              <a:t>Verschieden beständige Tabellen </a:t>
            </a:r>
          </a:p>
          <a:p>
            <a:pPr marL="457200" indent="-457200">
              <a:lnSpc>
                <a:spcPct val="150000"/>
              </a:lnSpc>
              <a:buFont typeface="Arial" panose="020B0604020202020204" pitchFamily="34" charset="0"/>
              <a:buChar char="•"/>
            </a:pPr>
            <a:r>
              <a:rPr lang="de-DE" sz="2000" dirty="0"/>
              <a:t>Multiversionsverwaltung </a:t>
            </a:r>
          </a:p>
          <a:p>
            <a:pPr marL="457200" indent="-457200">
              <a:lnSpc>
                <a:spcPct val="150000"/>
              </a:lnSpc>
              <a:buFont typeface="Arial" panose="020B0604020202020204" pitchFamily="34" charset="0"/>
              <a:buChar char="•"/>
            </a:pPr>
            <a:r>
              <a:rPr lang="de-DE" sz="2000" dirty="0"/>
              <a:t>Erhebliche Leistungs-, Skalierbarkeitsgewinne</a:t>
            </a: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438738"/>
            <a:ext cx="8724898" cy="625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800" dirty="0">
                <a:solidFill>
                  <a:srgbClr val="0000FF"/>
                </a:solidFill>
                <a:highlight>
                  <a:srgbClr val="FFFFFF"/>
                </a:highlight>
                <a:latin typeface="Consolas" panose="020B0609020204030204" pitchFamily="49" charset="0"/>
              </a:rPr>
              <a:t>ALTER</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DATABASE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ADD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FILEGROUP</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Testdatenbank_mod</a:t>
            </a:r>
            <a:r>
              <a:rPr lang="en-US" sz="1800" dirty="0">
                <a:solidFill>
                  <a:srgbClr val="000000"/>
                </a:solidFill>
                <a:highlight>
                  <a:srgbClr val="FFFFFF"/>
                </a:highlight>
                <a:latin typeface="Consolas" panose="020B0609020204030204" pitchFamily="49" charset="0"/>
              </a:rPr>
              <a:t> </a:t>
            </a:r>
            <a:r>
              <a:rPr lang="en-US" sz="1800" dirty="0">
                <a:solidFill>
                  <a:srgbClr val="FF00FF"/>
                </a:solidFill>
                <a:highlight>
                  <a:srgbClr val="FFFFFF"/>
                </a:highlight>
                <a:latin typeface="Consolas" panose="020B0609020204030204" pitchFamily="49" charset="0"/>
              </a:rPr>
              <a:t>CONTAINS</a:t>
            </a:r>
            <a:r>
              <a:rPr lang="en-US"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00"/>
                </a:solidFill>
                <a:highlight>
                  <a:srgbClr val="FFFFFF"/>
                </a:highlight>
                <a:latin typeface="Consolas" panose="020B0609020204030204" pitchFamily="49" charset="0"/>
              </a:rPr>
              <a:t>MEMORY_OPTIMIZED_DATA   </a:t>
            </a:r>
          </a:p>
          <a:p>
            <a:pPr marL="0" indent="0">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indent="0">
              <a:buNone/>
            </a:pPr>
            <a:r>
              <a:rPr lang="de-DE" sz="1800" dirty="0">
                <a:solidFill>
                  <a:srgbClr val="0000FF"/>
                </a:solidFill>
                <a:highlight>
                  <a:srgbClr val="FFFFFF"/>
                </a:highlight>
                <a:latin typeface="Consolas" panose="020B0609020204030204" pitchFamily="49" charset="0"/>
              </a:rPr>
              <a:t>ADD</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 </a:t>
            </a:r>
            <a:r>
              <a:rPr lang="de-DE" sz="1800" dirty="0">
                <a:solidFill>
                  <a:srgbClr val="808080"/>
                </a:solidFill>
                <a:highlight>
                  <a:srgbClr val="FFFFFF"/>
                </a:highlight>
                <a:latin typeface="Consolas" panose="020B0609020204030204" pitchFamily="49" charset="0"/>
              </a:rPr>
              <a:t>(</a:t>
            </a:r>
            <a:r>
              <a:rPr lang="de-DE" sz="1800" dirty="0" err="1">
                <a:solidFill>
                  <a:srgbClr val="0000FF"/>
                </a:solidFill>
                <a:highlight>
                  <a:srgbClr val="FFFFFF"/>
                </a:highlight>
                <a:latin typeface="Consolas" panose="020B0609020204030204" pitchFamily="49" charset="0"/>
              </a:rPr>
              <a:t>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 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filename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'c:\</a:t>
            </a:r>
            <a:r>
              <a:rPr lang="de-DE" sz="1800" dirty="0" err="1">
                <a:solidFill>
                  <a:srgbClr val="FF0000"/>
                </a:solidFill>
                <a:highlight>
                  <a:srgbClr val="FFFFFF"/>
                </a:highlight>
                <a:latin typeface="Consolas" panose="020B0609020204030204" pitchFamily="49" charset="0"/>
              </a:rPr>
              <a:t>data</a:t>
            </a:r>
            <a:r>
              <a:rPr lang="de-DE" sz="1800" dirty="0">
                <a:solidFill>
                  <a:srgbClr val="FF0000"/>
                </a:solidFill>
                <a:highlight>
                  <a:srgbClr val="FFFFFF"/>
                </a:highlight>
                <a:latin typeface="Consolas" panose="020B0609020204030204" pitchFamily="49" charset="0"/>
              </a:rPr>
              <a:t>\Testdatenbank_mod1'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FF"/>
                </a:solidFill>
                <a:highlight>
                  <a:srgbClr val="FFFFFF"/>
                </a:highlight>
                <a:latin typeface="Consolas" panose="020B0609020204030204" pitchFamily="49" charset="0"/>
              </a:rPr>
              <a:t>TO</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FILEGROUP</a:t>
            </a:r>
            <a:r>
              <a:rPr lang="de-DE" sz="1800" dirty="0">
                <a:solidFill>
                  <a:srgbClr val="000000"/>
                </a:solidFill>
                <a:highlight>
                  <a:srgbClr val="FFFFFF"/>
                </a:highlight>
                <a:latin typeface="Consolas" panose="020B0609020204030204" pitchFamily="49" charset="0"/>
              </a:rPr>
              <a:t> </a:t>
            </a:r>
            <a:r>
              <a:rPr lang="de-DE" sz="1800" dirty="0" err="1" smtClean="0">
                <a:solidFill>
                  <a:srgbClr val="000000"/>
                </a:solidFill>
                <a:highlight>
                  <a:srgbClr val="FFFFFF"/>
                </a:highlight>
                <a:latin typeface="Consolas" panose="020B0609020204030204" pitchFamily="49" charset="0"/>
              </a:rPr>
              <a:t>Testdatenbank_mod</a:t>
            </a:r>
            <a:endParaRPr lang="de-DE" sz="1800" dirty="0">
              <a:solidFill>
                <a:srgbClr val="000000"/>
              </a:solidFill>
              <a:highlight>
                <a:srgbClr val="FFFFFF"/>
              </a:highlight>
              <a:latin typeface="Consolas" panose="020B0609020204030204" pitchFamily="49" charset="0"/>
            </a:endParaRPr>
          </a:p>
          <a:p>
            <a:pPr marL="0" indent="0">
              <a:buNone/>
            </a:pPr>
            <a:endParaRPr lang="de-DE" sz="18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800" dirty="0">
                <a:solidFill>
                  <a:srgbClr val="0000FF"/>
                </a:solidFill>
                <a:highlight>
                  <a:srgbClr val="FFFFFF"/>
                </a:highlight>
                <a:latin typeface="Consolas" panose="020B0609020204030204" pitchFamily="49" charset="0"/>
              </a:rPr>
              <a:t>SET</a:t>
            </a:r>
            <a:r>
              <a:rPr lang="de-DE" sz="1800" dirty="0">
                <a:solidFill>
                  <a:srgbClr val="000000"/>
                </a:solidFill>
                <a:highlight>
                  <a:srgbClr val="FFFFFF"/>
                </a:highlight>
                <a:latin typeface="Consolas" panose="020B0609020204030204" pitchFamily="49" charset="0"/>
              </a:rPr>
              <a:t> MEMORY_OPTIMIZED_ELEVATE_TO_SNAPSHOT</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endParaRPr lang="de-DE" sz="1800" dirty="0"/>
          </a:p>
          <a:p>
            <a:r>
              <a:rPr lang="de-DE" sz="1800" dirty="0"/>
              <a:t>eine speicheroptimierte Dateigruppe ist erforderlich, damit die Behandlung speicheroptimierter SCHEMA_ONLY-Tabellen für Datenbanken mit speicheroptimierten Tabellen konsistent ist</a:t>
            </a:r>
          </a:p>
          <a:p>
            <a:r>
              <a:rPr lang="de-DE" sz="1800" dirty="0"/>
              <a:t>In dieser Dateigruppe erfolgt die zwischen Speicherung der Daten aus dem Arbeitsspeicher (Backup-Lösung)</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Tabellen </a:t>
            </a:r>
            <a:r>
              <a:rPr lang="de-DE" dirty="0" smtClean="0"/>
              <a:t>einrichten</a:t>
            </a:r>
            <a:endParaRPr lang="de-DE" dirty="0"/>
          </a:p>
        </p:txBody>
      </p:sp>
      <p:sp>
        <p:nvSpPr>
          <p:cNvPr id="4" name="Rechteck 3"/>
          <p:cNvSpPr/>
          <p:nvPr/>
        </p:nvSpPr>
        <p:spPr>
          <a:xfrm>
            <a:off x="436216" y="908720"/>
            <a:ext cx="5359920" cy="4801314"/>
          </a:xfrm>
          <a:prstGeom prst="rect">
            <a:avLst/>
          </a:prstGeom>
        </p:spPr>
        <p:txBody>
          <a:bodyPr wrap="square">
            <a:spAutoFit/>
          </a:bodyPr>
          <a:lstStyle/>
          <a:p>
            <a:r>
              <a:rPr lang="de-DE" sz="1800" dirty="0">
                <a:solidFill>
                  <a:srgbClr val="0000FF"/>
                </a:solidFill>
                <a:highlight>
                  <a:srgbClr val="FFFFFF"/>
                </a:highlight>
                <a:latin typeface="Consolas" panose="020B0609020204030204" pitchFamily="49" charset="0"/>
              </a:rPr>
              <a:t>CREATE</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TABLE</a:t>
            </a:r>
            <a:r>
              <a:rPr lang="de-DE" sz="1800" dirty="0">
                <a:solidFill>
                  <a:srgbClr val="000000"/>
                </a:solidFill>
                <a:highlight>
                  <a:srgbClr val="FFFFFF"/>
                </a:highlight>
                <a:latin typeface="Consolas" panose="020B0609020204030204" pitchFamily="49" charset="0"/>
              </a:rPr>
              <a:t> Bestellung </a:t>
            </a:r>
          </a:p>
          <a:p>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en-US" sz="1800" dirty="0" err="1">
                <a:solidFill>
                  <a:srgbClr val="000000"/>
                </a:solidFill>
                <a:highlight>
                  <a:srgbClr val="FFFFFF"/>
                </a:highlight>
                <a:latin typeface="Consolas" panose="020B0609020204030204" pitchFamily="49" charset="0"/>
              </a:rPr>
              <a:t>Bestellnr</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Primary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Key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NONCLUSTERED</a:t>
            </a:r>
            <a:r>
              <a:rPr lang="en-US" sz="1800" dirty="0">
                <a:solidFill>
                  <a:srgbClr val="80808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Datum </a:t>
            </a:r>
            <a:r>
              <a:rPr lang="de-DE" sz="1800" dirty="0" err="1">
                <a:solidFill>
                  <a:srgbClr val="0000FF"/>
                </a:solidFill>
                <a:highlight>
                  <a:srgbClr val="FFFFFF"/>
                </a:highlight>
                <a:latin typeface="Consolas" panose="020B0609020204030204" pitchFamily="49" charset="0"/>
              </a:rPr>
              <a:t>date</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Pos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Artbez</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varchar</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Preis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Menge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RabatMenge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BetragGesamt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RabatKunde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Kunnr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Eilauftrag </a:t>
            </a:r>
            <a:r>
              <a:rPr lang="de-DE" sz="1800" dirty="0" err="1">
                <a:solidFill>
                  <a:srgbClr val="0000FF"/>
                </a:solidFill>
                <a:highlight>
                  <a:srgbClr val="FFFFFF"/>
                </a:highlight>
                <a:latin typeface="Consolas" panose="020B0609020204030204" pitchFamily="49" charset="0"/>
              </a:rPr>
              <a:t>int</a:t>
            </a:r>
            <a:endParaRPr lang="de-DE" sz="1800" dirty="0">
              <a:solidFill>
                <a:srgbClr val="000000"/>
              </a:solidFill>
              <a:highlight>
                <a:srgbClr val="FFFFFF"/>
              </a:highlight>
              <a:latin typeface="Consolas" panose="020B0609020204030204" pitchFamily="49" charset="0"/>
            </a:endParaRPr>
          </a:p>
          <a:p>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WITH </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MEMORY_OPTIMIZED</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808080"/>
                </a:solidFill>
                <a:highlight>
                  <a:srgbClr val="FFFFFF"/>
                </a:highlight>
                <a:latin typeface="Consolas" panose="020B0609020204030204" pitchFamily="49" charset="0"/>
              </a:rPr>
              <a:t>)</a:t>
            </a:r>
            <a:endParaRPr lang="de-DE" sz="1800" dirty="0"/>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MSSQL </a:t>
            </a:r>
            <a:r>
              <a:rPr lang="de-DE" dirty="0"/>
              <a:t>– Export als Flatfile 1</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23528" y="908720"/>
            <a:ext cx="8496944" cy="5544616"/>
          </a:xfrm>
        </p:spPr>
        <p:txBody>
          <a:bodyPr/>
          <a:lstStyle/>
          <a:p>
            <a:pPr algn="ctr"/>
            <a:r>
              <a:rPr lang="de-DE" sz="2800" dirty="0"/>
              <a:t>SAP </a:t>
            </a:r>
            <a:r>
              <a:rPr lang="de-DE" sz="2800" dirty="0" smtClean="0"/>
              <a:t>HANA Express</a:t>
            </a:r>
            <a:endParaRPr lang="de-DE" sz="2800" dirty="0"/>
          </a:p>
        </p:txBody>
      </p:sp>
    </p:spTree>
    <p:extLst>
      <p:ext uri="{BB962C8B-B14F-4D97-AF65-F5344CB8AC3E}">
        <p14:creationId xmlns:p14="http://schemas.microsoft.com/office/powerpoint/2010/main" val="91498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a:t>
            </a:r>
            <a:r>
              <a:rPr lang="de-DE"/>
              <a:t>direkter Zugriff </a:t>
            </a:r>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27" y="0"/>
            <a:ext cx="8927945" cy="6858000"/>
          </a:xfrm>
          <a:prstGeom prst="rect">
            <a:avLst/>
          </a:prstGeom>
        </p:spPr>
      </p:pic>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980728"/>
            <a:ext cx="8244456" cy="5256584"/>
          </a:xfrm>
        </p:spPr>
      </p:sp>
      <p:sp>
        <p:nvSpPr>
          <p:cNvPr id="3" name="Titel 2"/>
          <p:cNvSpPr>
            <a:spLocks noGrp="1"/>
          </p:cNvSpPr>
          <p:nvPr>
            <p:ph type="title"/>
          </p:nvPr>
        </p:nvSpPr>
        <p:spPr/>
        <p:txBody>
          <a:bodyPr/>
          <a:lstStyle/>
          <a:p>
            <a:r>
              <a:rPr lang="de-DE" dirty="0" smtClean="0"/>
              <a:t>Was sind In-Memory-Datenbanken?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052736"/>
            <a:ext cx="7632848" cy="4881923"/>
          </a:xfrm>
          <a:prstGeom prst="rect">
            <a:avLst/>
          </a:prstGeom>
        </p:spPr>
      </p:pic>
      <p:sp>
        <p:nvSpPr>
          <p:cNvPr id="6" name="Textfeld 5"/>
          <p:cNvSpPr txBox="1"/>
          <p:nvPr/>
        </p:nvSpPr>
        <p:spPr>
          <a:xfrm>
            <a:off x="432000" y="6309320"/>
            <a:ext cx="655949" cy="215444"/>
          </a:xfrm>
          <a:prstGeom prst="rect">
            <a:avLst/>
          </a:prstGeom>
          <a:noFill/>
        </p:spPr>
        <p:txBody>
          <a:bodyPr wrap="none" rtlCol="0">
            <a:spAutoFit/>
          </a:bodyPr>
          <a:lstStyle/>
          <a:p>
            <a:r>
              <a:rPr lang="de-DE" sz="800" dirty="0">
                <a:solidFill>
                  <a:schemeClr val="tx1">
                    <a:lumMod val="50000"/>
                    <a:lumOff val="50000"/>
                  </a:schemeClr>
                </a:solidFill>
              </a:rPr>
              <a:t>Quellen: 1</a:t>
            </a:r>
          </a:p>
        </p:txBody>
      </p:sp>
    </p:spTree>
    <p:extLst>
      <p:ext uri="{BB962C8B-B14F-4D97-AF65-F5344CB8AC3E}">
        <p14:creationId xmlns:p14="http://schemas.microsoft.com/office/powerpoint/2010/main" val="302372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Create Table Beispiel</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
        <p:nvSpPr>
          <p:cNvPr id="2" name="Inhaltsplatzhalter 1"/>
          <p:cNvSpPr>
            <a:spLocks noGrp="1"/>
          </p:cNvSpPr>
          <p:nvPr>
            <p:ph idx="1"/>
          </p:nvPr>
        </p:nvSpPr>
        <p:spPr/>
        <p:txBody>
          <a:bodyPr/>
          <a:lstStyle/>
          <a:p>
            <a:pPr marL="0" indent="0">
              <a:buNone/>
            </a:pPr>
            <a:r>
              <a:rPr lang="de-DE" sz="1600" b="1" dirty="0">
                <a:solidFill>
                  <a:srgbClr val="7F0055"/>
                </a:solidFill>
                <a:latin typeface="Courier New" panose="02070309020205020404" pitchFamily="49" charset="0"/>
              </a:rPr>
              <a:t>CREATE</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TABLE</a:t>
            </a:r>
            <a:r>
              <a:rPr lang="de-DE" sz="1600" b="1" dirty="0">
                <a:solidFill>
                  <a:srgbClr val="000000"/>
                </a:solidFill>
                <a:latin typeface="Courier New" panose="02070309020205020404" pitchFamily="49" charset="0"/>
              </a:rPr>
              <a:t> </a:t>
            </a:r>
            <a:r>
              <a:rPr lang="de-DE" sz="1600" b="1" dirty="0">
                <a:solidFill>
                  <a:srgbClr val="2A00FF"/>
                </a:solidFill>
                <a:latin typeface="Courier New" panose="02070309020205020404" pitchFamily="49" charset="0"/>
              </a:rPr>
              <a:t>"XSA_ADMIN"</a:t>
            </a:r>
            <a:r>
              <a:rPr lang="de-DE" sz="1600" b="1" dirty="0">
                <a:solidFill>
                  <a:srgbClr val="000000"/>
                </a:solidFill>
                <a:latin typeface="Courier New" panose="02070309020205020404" pitchFamily="49" charset="0"/>
              </a:rPr>
              <a:t>.</a:t>
            </a:r>
            <a:r>
              <a:rPr lang="de-DE" sz="1600" b="1" dirty="0">
                <a:solidFill>
                  <a:srgbClr val="2A00FF"/>
                </a:solidFill>
                <a:latin typeface="Courier New" panose="02070309020205020404" pitchFamily="49" charset="0"/>
              </a:rPr>
              <a:t>"CUSTOMER_CS"</a:t>
            </a:r>
            <a:r>
              <a:rPr lang="de-DE" sz="1600" b="1" dirty="0">
                <a:solidFill>
                  <a:srgbClr val="000000"/>
                </a:solidFill>
                <a:latin typeface="Courier New" panose="02070309020205020404" pitchFamily="49" charset="0"/>
              </a:rPr>
              <a:t> (</a:t>
            </a:r>
          </a:p>
          <a:p>
            <a:pPr marL="0" indent="0">
              <a:buNone/>
            </a:pPr>
            <a:r>
              <a:rPr lang="de-DE" sz="1600" dirty="0">
                <a:solidFill>
                  <a:srgbClr val="000000"/>
                </a:solidFill>
                <a:latin typeface="Courier New" panose="02070309020205020404" pitchFamily="49" charset="0"/>
              </a:rPr>
              <a:t>   C_CUSTKEY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C_NAME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(25)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C_ADDRESS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(40)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C_NATIONKEY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C_PHONE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C_ACCTBAL            </a:t>
            </a:r>
            <a:r>
              <a:rPr lang="de-DE" sz="1600" b="1" dirty="0">
                <a:solidFill>
                  <a:srgbClr val="000080"/>
                </a:solidFill>
                <a:latin typeface="Courier New" panose="02070309020205020404" pitchFamily="49" charset="0"/>
              </a:rPr>
              <a:t>decimal</a:t>
            </a:r>
            <a:r>
              <a:rPr lang="de-DE" sz="1600" b="1" dirty="0">
                <a:solidFill>
                  <a:srgbClr val="000000"/>
                </a:solidFill>
                <a:latin typeface="Courier New" panose="02070309020205020404" pitchFamily="49" charset="0"/>
              </a:rPr>
              <a:t>(15,2)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C_MKTSEGMENT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C_COMMENT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(117)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primary</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key</a:t>
            </a:r>
            <a:r>
              <a:rPr lang="de-DE" sz="1600" b="1" dirty="0">
                <a:solidFill>
                  <a:srgbClr val="000000"/>
                </a:solidFill>
                <a:latin typeface="Courier New" panose="02070309020205020404" pitchFamily="49" charset="0"/>
              </a:rPr>
              <a:t> (C_CUSTKEY)</a:t>
            </a:r>
          </a:p>
          <a:p>
            <a:pPr marL="0" indent="0">
              <a:buNone/>
            </a:pPr>
            <a:r>
              <a:rPr lang="de-DE" sz="1600" dirty="0">
                <a:solidFill>
                  <a:srgbClr val="000000"/>
                </a:solidFill>
                <a:latin typeface="Courier New" panose="02070309020205020404" pitchFamily="49" charset="0"/>
              </a:rPr>
              <a:t>)</a:t>
            </a:r>
            <a:r>
              <a:rPr lang="de-DE" sz="1600" dirty="0">
                <a:solidFill>
                  <a:srgbClr val="3F5FBF"/>
                </a:solidFill>
                <a:latin typeface="Courier New" panose="02070309020205020404" pitchFamily="49" charset="0"/>
              </a:rPr>
              <a:t>;</a:t>
            </a:r>
          </a:p>
        </p:txBody>
      </p:sp>
    </p:spTree>
    <p:extLst>
      <p:ext uri="{BB962C8B-B14F-4D97-AF65-F5344CB8AC3E}">
        <p14:creationId xmlns:p14="http://schemas.microsoft.com/office/powerpoint/2010/main" val="2113676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Cassandra</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6767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	</a:t>
            </a:r>
            <a:endParaRPr lang="de-DE" dirty="0"/>
          </a:p>
        </p:txBody>
      </p:sp>
      <p:sp>
        <p:nvSpPr>
          <p:cNvPr id="4" name="Textfeld 3"/>
          <p:cNvSpPr txBox="1"/>
          <p:nvPr/>
        </p:nvSpPr>
        <p:spPr>
          <a:xfrm>
            <a:off x="460144" y="1124744"/>
            <a:ext cx="8388472" cy="501675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endParaRPr lang="de-DE" sz="20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5229200"/>
            <a:ext cx="1524213" cy="1247949"/>
          </a:xfrm>
          <a:prstGeom prst="rect">
            <a:avLst/>
          </a:prstGeom>
        </p:spPr>
      </p:pic>
      <p:sp>
        <p:nvSpPr>
          <p:cNvPr id="5" name="Textfeld 4"/>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11,12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75198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262979"/>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p:txBody>
      </p:sp>
      <p:graphicFrame>
        <p:nvGraphicFramePr>
          <p:cNvPr id="4" name="Diagramm 3"/>
          <p:cNvGraphicFramePr/>
          <p:nvPr>
            <p:extLst/>
          </p:nvPr>
        </p:nvGraphicFramePr>
        <p:xfrm>
          <a:off x="5720" y="728216"/>
          <a:ext cx="8964488"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
        <p:nvSpPr>
          <p:cNvPr id="7" name="Textfeld 6"/>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13,14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44163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4076265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3826164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016758"/>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a:lnSpc>
                <a:spcPct val="150000"/>
              </a:lnSpc>
            </a:pP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
        <p:nvSpPr>
          <p:cNvPr id="10" name="Textfeld 9"/>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15,16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296731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Memcache</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80261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5078313"/>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r>
              <a:rPr lang="de-DE" sz="1800" dirty="0"/>
              <a:t>	</a:t>
            </a:r>
          </a:p>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Verfügung</a:t>
            </a:r>
            <a:br>
              <a:rPr lang="de-DE" sz="1800" dirty="0"/>
            </a:br>
            <a:r>
              <a:rPr lang="de-DE" sz="1800" dirty="0" smtClean="0"/>
              <a:t>-&gt; schneller </a:t>
            </a:r>
            <a:r>
              <a:rPr lang="de-DE" sz="1800" dirty="0"/>
              <a:t>Zugriff auf im Cache abgelegte </a:t>
            </a:r>
            <a:r>
              <a:rPr lang="de-DE" sz="1800" dirty="0" smtClean="0"/>
              <a:t>Daten</a:t>
            </a:r>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lnSpc>
                <a:spcPct val="150000"/>
              </a:lnSpc>
              <a:buFont typeface="Arial" panose="020B0604020202020204" pitchFamily="34" charset="0"/>
              <a:buChar char="•"/>
            </a:pPr>
            <a:r>
              <a:rPr lang="de-DE" sz="1800" dirty="0" smtClean="0"/>
              <a:t>da </a:t>
            </a:r>
            <a:r>
              <a:rPr lang="de-DE" sz="1800" dirty="0"/>
              <a:t>häufig abgefragte Daten im RAM gespeichert sind -&gt; schnelle   	 Antwortzeiten möglich</a:t>
            </a:r>
          </a:p>
          <a:p>
            <a:pPr marL="285750" indent="-285750">
              <a:lnSpc>
                <a:spcPct val="150000"/>
              </a:lnSpc>
              <a:buFont typeface="Arial" panose="020B0604020202020204" pitchFamily="34" charset="0"/>
              <a:buChar char="•"/>
            </a:pPr>
            <a:r>
              <a:rPr lang="de-DE" sz="1800" dirty="0"/>
              <a:t>Ziel: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smtClean="0"/>
          </a:p>
          <a:p>
            <a:pPr marL="285750" indent="-285750">
              <a:lnSpc>
                <a:spcPct val="150000"/>
              </a:lnSpc>
              <a:buFont typeface="Arial" panose="020B0604020202020204" pitchFamily="34" charset="0"/>
              <a:buChar char="•"/>
            </a:pPr>
            <a:r>
              <a:rPr lang="de-DE" sz="1800" dirty="0" smtClean="0"/>
              <a:t>Größter </a:t>
            </a:r>
            <a:r>
              <a:rPr lang="de-DE" sz="1800" dirty="0"/>
              <a:t>Anwendungsbereich = 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169236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Zeilenorientiert:</a:t>
            </a:r>
          </a:p>
          <a:p>
            <a:pPr marL="0" indent="0">
              <a:buNone/>
            </a:pPr>
            <a:endParaRPr lang="de-DE" dirty="0"/>
          </a:p>
          <a:p>
            <a:pPr marL="0" indent="0">
              <a:buNone/>
            </a:pPr>
            <a:endParaRPr lang="de-DE" dirty="0"/>
          </a:p>
          <a:p>
            <a:pPr marL="0" indent="0">
              <a:buNone/>
            </a:pPr>
            <a:r>
              <a:rPr lang="de-DE" dirty="0"/>
              <a:t>Spaltenorientiert: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Spaltenorientierte Speicherung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Memcache - Funktionsweise</a:t>
            </a:r>
            <a:endParaRPr lang="de-DE" dirty="0"/>
          </a:p>
        </p:txBody>
      </p:sp>
      <p:sp>
        <p:nvSpPr>
          <p:cNvPr id="4" name="Textfeld 3"/>
          <p:cNvSpPr txBox="1"/>
          <p:nvPr/>
        </p:nvSpPr>
        <p:spPr>
          <a:xfrm>
            <a:off x="539552" y="836712"/>
            <a:ext cx="8136904"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verwaltet (viele kleine Speicherbereiche werden  häufig reserviert und wieder freigegeben - bei Memcache max. 1 MByte groß) </a:t>
            </a:r>
          </a:p>
          <a:p>
            <a:pPr marL="285750" indent="-285750">
              <a:lnSpc>
                <a:spcPct val="150000"/>
              </a:lnSpc>
              <a:buFont typeface="Arial" panose="020B0604020202020204" pitchFamily="34" charset="0"/>
              <a:buChar char="•"/>
            </a:pPr>
            <a:r>
              <a:rPr lang="de-DE" sz="1800" dirty="0"/>
              <a:t>Memcache hat keine definierten Clients -&gt; Programm Bibliotheken nehmen großen Einfluss</a:t>
            </a:r>
            <a:br>
              <a:rPr lang="de-DE" sz="1800" dirty="0"/>
            </a:br>
            <a:r>
              <a:rPr lang="de-DE" sz="1800" dirty="0"/>
              <a:t>(am weitesten verbreitet für PHP -&gt; PECL Memcached)	</a:t>
            </a:r>
          </a:p>
          <a:p>
            <a:pPr marL="285750" indent="-285750">
              <a:lnSpc>
                <a:spcPct val="150000"/>
              </a:lnSpc>
              <a:buFont typeface="Arial" panose="020B0604020202020204" pitchFamily="34" charset="0"/>
              <a:buChar char="•"/>
            </a:pPr>
            <a:r>
              <a:rPr lang="de-DE" sz="1800" dirty="0"/>
              <a:t>Komprimierung wird nur über die Bibliotheken </a:t>
            </a:r>
            <a:r>
              <a:rPr lang="de-DE" sz="1800" dirty="0" smtClean="0"/>
              <a:t>erreicht</a:t>
            </a:r>
            <a:endParaRPr lang="de-DE" sz="1800" dirty="0"/>
          </a:p>
          <a:p>
            <a:pPr marL="285750" indent="-285750">
              <a:lnSpc>
                <a:spcPct val="150000"/>
              </a:lnSpc>
              <a:buFont typeface="Arial" panose="020B0604020202020204" pitchFamily="34" charset="0"/>
              <a:buChar char="•"/>
            </a:pPr>
            <a:r>
              <a:rPr lang="de-DE" sz="1800" dirty="0"/>
              <a:t>Bei PHP mit </a:t>
            </a:r>
            <a:r>
              <a:rPr lang="de-DE" sz="1800" dirty="0" err="1"/>
              <a:t>zlib</a:t>
            </a:r>
            <a:r>
              <a:rPr lang="de-DE" sz="1800" dirty="0"/>
              <a:t>, die verschiedene Komprimierungsmethoden anbietet</a:t>
            </a:r>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866101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Verteiltes </a:t>
            </a:r>
            <a:r>
              <a:rPr lang="de-DE" dirty="0" smtClean="0"/>
              <a:t>System</a:t>
            </a:r>
            <a:endParaRPr lang="de-DE" dirty="0"/>
          </a:p>
        </p:txBody>
      </p:sp>
      <p:sp>
        <p:nvSpPr>
          <p:cNvPr id="4" name="Textfeld 3"/>
          <p:cNvSpPr txBox="1"/>
          <p:nvPr/>
        </p:nvSpPr>
        <p:spPr>
          <a:xfrm>
            <a:off x="432000" y="6309320"/>
            <a:ext cx="829073"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9,10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752557"/>
            <a:ext cx="2870013" cy="5351260"/>
          </a:xfrm>
          <a:prstGeom prst="rect">
            <a:avLst/>
          </a:prstGeom>
        </p:spPr>
      </p:pic>
    </p:spTree>
    <p:extLst>
      <p:ext uri="{BB962C8B-B14F-4D97-AF65-F5344CB8AC3E}">
        <p14:creationId xmlns:p14="http://schemas.microsoft.com/office/powerpoint/2010/main" val="1026677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Memcache - Verwendung von </a:t>
            </a:r>
            <a:r>
              <a:rPr lang="de-DE" dirty="0" smtClean="0"/>
              <a:t>Memcache</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4042676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Beispiel </a:t>
            </a:r>
            <a:r>
              <a:rPr lang="de-DE" dirty="0" smtClean="0"/>
              <a:t>Programm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442226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Tabelle</a:t>
            </a:r>
            <a:endParaRPr lang="de-DE" dirty="0"/>
          </a:p>
        </p:txBody>
      </p:sp>
      <p:pic>
        <p:nvPicPr>
          <p:cNvPr id="15" name="Inhaltsplatzhalt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1" y="1124744"/>
            <a:ext cx="9069435" cy="4248472"/>
          </a:xfrm>
        </p:spPr>
      </p:pic>
    </p:spTree>
    <p:extLst>
      <p:ext uri="{BB962C8B-B14F-4D97-AF65-F5344CB8AC3E}">
        <p14:creationId xmlns:p14="http://schemas.microsoft.com/office/powerpoint/2010/main" val="2896993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Diagramme</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7560840" cy="1008112"/>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4459254"/>
            <a:ext cx="6995344" cy="943124"/>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1337787313"/>
              </p:ext>
            </p:extLst>
          </p:nvPr>
        </p:nvGraphicFramePr>
        <p:xfrm>
          <a:off x="908029" y="886578"/>
          <a:ext cx="6364757" cy="27292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2935925830"/>
              </p:ext>
            </p:extLst>
          </p:nvPr>
        </p:nvGraphicFramePr>
        <p:xfrm>
          <a:off x="981013" y="3634413"/>
          <a:ext cx="6291773" cy="263850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 xmlns:a16="http://schemas.microsoft.com/office/drawing/2014/main"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 xmlns:a16="http://schemas.microsoft.com/office/drawing/2014/main"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dirty="0" smtClean="0"/>
              <a:t>SAP HANA eignet sich vor allem für Aggregatfunktionen 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dirty="0" smtClean="0"/>
              <a:t>MSSQL ist ein guten Allrounder. 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dirty="0" smtClean="0"/>
              <a:t>Cassandra ist als Open-Source erhältlich, sehr einfach aufzusetzen und zu bedienen. 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dirty="0" smtClean="0"/>
              <a:t>Memcache eignet sich vor allem für Web-Unternehmen. 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r>
              <a:rPr lang="de-DE" sz="1400" dirty="0"/>
              <a:t>https://docs.datastax.com/en/datastax_enterprise/4.8/datastax_enterprise/inmem/inmemUsingTables.html#inmemUsingTables__</a:t>
            </a:r>
            <a:r>
              <a:rPr lang="de-DE" sz="1400" dirty="0" smtClean="0"/>
              <a:t>inMemoryTblLmt</a:t>
            </a:r>
          </a:p>
          <a:p>
            <a:pPr marL="457200" indent="-457200">
              <a:buFont typeface="+mj-lt"/>
              <a:buAutoNum type="arabicPeriod"/>
            </a:pPr>
            <a:r>
              <a:rPr lang="de-DE" sz="1400" dirty="0"/>
              <a:t>https://docs.datastax.com/en/datastax_enterprise/4.8/datastax_enterprise/inmem/inmemTOC.html</a:t>
            </a:r>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2736"/>
            <a:ext cx="8892480" cy="3785652"/>
          </a:xfrm>
          <a:prstGeom prst="rect">
            <a:avLst/>
          </a:prstGeom>
          <a:noFill/>
        </p:spPr>
        <p:txBody>
          <a:bodyPr wrap="square" rtlCol="0">
            <a:spAutoFit/>
          </a:bodyPr>
          <a:lstStyle/>
          <a:p>
            <a:pPr marL="342900" indent="-342900">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buAutoNum type="arabicPeriod"/>
            </a:pPr>
            <a:r>
              <a:rPr lang="de-DE" sz="1600" dirty="0" smtClean="0"/>
              <a:t> </a:t>
            </a:r>
            <a:r>
              <a:rPr lang="de-DE" sz="1600" dirty="0"/>
              <a:t>Erarbeitung von Strategien für die Umsetzung von Anforderungen an Konsistenz, Verfügbarkeit, Performance und Ausfalltoleranz (CAP) bei verschiedenen Systemen für die Verwaltung transaktionaler Daten einerseits und die Analyse großer Datenmengen andererseits </a:t>
            </a:r>
            <a:r>
              <a:rPr lang="de-DE" sz="1600" dirty="0" smtClean="0"/>
              <a:t>???????</a:t>
            </a:r>
          </a:p>
          <a:p>
            <a:pPr marL="342900" indent="-342900">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buAutoNum type="arabicPeriod"/>
            </a:pPr>
            <a:r>
              <a:rPr lang="de-DE" sz="1600" dirty="0" smtClean="0"/>
              <a:t>Aufbereitung </a:t>
            </a:r>
            <a:r>
              <a:rPr lang="de-DE" sz="1600" dirty="0"/>
              <a:t>und Auswertung der </a:t>
            </a:r>
            <a:r>
              <a:rPr lang="de-DE" sz="1600" dirty="0" smtClean="0"/>
              <a:t>Ergebnisse</a:t>
            </a:r>
          </a:p>
        </p:txBody>
      </p:sp>
    </p:spTree>
    <p:extLst>
      <p:ext uri="{BB962C8B-B14F-4D97-AF65-F5344CB8AC3E}">
        <p14:creationId xmlns:p14="http://schemas.microsoft.com/office/powerpoint/2010/main" val="334148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430115" y="836712"/>
            <a:ext cx="8608398" cy="59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a:buFont typeface="+mj-lt"/>
              <a:buAutoNum type="arabicPeriod"/>
            </a:pPr>
            <a:r>
              <a:rPr lang="en-US" sz="3200" dirty="0" smtClean="0">
                <a:latin typeface="+mj-lt"/>
                <a:cs typeface="Consolas" panose="020B0609020204030204" pitchFamily="49" charset="0"/>
              </a:rPr>
              <a:t>Aufgabenstellung</a:t>
            </a:r>
          </a:p>
          <a:p>
            <a:pPr>
              <a:buFont typeface="+mj-lt"/>
              <a:buAutoNum type="arabicPeriod"/>
            </a:pPr>
            <a:r>
              <a:rPr lang="en-US" sz="3200" dirty="0" smtClean="0">
                <a:latin typeface="+mj-lt"/>
                <a:cs typeface="Consolas" panose="020B0609020204030204" pitchFamily="49" charset="0"/>
              </a:rPr>
              <a:t>Vorstellung der </a:t>
            </a:r>
            <a:r>
              <a:rPr lang="en-US" sz="3200" dirty="0" err="1" smtClean="0">
                <a:latin typeface="+mj-lt"/>
                <a:cs typeface="Consolas" panose="020B0609020204030204" pitchFamily="49" charset="0"/>
              </a:rPr>
              <a:t>Projektgruppe</a:t>
            </a:r>
            <a:endParaRPr lang="en-US" sz="3200" dirty="0" smtClean="0">
              <a:latin typeface="+mj-lt"/>
              <a:cs typeface="Consolas" panose="020B0609020204030204" pitchFamily="49" charset="0"/>
            </a:endParaRPr>
          </a:p>
          <a:p>
            <a:pPr>
              <a:buFont typeface="+mj-lt"/>
              <a:buAutoNum type="arabicPeriod"/>
            </a:pPr>
            <a:r>
              <a:rPr lang="en-US" sz="3200" dirty="0" err="1" smtClean="0">
                <a:latin typeface="+mj-lt"/>
                <a:cs typeface="Consolas" panose="020B0609020204030204" pitchFamily="49" charset="0"/>
              </a:rPr>
              <a:t>Lösungsweg</a:t>
            </a:r>
            <a:endParaRPr lang="de-DE" sz="3200" dirty="0">
              <a:latin typeface="+mj-lt"/>
              <a:cs typeface="Consolas" panose="020B0609020204030204" pitchFamily="49" charset="0"/>
            </a:endParaRPr>
          </a:p>
          <a:p>
            <a:pPr>
              <a:buAutoNum type="arabicPeriod"/>
            </a:pPr>
            <a:r>
              <a:rPr lang="de-DE" sz="3200" dirty="0">
                <a:highlight>
                  <a:srgbClr val="FFFFFF"/>
                </a:highlight>
                <a:latin typeface="+mj-lt"/>
              </a:rPr>
              <a:t>MSSQL</a:t>
            </a:r>
          </a:p>
          <a:p>
            <a:pPr>
              <a:buAutoNum type="arabicPeriod"/>
            </a:pPr>
            <a:r>
              <a:rPr lang="de-DE" sz="3200" dirty="0">
                <a:highlight>
                  <a:srgbClr val="FFFFFF"/>
                </a:highlight>
                <a:latin typeface="+mj-lt"/>
              </a:rPr>
              <a:t>SAP HANA</a:t>
            </a:r>
          </a:p>
          <a:p>
            <a:pPr>
              <a:buAutoNum type="arabicPeriod"/>
            </a:pPr>
            <a:r>
              <a:rPr lang="de-DE" sz="3200" dirty="0" smtClean="0">
                <a:highlight>
                  <a:srgbClr val="FFFFFF"/>
                </a:highlight>
                <a:latin typeface="+mj-lt"/>
              </a:rPr>
              <a:t>NOSQL Cassandra</a:t>
            </a:r>
          </a:p>
          <a:p>
            <a:pPr>
              <a:buAutoNum type="arabicPeriod"/>
            </a:pPr>
            <a:r>
              <a:rPr lang="de-DE" sz="3200" dirty="0" smtClean="0">
                <a:highlight>
                  <a:srgbClr val="FFFFFF"/>
                </a:highlight>
                <a:latin typeface="+mj-lt"/>
              </a:rPr>
              <a:t>NOSQL Memcache</a:t>
            </a:r>
            <a:endParaRPr lang="de-DE" sz="3200" dirty="0">
              <a:highlight>
                <a:srgbClr val="FFFFFF"/>
              </a:highlight>
              <a:latin typeface="+mj-lt"/>
            </a:endParaRPr>
          </a:p>
          <a:p>
            <a:pPr>
              <a:buAutoNum type="arabicPeriod"/>
            </a:pPr>
            <a:r>
              <a:rPr lang="de-DE" sz="3200" dirty="0" smtClean="0">
                <a:highlight>
                  <a:srgbClr val="FFFFFF"/>
                </a:highlight>
                <a:latin typeface="+mj-lt"/>
              </a:rPr>
              <a:t>Vergleich</a:t>
            </a:r>
          </a:p>
          <a:p>
            <a:pPr>
              <a:buAutoNum type="arabicPeriod"/>
            </a:pPr>
            <a:r>
              <a:rPr lang="de-DE" sz="3200" dirty="0" smtClean="0">
                <a:highlight>
                  <a:srgbClr val="FFFFFF"/>
                </a:highlight>
                <a:latin typeface="+mj-lt"/>
              </a:rPr>
              <a:t>Fazit</a:t>
            </a:r>
            <a:endParaRPr lang="de-DE" sz="32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2736"/>
            <a:ext cx="8892480" cy="2246769"/>
          </a:xfrm>
          <a:prstGeom prst="rect">
            <a:avLst/>
          </a:prstGeom>
          <a:noFill/>
        </p:spPr>
        <p:txBody>
          <a:bodyPr wrap="square" rtlCol="0">
            <a:spAutoFit/>
          </a:bodyPr>
          <a:lstStyle/>
          <a:p>
            <a:pPr marL="514350" indent="-514350">
              <a:buAutoNum type="arabicPeriod"/>
            </a:pPr>
            <a:r>
              <a:rPr lang="de-DE" dirty="0" smtClean="0"/>
              <a:t>Einrichtung der DB-Managementsysteme</a:t>
            </a:r>
          </a:p>
          <a:p>
            <a:pPr marL="514350" indent="-514350">
              <a:buAutoNum type="arabicPeriod"/>
            </a:pPr>
            <a:r>
              <a:rPr lang="de-DE" dirty="0" smtClean="0"/>
              <a:t>Erstellen einer Datenbank</a:t>
            </a:r>
          </a:p>
          <a:p>
            <a:pPr marL="514350" indent="-514350">
              <a:buAutoNum type="arabicPeriod"/>
            </a:pPr>
            <a:r>
              <a:rPr lang="de-DE" dirty="0" smtClean="0"/>
              <a:t>Kopieren der DB auf die unterschiedlichen Systeme</a:t>
            </a:r>
          </a:p>
          <a:p>
            <a:pPr marL="514350" indent="-514350">
              <a:buAutoNum type="arabicPeriod"/>
            </a:pPr>
            <a:r>
              <a:rPr lang="de-DE" dirty="0" smtClean="0"/>
              <a:t>Entwicklung der Test-</a:t>
            </a:r>
            <a:r>
              <a:rPr lang="de-DE" dirty="0" err="1" smtClean="0"/>
              <a:t>Querys</a:t>
            </a:r>
            <a:endParaRPr lang="de-DE" dirty="0" smtClean="0"/>
          </a:p>
          <a:p>
            <a:pPr marL="514350" indent="-514350">
              <a:buAutoNum type="arabicPeriod"/>
            </a:pPr>
            <a:r>
              <a:rPr lang="de-DE" dirty="0" smtClean="0"/>
              <a:t>Durchführung der Test-</a:t>
            </a:r>
            <a:r>
              <a:rPr lang="de-DE" dirty="0" err="1" smtClean="0"/>
              <a:t>Querys</a:t>
            </a:r>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9505"/>
            <a:ext cx="9144000" cy="2619375"/>
          </a:xfrm>
          <a:prstGeom prst="rect">
            <a:avLst/>
          </a:prstGeom>
        </p:spPr>
      </p:pic>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Beispieltabelle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Datenbankschema</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2736"/>
            <a:ext cx="8892480" cy="5201424"/>
          </a:xfrm>
          <a:prstGeom prst="rect">
            <a:avLst/>
          </a:prstGeom>
          <a:noFill/>
        </p:spPr>
        <p:txBody>
          <a:bodyPr wrap="square" rtlCol="0">
            <a:spAutoFit/>
          </a:bodyPr>
          <a:lstStyle/>
          <a:p>
            <a:pPr algn="ctr"/>
            <a:r>
              <a:rPr lang="de-DE" dirty="0" smtClean="0"/>
              <a:t>Teams:</a:t>
            </a:r>
          </a:p>
          <a:p>
            <a:pPr>
              <a:spcBef>
                <a:spcPts val="600"/>
              </a:spcBef>
            </a:pPr>
            <a:r>
              <a:rPr lang="de-DE" dirty="0" smtClean="0"/>
              <a:t>			SAP HANA</a:t>
            </a:r>
          </a:p>
          <a:p>
            <a:pPr marL="4000500" lvl="8" indent="-342900">
              <a:buFont typeface="Wingdings" panose="05000000000000000000" pitchFamily="2" charset="2"/>
              <a:buChar char="§"/>
            </a:pPr>
            <a:r>
              <a:rPr lang="de-DE" sz="2400" dirty="0" smtClean="0"/>
              <a:t>Philipp Winkler</a:t>
            </a:r>
          </a:p>
          <a:p>
            <a:pPr marL="4000500" lvl="8" indent="-342900">
              <a:buFont typeface="Wingdings" panose="05000000000000000000" pitchFamily="2" charset="2"/>
              <a:buChar char="§"/>
            </a:pPr>
            <a:r>
              <a:rPr lang="de-DE" sz="2400" dirty="0" smtClean="0"/>
              <a:t>Clemens Köhler</a:t>
            </a:r>
            <a:endParaRPr lang="de-DE" sz="2400" dirty="0"/>
          </a:p>
          <a:p>
            <a:pPr>
              <a:spcBef>
                <a:spcPts val="600"/>
              </a:spcBef>
            </a:pPr>
            <a:r>
              <a:rPr lang="de-DE" dirty="0" smtClean="0"/>
              <a:t>			MSSQL</a:t>
            </a:r>
          </a:p>
          <a:p>
            <a:pPr marL="4000500" lvl="8" indent="-342900">
              <a:buFont typeface="Wingdings" panose="05000000000000000000" pitchFamily="2" charset="2"/>
              <a:buChar char="§"/>
            </a:pPr>
            <a:r>
              <a:rPr lang="de-DE" sz="2400" dirty="0" smtClean="0"/>
              <a:t>Robert </a:t>
            </a:r>
            <a:r>
              <a:rPr lang="de-DE" sz="2400" dirty="0" err="1" smtClean="0"/>
              <a:t>Pietzschmann</a:t>
            </a:r>
            <a:endParaRPr lang="de-DE" sz="2400" dirty="0" smtClean="0"/>
          </a:p>
          <a:p>
            <a:pPr marL="4000500" lvl="8" indent="-342900">
              <a:buFont typeface="Wingdings" panose="05000000000000000000" pitchFamily="2" charset="2"/>
              <a:buChar char="§"/>
            </a:pPr>
            <a:r>
              <a:rPr lang="de-DE" sz="2400" dirty="0" smtClean="0"/>
              <a:t>Moritz Buchwalder</a:t>
            </a:r>
          </a:p>
          <a:p>
            <a:pPr>
              <a:spcBef>
                <a:spcPts val="600"/>
              </a:spcBef>
            </a:pPr>
            <a:r>
              <a:rPr lang="de-DE" dirty="0" smtClean="0"/>
              <a:t>			CASSANDRA</a:t>
            </a:r>
          </a:p>
          <a:p>
            <a:pPr marL="4114800" lvl="8" indent="-457200">
              <a:buFont typeface="Wingdings" panose="05000000000000000000" pitchFamily="2" charset="2"/>
              <a:buChar char="§"/>
            </a:pPr>
            <a:r>
              <a:rPr lang="de-DE" sz="2400" dirty="0" smtClean="0"/>
              <a:t>Marcel Kunz</a:t>
            </a:r>
            <a:endParaRPr lang="de-DE" sz="2400" dirty="0"/>
          </a:p>
          <a:p>
            <a:pPr>
              <a:spcBef>
                <a:spcPts val="600"/>
              </a:spcBef>
            </a:pPr>
            <a:r>
              <a:rPr lang="de-DE" dirty="0" smtClean="0"/>
              <a:t>			MEMCACHE</a:t>
            </a:r>
          </a:p>
          <a:p>
            <a:pPr marL="4114800" lvl="8" indent="-457200">
              <a:buFont typeface="Wingdings" panose="05000000000000000000" pitchFamily="2" charset="2"/>
              <a:buChar char="§"/>
            </a:pPr>
            <a:r>
              <a:rPr lang="de-DE" sz="2400" dirty="0" smtClean="0"/>
              <a:t>Robin </a:t>
            </a:r>
            <a:r>
              <a:rPr lang="de-DE" sz="2400" dirty="0" err="1" smtClean="0"/>
              <a:t>Arnoldt</a:t>
            </a:r>
            <a:endParaRPr lang="de-DE" sz="2400" dirty="0" smtClean="0"/>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2707</Words>
  <Application>Microsoft Office PowerPoint</Application>
  <PresentationFormat>Bildschirmpräsentation (4:3)</PresentationFormat>
  <Paragraphs>464</Paragraphs>
  <Slides>39</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39</vt:i4>
      </vt:variant>
    </vt:vector>
  </HeadingPairs>
  <TitlesOfParts>
    <vt:vector size="46" baseType="lpstr">
      <vt:lpstr>Arial</vt:lpstr>
      <vt:lpstr>Consolas</vt:lpstr>
      <vt:lpstr>Courier New</vt:lpstr>
      <vt:lpstr>Times New Roman</vt:lpstr>
      <vt:lpstr>Wingdings</vt:lpstr>
      <vt:lpstr>ヒラギノ角ゴ Pro W3</vt:lpstr>
      <vt:lpstr>Powerpoint_Vorlage</vt:lpstr>
      <vt:lpstr>PowerPoint-Präsentation</vt:lpstr>
      <vt:lpstr>Was sind In-Memory-Datenbanken?</vt:lpstr>
      <vt:lpstr>Spaltenorientierte Speicherung</vt:lpstr>
      <vt:lpstr>Aufgabenstellung</vt:lpstr>
      <vt:lpstr>Gliederung</vt:lpstr>
      <vt:lpstr>Lösungsweg</vt:lpstr>
      <vt:lpstr>Beispieltabelle</vt:lpstr>
      <vt:lpstr>Datenbankschema</vt:lpstr>
      <vt:lpstr>Vorstellung der Projektgruppe</vt:lpstr>
      <vt:lpstr>MSSQL</vt:lpstr>
      <vt:lpstr>MSSQL – Datenbank einrichten</vt:lpstr>
      <vt:lpstr>MSSQL – Tabellen einrichten</vt:lpstr>
      <vt:lpstr>MSSQL – Export als Flatfile 1</vt:lpstr>
      <vt:lpstr>SAP HANA Express</vt:lpstr>
      <vt:lpstr>SAP HANA - Komprimierung</vt:lpstr>
      <vt:lpstr>SAP HANA - Komprimierung</vt:lpstr>
      <vt:lpstr>SAP HANA - Parallele Verarbeitung</vt:lpstr>
      <vt:lpstr>SAP HANA - Einrichtung</vt:lpstr>
      <vt:lpstr>PowerPoint-Präsentation</vt:lpstr>
      <vt:lpstr>SAP HANA - Create Table Beispiel</vt:lpstr>
      <vt:lpstr>SAP HANA - Hochverfügbarkeit</vt:lpstr>
      <vt:lpstr>Cassandra</vt:lpstr>
      <vt:lpstr>Cassandra </vt:lpstr>
      <vt:lpstr>1.1 Allgemeines</vt:lpstr>
      <vt:lpstr>Erstellen der Datenbank</vt:lpstr>
      <vt:lpstr>Komprimierung</vt:lpstr>
      <vt:lpstr>In-Memory Nutzung </vt:lpstr>
      <vt:lpstr>Memcache</vt:lpstr>
      <vt:lpstr>Memcache</vt:lpstr>
      <vt:lpstr>Memcache - Funktionsweise</vt:lpstr>
      <vt:lpstr>Memcache - Verteiltes System</vt:lpstr>
      <vt:lpstr>Memcache - Verwendung von Memcache</vt:lpstr>
      <vt:lpstr>Memcache - Beispiel Programm Ergebnis</vt:lpstr>
      <vt:lpstr>Ergebnis Tabelle</vt:lpstr>
      <vt:lpstr>Ergebnis Diagramme</vt:lpstr>
      <vt:lpstr>Vergleich</vt:lpstr>
      <vt:lpstr>Vergleich</vt:lpstr>
      <vt:lpstr>Fazit</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221</cp:revision>
  <cp:lastPrinted>2011-09-28T10:49:02Z</cp:lastPrinted>
  <dcterms:created xsi:type="dcterms:W3CDTF">2011-12-19T14:51:39Z</dcterms:created>
  <dcterms:modified xsi:type="dcterms:W3CDTF">2018-01-30T11:59:26Z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