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80" r:id="rId3"/>
    <p:sldId id="264" r:id="rId4"/>
    <p:sldId id="266" r:id="rId5"/>
    <p:sldId id="287" r:id="rId6"/>
    <p:sldId id="267" r:id="rId7"/>
    <p:sldId id="268" r:id="rId8"/>
    <p:sldId id="289" r:id="rId9"/>
    <p:sldId id="270" r:id="rId10"/>
    <p:sldId id="279" r:id="rId11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75978" autoAdjust="0"/>
  </p:normalViewPr>
  <p:slideViewPr>
    <p:cSldViewPr showGuides="1">
      <p:cViewPr varScale="1">
        <p:scale>
          <a:sx n="88" d="100"/>
          <a:sy n="88" d="100"/>
        </p:scale>
        <p:origin x="2262" y="90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9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82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Titel der Präsentation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Liste_der_IPA-Zeich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-magazin.de/var/ezflow_site/storage/images/media/images/memcached_illustration/110428-1-ger-DE/memcached_illustration_large.png" TargetMode="External"/><Relationship Id="rId2" Type="http://schemas.openxmlformats.org/officeDocument/2006/relationships/hyperlink" Target="https://memcached.org/memcached-usage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Memcached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2000" y="6309320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https://de.wikipedia.org/wiki/Spaltenorientierte_Datenbank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552" y="1268760"/>
            <a:ext cx="8136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memcached</a:t>
            </a:r>
            <a:r>
              <a:rPr lang="de-DE" sz="1800" dirty="0"/>
              <a:t> [</a:t>
            </a:r>
            <a:r>
              <a:rPr lang="de-DE" sz="1800" dirty="0">
                <a:hlinkClick r:id="rId2" tooltip="Liste der IPA-Zeichen"/>
              </a:rPr>
              <a:t>ˈmɛm.kæʃ.tː</a:t>
            </a:r>
            <a:r>
              <a:rPr lang="de-DE" sz="1800" dirty="0" smtClean="0"/>
              <a:t>]  *1</a:t>
            </a:r>
          </a:p>
          <a:p>
            <a:endParaRPr lang="de-DE" sz="1800" dirty="0"/>
          </a:p>
          <a:p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entwickelt </a:t>
            </a:r>
            <a:r>
              <a:rPr lang="de-DE" sz="1800" dirty="0"/>
              <a:t>von Brad </a:t>
            </a:r>
            <a:r>
              <a:rPr lang="de-DE" sz="1800" dirty="0" err="1"/>
              <a:t>Fitzpatrick</a:t>
            </a:r>
            <a:r>
              <a:rPr lang="de-DE" sz="1800" dirty="0"/>
              <a:t> (</a:t>
            </a:r>
            <a:r>
              <a:rPr lang="de-DE" sz="1800" dirty="0" err="1"/>
              <a:t>Danga</a:t>
            </a:r>
            <a:r>
              <a:rPr lang="de-DE" sz="1800" dirty="0"/>
              <a:t> Interactive /  </a:t>
            </a:r>
            <a:r>
              <a:rPr lang="de-DE" sz="1800" dirty="0" err="1"/>
              <a:t>LiveJournal</a:t>
            </a:r>
            <a:r>
              <a:rPr lang="de-DE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seid </a:t>
            </a:r>
            <a:r>
              <a:rPr lang="de-DE" sz="1800" dirty="0"/>
              <a:t>15. Juni 2003 unter </a:t>
            </a:r>
            <a:r>
              <a:rPr lang="de-DE" sz="1800" dirty="0" smtClean="0"/>
              <a:t>BSD-Lizenz </a:t>
            </a:r>
            <a:r>
              <a:rPr lang="de-DE" sz="1800" dirty="0"/>
              <a:t>Verfügbar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Facebook </a:t>
            </a:r>
            <a:r>
              <a:rPr lang="de-DE" sz="1800" dirty="0"/>
              <a:t>, </a:t>
            </a:r>
            <a:r>
              <a:rPr lang="de-DE" sz="1800" dirty="0" err="1"/>
              <a:t>Youtube</a:t>
            </a:r>
            <a:r>
              <a:rPr lang="de-DE" sz="1800" dirty="0"/>
              <a:t>, </a:t>
            </a:r>
            <a:r>
              <a:rPr lang="de-DE" sz="1800" dirty="0" err="1"/>
              <a:t>Reddit</a:t>
            </a:r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  <a:p>
            <a:endParaRPr lang="de-DE" sz="1800" dirty="0" smtClean="0"/>
          </a:p>
          <a:p>
            <a:r>
              <a:rPr lang="de-DE" sz="18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Server </a:t>
            </a:r>
            <a:r>
              <a:rPr lang="de-DE" sz="1800" dirty="0" err="1"/>
              <a:t>Application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stellt </a:t>
            </a:r>
            <a:r>
              <a:rPr lang="de-DE" sz="1800" dirty="0"/>
              <a:t>Speicher in RAM zur Verfügung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lässt </a:t>
            </a:r>
            <a:r>
              <a:rPr lang="de-DE" sz="1800" dirty="0"/>
              <a:t>sich über Netzwerk/Internet ansprechen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kann </a:t>
            </a:r>
            <a:r>
              <a:rPr lang="de-DE" sz="1800" dirty="0"/>
              <a:t>Daten aufnehmen und zurückgeben</a:t>
            </a: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Bild1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memcached.org/memcached-usage.png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Bild2: </a:t>
            </a:r>
            <a:r>
              <a:rPr lang="de-DE" dirty="0">
                <a:hlinkClick r:id="rId3"/>
              </a:rPr>
              <a:t>http</a:t>
            </a:r>
            <a:r>
              <a:rPr lang="de-DE">
                <a:hlinkClick r:id="rId3"/>
              </a:rPr>
              <a:t>://</a:t>
            </a:r>
            <a:r>
              <a:rPr lang="de-DE" smtClean="0">
                <a:hlinkClick r:id="rId3"/>
              </a:rPr>
              <a:t>www.admin-magazin.de/var/ezflow_site/storage/images/media/images/memcached_illustration/110428-1-ger-DE/memcached_illustration_large.png</a:t>
            </a:r>
            <a:endParaRPr lang="de-DE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Wozu nutzt man Memcached 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1196752"/>
            <a:ext cx="82089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Größter </a:t>
            </a:r>
            <a:r>
              <a:rPr lang="de-DE" sz="1800" dirty="0"/>
              <a:t>Anwendungsbereich = Webanwendungen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schneller </a:t>
            </a:r>
            <a:r>
              <a:rPr lang="de-DE" sz="1800" dirty="0"/>
              <a:t>Zugriff auf im Cache abgelegte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Lastverteilung </a:t>
            </a:r>
            <a:r>
              <a:rPr lang="de-DE" sz="1800" dirty="0"/>
              <a:t>von Festplattenzugriffen / Datenbankanfragen auf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da </a:t>
            </a:r>
            <a:r>
              <a:rPr lang="de-DE" sz="1800" dirty="0"/>
              <a:t>häufig abgefragte Daten im RAM gespeichert sind -&gt; schnelle </a:t>
            </a:r>
            <a:r>
              <a:rPr lang="de-DE" sz="1800" dirty="0" smtClean="0"/>
              <a:t>  	 Antwortzeiten </a:t>
            </a:r>
            <a:r>
              <a:rPr lang="de-DE" sz="1800" dirty="0" smtClean="0"/>
              <a:t>möglich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Ziel</a:t>
            </a:r>
            <a:r>
              <a:rPr lang="de-DE" sz="1800" dirty="0"/>
              <a:t>: Optimierung der Antwortzeiten von </a:t>
            </a:r>
            <a:r>
              <a:rPr lang="de-DE" sz="1800" dirty="0" smtClean="0"/>
              <a:t>Webanwendungen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372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836712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Memcached </a:t>
            </a:r>
            <a:r>
              <a:rPr lang="de-DE" sz="1800" dirty="0"/>
              <a:t>stellt mehrere Hashtabellen zur Verfügung (Key-Tabelle , Value-Tabelle)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vergleichbar </a:t>
            </a:r>
            <a:r>
              <a:rPr lang="de-DE" sz="1800" dirty="0"/>
              <a:t>mit Assoziativen Arrays in verschiedenen </a:t>
            </a:r>
            <a:r>
              <a:rPr lang="de-DE" sz="1800" dirty="0" smtClean="0"/>
              <a:t>Programmiersprachen</a:t>
            </a:r>
          </a:p>
          <a:p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Speicher </a:t>
            </a:r>
            <a:r>
              <a:rPr lang="de-DE" sz="1800" dirty="0"/>
              <a:t>wird über einen </a:t>
            </a:r>
            <a:r>
              <a:rPr lang="de-DE" sz="1800" dirty="0" err="1"/>
              <a:t>Slab-Allocator</a:t>
            </a:r>
            <a:r>
              <a:rPr lang="de-DE" sz="1800" dirty="0"/>
              <a:t> verwaltet (viele kleine Speicherbereiche werden  häufig reserviert und wieder freigegeben - bei Memcache max. 1 MByte groß) </a:t>
            </a:r>
          </a:p>
          <a:p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Memcache hat keine definierten Clients -&gt; Programm Bibliotheken nehmen großen Einfluss</a:t>
            </a:r>
            <a:br>
              <a:rPr lang="de-DE" sz="1800" dirty="0"/>
            </a:br>
            <a:r>
              <a:rPr lang="de-DE" sz="1800" dirty="0"/>
              <a:t>(am weitesten verbreitet für PHP -&gt; PECL Memcached)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Komprimierung wird nur über die Bibliotheken erreicht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Bei PHP mit </a:t>
            </a:r>
            <a:r>
              <a:rPr lang="de-DE" sz="1800" dirty="0" err="1"/>
              <a:t>zlib</a:t>
            </a:r>
            <a:r>
              <a:rPr lang="de-DE" sz="1800" dirty="0"/>
              <a:t>, die verschiedene Komprimierungsmethoden anbietet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8053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2001" y="847233"/>
            <a:ext cx="3707952" cy="5256584"/>
          </a:xfrm>
        </p:spPr>
        <p:txBody>
          <a:bodyPr/>
          <a:lstStyle/>
          <a:p>
            <a:r>
              <a:rPr lang="de-DE" dirty="0" smtClean="0"/>
              <a:t>Memcached </a:t>
            </a:r>
            <a:r>
              <a:rPr lang="de-DE" dirty="0"/>
              <a:t>Server können zu Cluster verbunden werden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Jeder </a:t>
            </a:r>
            <a:r>
              <a:rPr lang="de-DE" dirty="0"/>
              <a:t>Server wird so zu einem Knoten in diesem Cluster</a:t>
            </a:r>
          </a:p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vorgeschalteten Bibliotheken verwalten die Vergabe der Daten an die Knoten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System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Bild 1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99722"/>
            <a:ext cx="5156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System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32001" y="847233"/>
            <a:ext cx="3707952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endParaRPr lang="de-DE" kern="0" dirty="0" smtClean="0"/>
          </a:p>
          <a:p>
            <a:r>
              <a:rPr lang="de-DE" kern="0" dirty="0" smtClean="0"/>
              <a:t>Dazu kann im Programm (z.B.: auf dem Webserver) eine Liste von </a:t>
            </a:r>
            <a:r>
              <a:rPr lang="de-DE" kern="0" dirty="0" err="1" smtClean="0"/>
              <a:t>IP's</a:t>
            </a:r>
            <a:r>
              <a:rPr lang="de-DE" kern="0" dirty="0" smtClean="0"/>
              <a:t>, </a:t>
            </a:r>
            <a:r>
              <a:rPr lang="de-DE" kern="0" dirty="0" err="1" smtClean="0"/>
              <a:t>Port's</a:t>
            </a:r>
            <a:r>
              <a:rPr lang="de-DE" kern="0" dirty="0" smtClean="0"/>
              <a:t>, User-Daten der beteiligten Memcached Server angegeben werden</a:t>
            </a:r>
          </a:p>
          <a:p>
            <a:endParaRPr lang="de-DE" kern="0" dirty="0"/>
          </a:p>
          <a:p>
            <a:r>
              <a:rPr lang="de-DE" dirty="0"/>
              <a:t>Optimiert RAM Ausnutzung</a:t>
            </a:r>
          </a:p>
          <a:p>
            <a:endParaRPr lang="de-DE" kern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49137"/>
            <a:ext cx="2870013" cy="535126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Bild 2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9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2000" y="1062945"/>
            <a:ext cx="4212008" cy="532859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/>
              <a:t>Einfachste </a:t>
            </a:r>
            <a:r>
              <a:rPr lang="de-DE" sz="1600" dirty="0"/>
              <a:t>Befehle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Key","Value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"[,Verfallszeit in s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])</a:t>
            </a:r>
          </a:p>
          <a:p>
            <a:pPr lvl="1"/>
            <a:r>
              <a:rPr lang="de-DE" sz="1600" dirty="0" smtClean="0"/>
              <a:t>Speichern und ggf. </a:t>
            </a:r>
            <a:r>
              <a:rPr lang="de-DE" sz="1600" dirty="0" err="1" smtClean="0"/>
              <a:t>überspeichern</a:t>
            </a:r>
            <a:r>
              <a:rPr lang="de-DE" sz="1600" dirty="0" err="1"/>
              <a:t>Optimiert</a:t>
            </a:r>
            <a:r>
              <a:rPr lang="de-DE" sz="1600" dirty="0"/>
              <a:t> RAM Ausnutzung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Key","Value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"[,Verfallszeit in s]) </a:t>
            </a:r>
          </a:p>
          <a:p>
            <a:pPr lvl="1"/>
            <a:r>
              <a:rPr lang="de-DE" sz="1600" dirty="0" smtClean="0"/>
              <a:t>Speichern nur wenn nicht existent</a:t>
            </a:r>
          </a:p>
          <a:p>
            <a:endParaRPr lang="de-DE" sz="1600" dirty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("Key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")</a:t>
            </a:r>
          </a:p>
          <a:p>
            <a:pPr lvl="1"/>
            <a:r>
              <a:rPr lang="de-DE" sz="1600" dirty="0" smtClean="0"/>
              <a:t>Nimmt einen oder mehrere Keys und gibt </a:t>
            </a:r>
            <a:r>
              <a:rPr lang="de-DE" sz="1600" dirty="0" err="1" smtClean="0"/>
              <a:t>Value‘s</a:t>
            </a:r>
            <a:r>
              <a:rPr lang="de-DE" sz="1600" dirty="0" smtClean="0"/>
              <a:t> zurück</a:t>
            </a:r>
          </a:p>
          <a:p>
            <a:endParaRPr lang="de-DE" sz="1600" dirty="0"/>
          </a:p>
          <a:p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Delete(„Key“)</a:t>
            </a:r>
          </a:p>
          <a:p>
            <a:pPr lvl="1"/>
            <a:r>
              <a:rPr lang="de-DE" sz="1600" dirty="0" smtClean="0"/>
              <a:t>Löscht Eintrag aus dem Cache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von </a:t>
            </a:r>
            <a:r>
              <a:rPr lang="de-DE" dirty="0" smtClean="0"/>
              <a:t>Memcached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662139" y="1062945"/>
            <a:ext cx="4212008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r>
              <a:rPr lang="de-DE" sz="1600" kern="0" dirty="0" smtClean="0"/>
              <a:t>Beispiele:</a:t>
            </a:r>
          </a:p>
          <a:p>
            <a:pPr marL="0" indent="0">
              <a:buFontTx/>
              <a:buNone/>
            </a:pPr>
            <a:endParaRPr lang="de-DE" sz="1600" kern="0" dirty="0"/>
          </a:p>
          <a:p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("UserID123" , "Hallo lieber Nutzer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„ ,60);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UserID123" , "Hallo lieber Nutzer" ,60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lvl="1"/>
            <a:r>
              <a:rPr lang="de-DE" sz="1600" dirty="0" smtClean="0"/>
              <a:t>Wird nicht hinzugefügt, da vorhanden</a:t>
            </a: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(„UserID123")</a:t>
            </a:r>
          </a:p>
          <a:p>
            <a:pPr lvl="1"/>
            <a:r>
              <a:rPr lang="de-DE" sz="1600" dirty="0"/>
              <a:t>Ausgabe: „Hallo lieber Nutzer</a:t>
            </a:r>
            <a:r>
              <a:rPr lang="de-DE" sz="1600" dirty="0" smtClean="0"/>
              <a:t>“</a:t>
            </a:r>
          </a:p>
          <a:p>
            <a:pPr lvl="1"/>
            <a:endParaRPr lang="de-DE" sz="1600" kern="0" dirty="0"/>
          </a:p>
          <a:p>
            <a:r>
              <a:rPr lang="de-DE" sz="1600" kern="0" dirty="0" smtClean="0">
                <a:solidFill>
                  <a:schemeClr val="accent5">
                    <a:lumMod val="50000"/>
                  </a:schemeClr>
                </a:solidFill>
              </a:rPr>
              <a:t>Delete(„UserID123“)</a:t>
            </a:r>
          </a:p>
          <a:p>
            <a:pPr lvl="1"/>
            <a:r>
              <a:rPr lang="de-DE" sz="1600" kern="0" dirty="0" smtClean="0"/>
              <a:t>Eintrag wird gelöscht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903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von Memcached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Memcached </a:t>
            </a:r>
            <a:r>
              <a:rPr lang="de-DE" dirty="0"/>
              <a:t>lässt sich einfach in bestehende Systeme integrieren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 smtClean="0"/>
              <a:t>Prinzip: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dirty="0" smtClean="0"/>
              <a:t>User </a:t>
            </a:r>
            <a:r>
              <a:rPr lang="de-DE" dirty="0"/>
              <a:t>stellt Frage an </a:t>
            </a:r>
            <a:r>
              <a:rPr lang="de-DE" dirty="0" smtClean="0"/>
              <a:t>Datenbank:</a:t>
            </a:r>
            <a:br>
              <a:rPr lang="de-DE" dirty="0" smtClean="0"/>
            </a:br>
            <a:r>
              <a:rPr lang="de-DE" dirty="0" smtClean="0"/>
              <a:t>&gt; </a:t>
            </a:r>
            <a:r>
              <a:rPr lang="de-DE" dirty="0"/>
              <a:t>Memcache wird gefragt ob der Key bereits </a:t>
            </a:r>
            <a:r>
              <a:rPr lang="de-DE" dirty="0" smtClean="0"/>
              <a:t>vorhanden ist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&gt; Wenn </a:t>
            </a:r>
            <a:r>
              <a:rPr lang="de-DE" dirty="0"/>
              <a:t>ja, </a:t>
            </a:r>
            <a:r>
              <a:rPr lang="de-DE" dirty="0" smtClean="0"/>
              <a:t>laden und ausgeben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!&gt; Wenn </a:t>
            </a:r>
            <a:r>
              <a:rPr lang="de-DE" dirty="0"/>
              <a:t>nein, </a:t>
            </a:r>
            <a:r>
              <a:rPr lang="de-DE" dirty="0" smtClean="0"/>
              <a:t>DB </a:t>
            </a:r>
            <a:r>
              <a:rPr lang="de-DE" dirty="0"/>
              <a:t>Abfrage starten und Ergebnis in Memcache ablegen.</a:t>
            </a:r>
          </a:p>
        </p:txBody>
      </p:sp>
    </p:spTree>
    <p:extLst>
      <p:ext uri="{BB962C8B-B14F-4D97-AF65-F5344CB8AC3E}">
        <p14:creationId xmlns:p14="http://schemas.microsoft.com/office/powerpoint/2010/main" val="370288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 smtClean="0"/>
              <a:t>Programm Ergebnis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7" y="1775744"/>
            <a:ext cx="2876951" cy="44487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92" y="1806216"/>
            <a:ext cx="2876951" cy="44487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55576" y="9366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Ohne Memcache</a:t>
            </a:r>
          </a:p>
          <a:p>
            <a:pPr algn="ctr"/>
            <a:r>
              <a:rPr lang="de-DE" sz="1800" dirty="0" smtClean="0"/>
              <a:t>Dauer: 3612,49… </a:t>
            </a:r>
            <a:r>
              <a:rPr lang="de-DE" sz="1800" dirty="0" err="1"/>
              <a:t>m</a:t>
            </a:r>
            <a:r>
              <a:rPr lang="de-DE" sz="1800" dirty="0" err="1" smtClean="0"/>
              <a:t>s</a:t>
            </a:r>
            <a:endParaRPr lang="de-DE" sz="1800" dirty="0"/>
          </a:p>
        </p:txBody>
      </p:sp>
      <p:sp>
        <p:nvSpPr>
          <p:cNvPr id="9" name="Textfeld 8"/>
          <p:cNvSpPr txBox="1"/>
          <p:nvPr/>
        </p:nvSpPr>
        <p:spPr>
          <a:xfrm>
            <a:off x="5372432" y="9366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 smtClean="0"/>
              <a:t>Mit Memcache</a:t>
            </a:r>
          </a:p>
          <a:p>
            <a:pPr algn="ctr"/>
            <a:r>
              <a:rPr lang="de-DE" sz="1800" dirty="0" smtClean="0"/>
              <a:t>Dauer: 0,17 – 0,28 </a:t>
            </a:r>
            <a:r>
              <a:rPr lang="de-DE" sz="1800" dirty="0" err="1" smtClean="0"/>
              <a:t>ms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11548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Sicherheits</a:t>
            </a:r>
            <a:r>
              <a:rPr lang="de-DE" dirty="0" smtClean="0"/>
              <a:t> Aspekte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 smtClean="0"/>
              <a:t>Datensicherheit</a:t>
            </a:r>
            <a:r>
              <a:rPr lang="de-DE" u="sng" dirty="0"/>
              <a:t>:</a:t>
            </a:r>
          </a:p>
          <a:p>
            <a:r>
              <a:rPr lang="de-DE" dirty="0" smtClean="0"/>
              <a:t>Memcache dient der reinen Datenvorhaltung</a:t>
            </a:r>
            <a:endParaRPr lang="de-DE" dirty="0"/>
          </a:p>
          <a:p>
            <a:pPr lvl="1"/>
            <a:r>
              <a:rPr lang="de-DE" dirty="0" smtClean="0"/>
              <a:t>keine </a:t>
            </a:r>
            <a:r>
              <a:rPr lang="de-DE" dirty="0"/>
              <a:t>Persistenz oder Backups vorgesehen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u="sng" dirty="0" smtClean="0"/>
              <a:t>Zugriffssicherheit</a:t>
            </a:r>
            <a:r>
              <a:rPr lang="de-DE" u="sng" dirty="0"/>
              <a:t>:</a:t>
            </a:r>
          </a:p>
          <a:p>
            <a:r>
              <a:rPr lang="de-DE" dirty="0" smtClean="0"/>
              <a:t>Memcache-Server </a:t>
            </a:r>
            <a:r>
              <a:rPr lang="de-DE" dirty="0"/>
              <a:t>antworten jedem Nutzer innerhalb des selben Netzes</a:t>
            </a:r>
          </a:p>
          <a:p>
            <a:r>
              <a:rPr lang="de-DE" dirty="0" smtClean="0"/>
              <a:t>Memcache </a:t>
            </a:r>
            <a:r>
              <a:rPr lang="de-DE" dirty="0"/>
              <a:t>Verschlüsselt </a:t>
            </a:r>
            <a:r>
              <a:rPr lang="de-DE" dirty="0" smtClean="0"/>
              <a:t>nichts</a:t>
            </a:r>
          </a:p>
          <a:p>
            <a:r>
              <a:rPr lang="de-DE" dirty="0" smtClean="0"/>
              <a:t>Open-Source </a:t>
            </a:r>
            <a:r>
              <a:rPr lang="de-DE" dirty="0"/>
              <a:t>Lizenz -&gt; Einfacher Zugriff auf </a:t>
            </a:r>
            <a:r>
              <a:rPr lang="de-DE" dirty="0" smtClean="0"/>
              <a:t>Quellcode</a:t>
            </a:r>
          </a:p>
          <a:p>
            <a:endParaRPr lang="de-DE" dirty="0"/>
          </a:p>
          <a:p>
            <a:r>
              <a:rPr lang="de-DE" dirty="0" smtClean="0"/>
              <a:t>Bsp.: </a:t>
            </a:r>
            <a:br>
              <a:rPr lang="de-DE" dirty="0" smtClean="0"/>
            </a:br>
            <a:r>
              <a:rPr lang="de-DE" dirty="0" smtClean="0"/>
              <a:t>Integer-Overflow ermöglichte 2009 Ausführung </a:t>
            </a:r>
            <a:r>
              <a:rPr lang="de-DE" dirty="0"/>
              <a:t>von </a:t>
            </a:r>
            <a:r>
              <a:rPr lang="de-DE" dirty="0" smtClean="0"/>
              <a:t>Code auf dem Host-System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37522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512</Words>
  <Application>Microsoft Office PowerPoint</Application>
  <PresentationFormat>Bildschirmpräsentation (4:3)</PresentationFormat>
  <Paragraphs>131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ヒラギノ角ゴ Pro W3</vt:lpstr>
      <vt:lpstr>Powerpoint_Vorlage</vt:lpstr>
      <vt:lpstr>Memcached</vt:lpstr>
      <vt:lpstr>Wozu nutzt man Memcached ?</vt:lpstr>
      <vt:lpstr>Funktionsweise</vt:lpstr>
      <vt:lpstr>Verteiltes System</vt:lpstr>
      <vt:lpstr>Verteiltes System</vt:lpstr>
      <vt:lpstr>Verwendung von Memcached</vt:lpstr>
      <vt:lpstr>Verwendung von Memcached</vt:lpstr>
      <vt:lpstr>Beispiel Programm Ergebnis</vt:lpstr>
      <vt:lpstr>Sicherheits Aspekte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143</cp:revision>
  <cp:lastPrinted>2011-09-28T10:49:02Z</cp:lastPrinted>
  <dcterms:created xsi:type="dcterms:W3CDTF">2011-12-19T14:51:39Z</dcterms:created>
  <dcterms:modified xsi:type="dcterms:W3CDTF">2018-01-26T14:16:06Z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