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632" y="108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Titel der Präsentation</a:t>
            </a:r>
            <a:endParaRPr lang="de-DE" sz="800" dirty="0"/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30.11.2011</a:t>
            </a:r>
            <a:endParaRPr lang="de-DE" sz="80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  <a:p>
            <a:endParaRPr lang="de-DE" dirty="0" smtClean="0"/>
          </a:p>
          <a:p>
            <a:r>
              <a:rPr lang="de-DE" dirty="0" smtClean="0"/>
              <a:t>1. </a:t>
            </a:r>
            <a:r>
              <a:rPr lang="de-DE" dirty="0" err="1" smtClean="0"/>
              <a:t>NoSQL</a:t>
            </a:r>
            <a:r>
              <a:rPr lang="de-DE" dirty="0" smtClean="0"/>
              <a:t> </a:t>
            </a:r>
          </a:p>
          <a:p>
            <a:r>
              <a:rPr lang="de-DE" dirty="0" smtClean="0"/>
              <a:t>1.1 Allgemeines</a:t>
            </a:r>
          </a:p>
          <a:p>
            <a:r>
              <a:rPr lang="de-DE" dirty="0" smtClean="0"/>
              <a:t>1.2 Cassandra , </a:t>
            </a:r>
            <a:r>
              <a:rPr lang="de-DE" dirty="0" err="1" smtClean="0"/>
              <a:t>Memcached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2. Cassandra </a:t>
            </a:r>
          </a:p>
          <a:p>
            <a:r>
              <a:rPr lang="de-DE" dirty="0" smtClean="0"/>
              <a:t>2.1 Allgemeines &amp; Komprimierung</a:t>
            </a:r>
          </a:p>
          <a:p>
            <a:r>
              <a:rPr lang="de-DE" dirty="0" smtClean="0"/>
              <a:t>2.2 Erstellen der DB</a:t>
            </a:r>
          </a:p>
          <a:p>
            <a:r>
              <a:rPr lang="de-DE" dirty="0" smtClean="0"/>
              <a:t>2.3 Vergleich In-Memory/Cassandra ohne In-</a:t>
            </a:r>
            <a:r>
              <a:rPr lang="de-DE" dirty="0" err="1" smtClean="0"/>
              <a:t>Mem</a:t>
            </a:r>
            <a:endParaRPr lang="de-DE" dirty="0" smtClean="0"/>
          </a:p>
          <a:p>
            <a:r>
              <a:rPr lang="de-DE" dirty="0" smtClean="0"/>
              <a:t>2.4 Vorteile Nachteile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r>
              <a:rPr lang="de-DE" dirty="0" smtClean="0"/>
              <a:t> Cassandra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NoSQL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1052736"/>
            <a:ext cx="817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1.1 Allgemeines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„Not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sql</a:t>
            </a:r>
            <a:r>
              <a:rPr lang="de-DE" dirty="0" smtClean="0"/>
              <a:t>“ als Alternative oder Bereicherung der SQL-Welt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Bietet Lösung/Anwendung , wo SQL-Datenbanken an Grenzen stoßen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Von einfachen Key-Value-Stores bis komplexe dokumentorientierte Datenbanken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93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Nachteile	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9552" y="1484785"/>
            <a:ext cx="7920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dirty="0"/>
              <a:t>Ablage von wesentlich größeren Datenmengen ohne an Performance-Grenze zu stoßen</a:t>
            </a:r>
          </a:p>
          <a:p>
            <a:pPr marL="457200" indent="-457200">
              <a:buFontTx/>
              <a:buChar char="-"/>
            </a:pPr>
            <a:r>
              <a:rPr lang="de-DE" dirty="0"/>
              <a:t>Ausfallsicherheit durch Aufteilung(Redundanz) auf verschiedene </a:t>
            </a:r>
            <a:r>
              <a:rPr lang="de-DE" dirty="0" smtClean="0"/>
              <a:t>Server</a:t>
            </a:r>
          </a:p>
          <a:p>
            <a:pPr marL="457200" indent="-45720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5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Cassandra	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980728"/>
            <a:ext cx="8388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  Skalierbares, ausfallsicheres System für Umgang </a:t>
            </a:r>
          </a:p>
          <a:p>
            <a:r>
              <a:rPr lang="de-DE" dirty="0" smtClean="0"/>
              <a:t>mit großen Datenmengen auf verteilten Systemen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Beliebteste spaltenorientierte </a:t>
            </a:r>
            <a:r>
              <a:rPr lang="de-DE" dirty="0" err="1" smtClean="0"/>
              <a:t>NoSQL</a:t>
            </a:r>
            <a:r>
              <a:rPr lang="de-DE" dirty="0" smtClean="0"/>
              <a:t>-Datenbank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Daten werden in sog. Wide-</a:t>
            </a:r>
            <a:r>
              <a:rPr lang="de-DE" dirty="0" err="1" smtClean="0"/>
              <a:t>Column</a:t>
            </a:r>
            <a:r>
              <a:rPr lang="de-DE" dirty="0" smtClean="0"/>
              <a:t>-Stores abgelegt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Verwendung von CQL(Cassandra Query Language) , SQL-ähnliche Abfragesprache</a:t>
            </a:r>
          </a:p>
          <a:p>
            <a:pPr marL="457200" indent="-457200">
              <a:buFontTx/>
              <a:buChar char="-"/>
            </a:pPr>
            <a:r>
              <a:rPr lang="de-DE" dirty="0" smtClean="0"/>
              <a:t>Aktuelle Verwendung Twitter, </a:t>
            </a:r>
            <a:r>
              <a:rPr lang="de-DE" dirty="0" err="1" smtClean="0"/>
              <a:t>Reddit</a:t>
            </a:r>
            <a:endParaRPr lang="de-DE" dirty="0" smtClean="0"/>
          </a:p>
          <a:p>
            <a:pPr marL="457200" indent="-457200">
              <a:buFontTx/>
              <a:buChar char="-"/>
            </a:pPr>
            <a:endParaRPr lang="de-DE" dirty="0" smtClean="0"/>
          </a:p>
          <a:p>
            <a:pPr marL="457200" indent="-457200">
              <a:buFontTx/>
              <a:buChar char="-"/>
            </a:pPr>
            <a:r>
              <a:rPr lang="de-DE" dirty="0"/>
              <a:t>Quelle https://www.bigdata-insider.de/grundlagen-der-nosql-datenbank-apache-cassandra-a-512231/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751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Cassandra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908720"/>
            <a:ext cx="8316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Komprimierung</a:t>
            </a:r>
          </a:p>
          <a:p>
            <a:endParaRPr lang="de-DE" dirty="0"/>
          </a:p>
          <a:p>
            <a:r>
              <a:rPr lang="de-DE" dirty="0" smtClean="0"/>
              <a:t>Wechsel von </a:t>
            </a:r>
          </a:p>
          <a:p>
            <a:endParaRPr lang="de-DE" dirty="0" smtClean="0"/>
          </a:p>
          <a:p>
            <a:r>
              <a:rPr lang="de-DE" dirty="0"/>
              <a:t> </a:t>
            </a:r>
            <a:r>
              <a:rPr lang="de-DE" b="1" dirty="0" err="1"/>
              <a:t>Map</a:t>
            </a:r>
            <a:r>
              <a:rPr lang="de-DE" b="1" dirty="0"/>
              <a:t>&lt;</a:t>
            </a:r>
            <a:r>
              <a:rPr lang="de-DE" b="1" dirty="0" err="1"/>
              <a:t>byte</a:t>
            </a:r>
            <a:r>
              <a:rPr lang="de-DE" b="1" dirty="0"/>
              <a:t>[], </a:t>
            </a:r>
            <a:r>
              <a:rPr lang="de-DE" b="1" dirty="0" err="1"/>
              <a:t>SortedMap</a:t>
            </a:r>
            <a:r>
              <a:rPr lang="de-DE" b="1" dirty="0"/>
              <a:t>&lt;</a:t>
            </a:r>
            <a:r>
              <a:rPr lang="de-DE" b="1" dirty="0" err="1"/>
              <a:t>byte</a:t>
            </a:r>
            <a:r>
              <a:rPr lang="de-DE" b="1" dirty="0"/>
              <a:t>[], </a:t>
            </a:r>
            <a:r>
              <a:rPr lang="de-DE" b="1" dirty="0" err="1"/>
              <a:t>Cell</a:t>
            </a:r>
            <a:r>
              <a:rPr lang="de-DE" b="1" dirty="0" smtClean="0"/>
              <a:t>&gt;&gt;</a:t>
            </a:r>
          </a:p>
          <a:p>
            <a:endParaRPr lang="de-DE" dirty="0" smtClean="0"/>
          </a:p>
          <a:p>
            <a:r>
              <a:rPr lang="de-DE" dirty="0" smtClean="0"/>
              <a:t>Zu</a:t>
            </a:r>
          </a:p>
          <a:p>
            <a:endParaRPr lang="de-DE" dirty="0" smtClean="0"/>
          </a:p>
          <a:p>
            <a:r>
              <a:rPr lang="de-DE" b="1" dirty="0" err="1"/>
              <a:t>Map</a:t>
            </a:r>
            <a:r>
              <a:rPr lang="de-DE" b="1" dirty="0"/>
              <a:t>&lt;</a:t>
            </a:r>
            <a:r>
              <a:rPr lang="de-DE" b="1" dirty="0" err="1"/>
              <a:t>byte</a:t>
            </a:r>
            <a:r>
              <a:rPr lang="de-DE" b="1" dirty="0"/>
              <a:t>[], </a:t>
            </a:r>
            <a:r>
              <a:rPr lang="de-DE" b="1" dirty="0" err="1"/>
              <a:t>SortedMap</a:t>
            </a:r>
            <a:r>
              <a:rPr lang="de-DE" b="1" dirty="0"/>
              <a:t>&lt;Clustering, </a:t>
            </a:r>
            <a:r>
              <a:rPr lang="de-DE" b="1" dirty="0" err="1"/>
              <a:t>Row</a:t>
            </a:r>
            <a:r>
              <a:rPr lang="de-DE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45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smtClean="0"/>
              <a:t>Erstellen der Cassandra DB</a:t>
            </a:r>
            <a:endParaRPr lang="de-DE" b="0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1052736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http://cassandra.apache.org/download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Columnfamily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12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0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908720"/>
            <a:ext cx="8683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smtClean="0"/>
              <a:t>www.datastax.com/2015/12/storage-engine-30</a:t>
            </a:r>
          </a:p>
          <a:p>
            <a:r>
              <a:rPr lang="de-DE" dirty="0"/>
              <a:t>Quelle https://www.bigdata-insider.de</a:t>
            </a:r>
            <a:r>
              <a:rPr lang="de-DE" dirty="0" smtClean="0"/>
              <a:t>/</a:t>
            </a:r>
          </a:p>
          <a:p>
            <a:r>
              <a:rPr lang="de-DE" dirty="0" smtClean="0"/>
              <a:t>grundlagen-der-</a:t>
            </a:r>
            <a:r>
              <a:rPr lang="de-DE" dirty="0" err="1" smtClean="0"/>
              <a:t>nosql</a:t>
            </a:r>
            <a:r>
              <a:rPr lang="de-DE" dirty="0" smtClean="0"/>
              <a:t>-</a:t>
            </a:r>
          </a:p>
          <a:p>
            <a:r>
              <a:rPr lang="de-DE" dirty="0" smtClean="0"/>
              <a:t>datenbank-apache-cassandra-a-512231</a:t>
            </a:r>
            <a:r>
              <a:rPr lang="de-DE" dirty="0"/>
              <a:t>/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5387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163</Words>
  <Application>Microsoft Office PowerPoint</Application>
  <PresentationFormat>Bildschirmpräsentation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ヒラギノ角ゴ Pro W3</vt:lpstr>
      <vt:lpstr>Powerpoint_Vorlage</vt:lpstr>
      <vt:lpstr>NoSQL Cassandra</vt:lpstr>
      <vt:lpstr>NoSQL</vt:lpstr>
      <vt:lpstr>Vorteile Nachteile </vt:lpstr>
      <vt:lpstr>2. Cassandra </vt:lpstr>
      <vt:lpstr>Cassandra</vt:lpstr>
      <vt:lpstr>Erstellen der Cassandra DB</vt:lpstr>
      <vt:lpstr>PowerPoint-Präsentation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112</cp:revision>
  <cp:lastPrinted>2011-09-28T10:49:02Z</cp:lastPrinted>
  <dcterms:created xsi:type="dcterms:W3CDTF">2011-12-19T14:51:39Z</dcterms:created>
  <dcterms:modified xsi:type="dcterms:W3CDTF">2018-01-15T15:35:26Z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