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267" r:id="rId2"/>
    <p:sldId id="265" r:id="rId3"/>
    <p:sldId id="268" r:id="rId4"/>
    <p:sldId id="269" r:id="rId5"/>
    <p:sldId id="271" r:id="rId6"/>
    <p:sldId id="272" r:id="rId7"/>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8" autoAdjust="0"/>
    <p:restoredTop sz="68009" autoAdjust="0"/>
  </p:normalViewPr>
  <p:slideViewPr>
    <p:cSldViewPr showGuides="1">
      <p:cViewPr varScale="1">
        <p:scale>
          <a:sx n="79" d="100"/>
          <a:sy n="79" d="100"/>
        </p:scale>
        <p:origin x="2532" y="84"/>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a:solidFill>
          <a:schemeClr val="accent1">
            <a:lumMod val="50000"/>
          </a:schemeClr>
        </a:solidFill>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4" custScaleX="25541" custScaleY="13994" custLinFactNeighborX="12299" custLinFactNeighborY="4263">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4" custScaleX="25541" custScaleY="13994" custLinFactNeighborX="2462" custLinFactNeighborY="4263">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4" custScaleX="25541" custScaleY="13994" custLinFactNeighborX="-33079" custLinFactNeighborY="18989">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4" custScaleX="25541" custScaleY="13994" custLinFactNeighborX="-23242" custLinFactNeighborY="-11671">
        <dgm:presLayoutVars>
          <dgm:bulletEnabled val="1"/>
        </dgm:presLayoutVars>
      </dgm:prSet>
      <dgm:spPr/>
      <dgm:t>
        <a:bodyPr/>
        <a:lstStyle/>
        <a:p>
          <a:endParaRPr lang="de-DE"/>
        </a:p>
      </dgm:t>
    </dgm:pt>
  </dgm:ptLst>
  <dgm:cxnLst>
    <dgm:cxn modelId="{4B58702E-9656-4F4F-BDF7-D4A61E59AA65}" type="presOf" srcId="{B0D84846-1099-4B26-BD59-2FA326374DEC}" destId="{FA9E3985-8EF5-45AC-B4DA-EC764446F3B0}" srcOrd="0" destOrd="0" presId="urn:microsoft.com/office/officeart/2005/8/layout/default"/>
    <dgm:cxn modelId="{6543E049-5D47-4776-93F4-84D374EFD4D9}" srcId="{EF474018-6617-446B-B9A7-F82054528BCA}" destId="{710425D4-9380-4735-AFAB-7C60B8AFB5F4}" srcOrd="3" destOrd="0" parTransId="{00821FAE-1754-4D29-A8CE-67F377A726B9}" sibTransId="{88548F21-A84C-4F45-B40A-4D012559BC1F}"/>
    <dgm:cxn modelId="{A270F05A-D8C9-4849-851B-F7C4DD6EE256}" type="presOf" srcId="{40CD190A-A3F6-42A2-8D83-BCB5144CBE79}" destId="{2D7DC744-3DDE-406A-AE5E-3335AB5F6F66}" srcOrd="0" destOrd="0" presId="urn:microsoft.com/office/officeart/2005/8/layout/default"/>
    <dgm:cxn modelId="{78CAD5DB-7A97-4C90-8C72-DFA31D61BF55}" type="presOf" srcId="{710425D4-9380-4735-AFAB-7C60B8AFB5F4}" destId="{3EC38514-2F4C-4217-A939-F1BC038C4D62}" srcOrd="0" destOrd="0" presId="urn:microsoft.com/office/officeart/2005/8/layout/default"/>
    <dgm:cxn modelId="{310016FA-DEF2-497C-913F-BF072DEDE057}" type="presOf" srcId="{502CA87B-B35B-4630-A714-F8169485281F}" destId="{9EBB3C68-6483-4B13-A6E1-94A2909DE4F8}" srcOrd="0" destOrd="0" presId="urn:microsoft.com/office/officeart/2005/8/layout/default"/>
    <dgm:cxn modelId="{60D304B3-8381-4C1B-9563-1015BA459274}" srcId="{EF474018-6617-446B-B9A7-F82054528BCA}" destId="{B0D84846-1099-4B26-BD59-2FA326374DEC}" srcOrd="1" destOrd="0" parTransId="{A32FB0C0-3C87-45D1-8FC8-CD077ED39DE4}" sibTransId="{0AE72F34-7A68-44E0-ABFA-77DF2FA53331}"/>
    <dgm:cxn modelId="{78C3D204-BEE3-4DB0-8F25-F8938E89767F}" type="presOf" srcId="{EF474018-6617-446B-B9A7-F82054528BCA}" destId="{911E7DA1-0D11-47BF-9458-1AE9589BD0B8}" srcOrd="0" destOrd="0" presId="urn:microsoft.com/office/officeart/2005/8/layout/default"/>
    <dgm:cxn modelId="{340E087C-445C-4E22-ADFF-41A681101399}" srcId="{EF474018-6617-446B-B9A7-F82054528BCA}" destId="{40CD190A-A3F6-42A2-8D83-BCB5144CBE79}" srcOrd="2" destOrd="0" parTransId="{E669207B-62DC-4E91-90E3-26EC8F75BF14}" sibTransId="{8CE71163-3236-4A31-8418-60895BFAF19B}"/>
    <dgm:cxn modelId="{1648CD05-78A5-4834-B244-A410DF2553A4}" srcId="{EF474018-6617-446B-B9A7-F82054528BCA}" destId="{502CA87B-B35B-4630-A714-F8169485281F}" srcOrd="0" destOrd="0" parTransId="{CBA292C8-05E5-4469-ACF4-94B2C166266B}" sibTransId="{66109B9E-B157-4ECF-BEC7-0F41807B08C8}"/>
    <dgm:cxn modelId="{78CE0597-3A72-43C8-8CE5-7159195B4F09}" type="presParOf" srcId="{911E7DA1-0D11-47BF-9458-1AE9589BD0B8}" destId="{9EBB3C68-6483-4B13-A6E1-94A2909DE4F8}" srcOrd="0" destOrd="0" presId="urn:microsoft.com/office/officeart/2005/8/layout/default"/>
    <dgm:cxn modelId="{22BBD804-9B7B-4923-84F9-1D51799D6012}" type="presParOf" srcId="{911E7DA1-0D11-47BF-9458-1AE9589BD0B8}" destId="{40EA69BA-FE47-429E-B84A-F0A1DCB9A1AC}" srcOrd="1" destOrd="0" presId="urn:microsoft.com/office/officeart/2005/8/layout/default"/>
    <dgm:cxn modelId="{0073B282-80B3-4EDA-B86A-A15A518CB2B4}" type="presParOf" srcId="{911E7DA1-0D11-47BF-9458-1AE9589BD0B8}" destId="{FA9E3985-8EF5-45AC-B4DA-EC764446F3B0}" srcOrd="2" destOrd="0" presId="urn:microsoft.com/office/officeart/2005/8/layout/default"/>
    <dgm:cxn modelId="{B6314C98-CE37-4F7A-8AEF-659BF573BC2E}" type="presParOf" srcId="{911E7DA1-0D11-47BF-9458-1AE9589BD0B8}" destId="{A4A539AE-5097-4CC8-BA9A-A87596366181}" srcOrd="3" destOrd="0" presId="urn:microsoft.com/office/officeart/2005/8/layout/default"/>
    <dgm:cxn modelId="{BD1C4E02-00CE-4854-909F-6AA84772C976}" type="presParOf" srcId="{911E7DA1-0D11-47BF-9458-1AE9589BD0B8}" destId="{2D7DC744-3DDE-406A-AE5E-3335AB5F6F66}" srcOrd="4" destOrd="0" presId="urn:microsoft.com/office/officeart/2005/8/layout/default"/>
    <dgm:cxn modelId="{0A5CEAE4-F6B2-4DEC-B304-1AA8817ED080}" type="presParOf" srcId="{911E7DA1-0D11-47BF-9458-1AE9589BD0B8}" destId="{BF6D9FAB-2ADD-4535-BAAA-56D0AC54A087}" srcOrd="5" destOrd="0" presId="urn:microsoft.com/office/officeart/2005/8/layout/default"/>
    <dgm:cxn modelId="{17D2F796-8789-43C5-A1CE-A766C41DC57F}" type="presParOf" srcId="{911E7DA1-0D11-47BF-9458-1AE9589BD0B8}" destId="{3EC38514-2F4C-4217-A939-F1BC038C4D6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597DC186-68CF-4891-AFF2-D39245AB760B}" srcId="{C650DF3E-22B5-4EBC-B9DC-C22A0F01295A}" destId="{0E60E645-DA28-408A-BE97-4B387E15B7C6}" srcOrd="1" destOrd="0" parTransId="{062AB548-5F78-40B4-A551-146A0D5503BF}" sibTransId="{02509D9E-5889-41CB-8A84-6A336E932FA2}"/>
    <dgm:cxn modelId="{661B666C-6930-48B5-9AB4-9B1B3AA03169}" type="presOf" srcId="{CC8C2D4F-8EB8-4D92-8EE6-9ADE957BBC34}" destId="{08D0F303-4ECD-4398-98CD-1CFF8D6A2603}" srcOrd="0" destOrd="0" presId="urn:microsoft.com/office/officeart/2005/8/layout/hProcess3"/>
    <dgm:cxn modelId="{8B1421D5-763B-4342-9D53-40CF8CE617E0}" type="presOf" srcId="{C650DF3E-22B5-4EBC-B9DC-C22A0F01295A}" destId="{5230692D-0934-4768-8A05-7097027BF408}" srcOrd="0" destOrd="0" presId="urn:microsoft.com/office/officeart/2005/8/layout/hProcess3"/>
    <dgm:cxn modelId="{A75075FD-2597-4CF9-9EA2-46F370B88A00}" type="presOf" srcId="{F5B3C6F8-CA19-4628-8C31-FCC83CCE9F1E}" destId="{CAFB5F5E-9E1A-436A-94D3-7167FE988209}"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B0C38FB6-C8C6-48A6-B2DF-8A7CD8A00C95}" srcId="{C650DF3E-22B5-4EBC-B9DC-C22A0F01295A}" destId="{F5B3C6F8-CA19-4628-8C31-FCC83CCE9F1E}" srcOrd="0" destOrd="0" parTransId="{AFE8F9C0-95CE-4019-BEB6-A999FA5B8D19}" sibTransId="{E7047F83-F5CE-4E80-94E5-FD3730F919E6}"/>
    <dgm:cxn modelId="{F12077E7-74BC-4899-97C0-A282A5CDD814}" type="presOf" srcId="{0E60E645-DA28-408A-BE97-4B387E15B7C6}" destId="{BFBD2FA7-76BA-49E2-9606-34D44E80369C}" srcOrd="0" destOrd="0" presId="urn:microsoft.com/office/officeart/2005/8/layout/hProcess3"/>
    <dgm:cxn modelId="{C0D892CD-95D3-428B-82C1-83F37EFBC4AD}" type="presParOf" srcId="{5230692D-0934-4768-8A05-7097027BF408}" destId="{44A4A5B0-3C3F-4C3C-B2DE-BE9CFADA4A05}" srcOrd="0" destOrd="0" presId="urn:microsoft.com/office/officeart/2005/8/layout/hProcess3"/>
    <dgm:cxn modelId="{AEE9750A-2DCF-473A-B0C0-9572A20D4514}" type="presParOf" srcId="{5230692D-0934-4768-8A05-7097027BF408}" destId="{D062D5DF-DFDC-4069-BA08-1AFFE9250EB5}" srcOrd="1" destOrd="0" presId="urn:microsoft.com/office/officeart/2005/8/layout/hProcess3"/>
    <dgm:cxn modelId="{4B614B7A-38F3-4DDF-950A-687D977A83FC}" type="presParOf" srcId="{D062D5DF-DFDC-4069-BA08-1AFFE9250EB5}" destId="{1E3AC91E-84B8-4D7A-986E-47D2FE4957DB}" srcOrd="0" destOrd="0" presId="urn:microsoft.com/office/officeart/2005/8/layout/hProcess3"/>
    <dgm:cxn modelId="{A4276D5C-B821-45FE-8C6B-F97B310FFE4D}" type="presParOf" srcId="{D062D5DF-DFDC-4069-BA08-1AFFE9250EB5}" destId="{9DEB54E4-9A17-4080-A6D1-C5F94B3BD004}" srcOrd="1" destOrd="0" presId="urn:microsoft.com/office/officeart/2005/8/layout/hProcess3"/>
    <dgm:cxn modelId="{1842A5CA-6176-48D7-B99B-0EEEB212992E}" type="presParOf" srcId="{9DEB54E4-9A17-4080-A6D1-C5F94B3BD004}" destId="{2FEF7F9D-2AD7-412C-A354-8AE5FCAFCC17}" srcOrd="0" destOrd="0" presId="urn:microsoft.com/office/officeart/2005/8/layout/hProcess3"/>
    <dgm:cxn modelId="{508FB77F-5EE2-4560-8515-4C7860B126D4}" type="presParOf" srcId="{9DEB54E4-9A17-4080-A6D1-C5F94B3BD004}" destId="{CAFB5F5E-9E1A-436A-94D3-7167FE988209}" srcOrd="1" destOrd="0" presId="urn:microsoft.com/office/officeart/2005/8/layout/hProcess3"/>
    <dgm:cxn modelId="{838DE06A-6E2B-4EAE-A5E2-5C4AD069817A}" type="presParOf" srcId="{9DEB54E4-9A17-4080-A6D1-C5F94B3BD004}" destId="{7E102AB5-A195-4733-B7FC-F6B23341CA4A}" srcOrd="2" destOrd="0" presId="urn:microsoft.com/office/officeart/2005/8/layout/hProcess3"/>
    <dgm:cxn modelId="{19981638-F8CB-4A90-ABB5-29C756F9207C}" type="presParOf" srcId="{9DEB54E4-9A17-4080-A6D1-C5F94B3BD004}" destId="{0AA5593F-FA3D-414C-A963-9DCFA35BEC64}" srcOrd="3" destOrd="0" presId="urn:microsoft.com/office/officeart/2005/8/layout/hProcess3"/>
    <dgm:cxn modelId="{0D30C3B5-7B84-466C-8CC7-394B583AC0D1}" type="presParOf" srcId="{D062D5DF-DFDC-4069-BA08-1AFFE9250EB5}" destId="{5BC42237-3098-4966-8252-98A82D0AFF0A}" srcOrd="2" destOrd="0" presId="urn:microsoft.com/office/officeart/2005/8/layout/hProcess3"/>
    <dgm:cxn modelId="{68CE1EA3-8C72-4D88-8EED-CBAAF69932E5}" type="presParOf" srcId="{D062D5DF-DFDC-4069-BA08-1AFFE9250EB5}" destId="{197A51B0-078B-4D44-884B-D15EBE076B62}" srcOrd="3" destOrd="0" presId="urn:microsoft.com/office/officeart/2005/8/layout/hProcess3"/>
    <dgm:cxn modelId="{64821EE6-79BF-46F0-9FCD-48634E330ABE}" type="presParOf" srcId="{197A51B0-078B-4D44-884B-D15EBE076B62}" destId="{13A0CD42-492E-467E-97FB-34AC4966EDD6}" srcOrd="0" destOrd="0" presId="urn:microsoft.com/office/officeart/2005/8/layout/hProcess3"/>
    <dgm:cxn modelId="{5649390D-0053-4C0C-9189-AD23D820F2F3}" type="presParOf" srcId="{197A51B0-078B-4D44-884B-D15EBE076B62}" destId="{BFBD2FA7-76BA-49E2-9606-34D44E80369C}" srcOrd="1" destOrd="0" presId="urn:microsoft.com/office/officeart/2005/8/layout/hProcess3"/>
    <dgm:cxn modelId="{C819186E-2847-4C8F-A3AD-C92A32528388}" type="presParOf" srcId="{197A51B0-078B-4D44-884B-D15EBE076B62}" destId="{900962CD-3919-45C4-81B1-EE7CBEF6A9D8}" srcOrd="2" destOrd="0" presId="urn:microsoft.com/office/officeart/2005/8/layout/hProcess3"/>
    <dgm:cxn modelId="{6595121F-365C-4903-905F-320B68A73986}" type="presParOf" srcId="{197A51B0-078B-4D44-884B-D15EBE076B62}" destId="{0DFF90D2-2C7E-4427-8098-EF189B7CABA7}" srcOrd="3" destOrd="0" presId="urn:microsoft.com/office/officeart/2005/8/layout/hProcess3"/>
    <dgm:cxn modelId="{4756E73B-E4B3-4CF8-A805-B133BEBDF1F1}" type="presParOf" srcId="{D062D5DF-DFDC-4069-BA08-1AFFE9250EB5}" destId="{0AEEC480-4CCC-41F0-9373-EF0A679C75F0}" srcOrd="4" destOrd="0" presId="urn:microsoft.com/office/officeart/2005/8/layout/hProcess3"/>
    <dgm:cxn modelId="{F10A2E29-CA0F-4205-BB66-0A4825601A91}" type="presParOf" srcId="{D062D5DF-DFDC-4069-BA08-1AFFE9250EB5}" destId="{0B02041B-F3DB-4871-9ACA-61F86322380C}" srcOrd="5" destOrd="0" presId="urn:microsoft.com/office/officeart/2005/8/layout/hProcess3"/>
    <dgm:cxn modelId="{AF82417A-19EA-4A45-9CB1-1F9CBFD703F9}" type="presParOf" srcId="{0B02041B-F3DB-4871-9ACA-61F86322380C}" destId="{4E674177-7F6B-46E2-B88B-3F6983C15FA1}" srcOrd="0" destOrd="0" presId="urn:microsoft.com/office/officeart/2005/8/layout/hProcess3"/>
    <dgm:cxn modelId="{1BBBD84F-DD75-46F0-A03D-DB20B2B745D8}" type="presParOf" srcId="{0B02041B-F3DB-4871-9ACA-61F86322380C}" destId="{08D0F303-4ECD-4398-98CD-1CFF8D6A2603}" srcOrd="1" destOrd="0" presId="urn:microsoft.com/office/officeart/2005/8/layout/hProcess3"/>
    <dgm:cxn modelId="{D773AC62-8AE6-43AB-9DA2-0AA4E556AC23}" type="presParOf" srcId="{0B02041B-F3DB-4871-9ACA-61F86322380C}" destId="{6597477D-C300-4726-A9CC-32268AB246D4}" srcOrd="2" destOrd="0" presId="urn:microsoft.com/office/officeart/2005/8/layout/hProcess3"/>
    <dgm:cxn modelId="{EC13EFF7-767B-430D-AF94-58CF8CC24E85}" type="presParOf" srcId="{0B02041B-F3DB-4871-9ACA-61F86322380C}" destId="{9B75E39B-F876-442E-A103-DC55E7BA8534}" srcOrd="3" destOrd="0" presId="urn:microsoft.com/office/officeart/2005/8/layout/hProcess3"/>
    <dgm:cxn modelId="{D2FDFA1C-0B09-454D-8FC4-017FDFA52DB3}" type="presParOf" srcId="{D062D5DF-DFDC-4069-BA08-1AFFE9250EB5}" destId="{9AA3CF79-77F3-4970-80FA-75CC905AC994}" srcOrd="6" destOrd="0" presId="urn:microsoft.com/office/officeart/2005/8/layout/hProcess3"/>
    <dgm:cxn modelId="{B690A982-C463-4054-A06E-8C4B0B25BBC5}" type="presParOf" srcId="{D062D5DF-DFDC-4069-BA08-1AFFE9250EB5}" destId="{6FD565C6-8EBD-4D07-8367-43451A23FF0B}" srcOrd="7" destOrd="0" presId="urn:microsoft.com/office/officeart/2005/8/layout/hProcess3"/>
    <dgm:cxn modelId="{1C70D9A3-3569-48F6-A42A-83B6381E1036}"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1E85817D-2FDD-4732-A090-5FCBB84AA878}" type="presOf" srcId="{ECA04AC4-D099-4AAA-AC7C-2623C310CF40}" destId="{AD4F7CBA-E243-4549-A341-273C65E98AC7}" srcOrd="0" destOrd="0" presId="urn:microsoft.com/office/officeart/2005/8/layout/orgChart1"/>
    <dgm:cxn modelId="{295C1CFB-15B6-474D-BA34-8FB8C28F5DA3}" type="presOf" srcId="{464DA6B5-851D-4AE1-AB28-8461B52DD986}" destId="{E2BC7264-004A-4F8A-A776-AB69960D8B34}" srcOrd="1" destOrd="0" presId="urn:microsoft.com/office/officeart/2005/8/layout/orgChart1"/>
    <dgm:cxn modelId="{60999A9E-4EC1-4251-B865-09AC1531FC9E}" srcId="{ECA04AC4-D099-4AAA-AC7C-2623C310CF40}" destId="{464DA6B5-851D-4AE1-AB28-8461B52DD986}" srcOrd="1" destOrd="0" parTransId="{FAC7C36C-E73C-4826-9007-974069368286}" sibTransId="{D7613BCF-15A9-424D-8BF9-199FE7C5C3F8}"/>
    <dgm:cxn modelId="{27750513-4EBB-456B-8EAC-D8FF655EDC54}" srcId="{ECA04AC4-D099-4AAA-AC7C-2623C310CF40}" destId="{37AFE44A-AE86-403D-BB3D-B5F4460D40A8}" srcOrd="2" destOrd="0" parTransId="{3B990666-7FE2-45CC-A72D-E348F0EC2733}" sibTransId="{8698A410-961C-43A8-8E81-6588EA8B2E8C}"/>
    <dgm:cxn modelId="{CBA3DC36-FD13-4A57-9440-86690A27F88C}" type="presOf" srcId="{808C28C4-28D3-4C3B-A99D-315E7C9FF97B}" destId="{6186948D-6BD0-4CF3-9B62-84B86158A836}" srcOrd="0" destOrd="0" presId="urn:microsoft.com/office/officeart/2005/8/layout/orgChart1"/>
    <dgm:cxn modelId="{4605DED1-3520-4817-BDF4-8FA81B3F968D}" type="presOf" srcId="{C9C5D61C-9F64-4B28-92B9-512763031A96}" destId="{683850B9-D89B-472D-9ECA-806850633103}" srcOrd="1" destOrd="0" presId="urn:microsoft.com/office/officeart/2005/8/layout/orgChart1"/>
    <dgm:cxn modelId="{37E832F3-464C-4FDE-97A9-766D52F33D45}" type="presOf" srcId="{37AFE44A-AE86-403D-BB3D-B5F4460D40A8}" destId="{1E35909A-1861-4E17-899A-0A494F9EF7C1}" srcOrd="1" destOrd="0" presId="urn:microsoft.com/office/officeart/2005/8/layout/orgChart1"/>
    <dgm:cxn modelId="{75F4571C-8822-4113-8A14-2E102BD74359}" type="presOf" srcId="{0B44FAE1-CD08-458A-AC64-F9C3B8E27A0E}" destId="{3F94FDAA-0F75-4010-8F21-8A7E01B0779A}" srcOrd="0" destOrd="0" presId="urn:microsoft.com/office/officeart/2005/8/layout/orgChart1"/>
    <dgm:cxn modelId="{38C03E62-76FC-4033-9CBD-3816A757AFB2}" type="presOf" srcId="{FAC7C36C-E73C-4826-9007-974069368286}" destId="{A0BCFAE1-8822-4539-93A5-5470B2DFA620}" srcOrd="0" destOrd="0" presId="urn:microsoft.com/office/officeart/2005/8/layout/orgChart1"/>
    <dgm:cxn modelId="{DA9008BD-C3BB-43AE-94DC-C7203AC847E1}" type="presOf" srcId="{C9C5D61C-9F64-4B28-92B9-512763031A96}" destId="{D9456436-E822-44B1-8D51-B2E0CB5DBD3A}" srcOrd="0" destOrd="0" presId="urn:microsoft.com/office/officeart/2005/8/layout/orgChart1"/>
    <dgm:cxn modelId="{1D4579C2-9E73-4216-8FAF-0056A4799E56}" type="presOf" srcId="{ECA04AC4-D099-4AAA-AC7C-2623C310CF40}" destId="{88A51A31-7BB7-44E8-976D-A3C32C58974B}" srcOrd="1"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08A175BA-F134-4311-9640-F2973914FC2D}" type="presOf" srcId="{37AFE44A-AE86-403D-BB3D-B5F4460D40A8}" destId="{870B6059-CB4D-40A3-8B74-E28545F75667}" srcOrd="0"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5F2D5DDA-E69C-49C3-9196-38C2D99B5C42}" type="presOf" srcId="{3B990666-7FE2-45CC-A72D-E348F0EC2733}" destId="{6D5BC600-9713-4DD2-8781-C62073791FAC}" srcOrd="0" destOrd="0" presId="urn:microsoft.com/office/officeart/2005/8/layout/orgChart1"/>
    <dgm:cxn modelId="{9155F519-53AA-44E2-99B2-4BBC64FDD6C5}" type="presOf" srcId="{464DA6B5-851D-4AE1-AB28-8461B52DD986}" destId="{50C7FCC1-BE90-4BF0-892D-AC8FB740825F}" srcOrd="0" destOrd="0" presId="urn:microsoft.com/office/officeart/2005/8/layout/orgChart1"/>
    <dgm:cxn modelId="{44D26D2D-478B-4DFB-B379-A614C93E199B}" type="presParOf" srcId="{6186948D-6BD0-4CF3-9B62-84B86158A836}" destId="{BAC5ECF9-3B96-411E-B8FC-4A73F2FA7A13}" srcOrd="0" destOrd="0" presId="urn:microsoft.com/office/officeart/2005/8/layout/orgChart1"/>
    <dgm:cxn modelId="{4DABB331-7188-4B0D-9481-ECFE057C6EE4}" type="presParOf" srcId="{BAC5ECF9-3B96-411E-B8FC-4A73F2FA7A13}" destId="{628D244D-79F6-403D-B0D0-55AB7BF071A5}" srcOrd="0" destOrd="0" presId="urn:microsoft.com/office/officeart/2005/8/layout/orgChart1"/>
    <dgm:cxn modelId="{8D0B702C-E1A5-4C00-B3F1-5EB30F1DEE52}" type="presParOf" srcId="{628D244D-79F6-403D-B0D0-55AB7BF071A5}" destId="{AD4F7CBA-E243-4549-A341-273C65E98AC7}" srcOrd="0" destOrd="0" presId="urn:microsoft.com/office/officeart/2005/8/layout/orgChart1"/>
    <dgm:cxn modelId="{47EF57DD-E5F5-437F-B7E3-B8171F13A178}" type="presParOf" srcId="{628D244D-79F6-403D-B0D0-55AB7BF071A5}" destId="{88A51A31-7BB7-44E8-976D-A3C32C58974B}" srcOrd="1" destOrd="0" presId="urn:microsoft.com/office/officeart/2005/8/layout/orgChart1"/>
    <dgm:cxn modelId="{6D485CE3-88BF-432F-85B4-2FAF9C850CB4}" type="presParOf" srcId="{BAC5ECF9-3B96-411E-B8FC-4A73F2FA7A13}" destId="{005302A8-34A8-4E33-8474-7B37A9C5C541}" srcOrd="1" destOrd="0" presId="urn:microsoft.com/office/officeart/2005/8/layout/orgChart1"/>
    <dgm:cxn modelId="{7353695F-5F2F-49F7-A32C-ECE28F7CCBC6}" type="presParOf" srcId="{005302A8-34A8-4E33-8474-7B37A9C5C541}" destId="{3F94FDAA-0F75-4010-8F21-8A7E01B0779A}" srcOrd="0" destOrd="0" presId="urn:microsoft.com/office/officeart/2005/8/layout/orgChart1"/>
    <dgm:cxn modelId="{446DCA32-C69A-457E-A70E-E8EF61B75A65}" type="presParOf" srcId="{005302A8-34A8-4E33-8474-7B37A9C5C541}" destId="{2B877639-5D4A-4EA9-AE95-FF0D28E3AD79}" srcOrd="1" destOrd="0" presId="urn:microsoft.com/office/officeart/2005/8/layout/orgChart1"/>
    <dgm:cxn modelId="{DEC8FC6B-695D-44EF-91CD-F9550D7756E5}" type="presParOf" srcId="{2B877639-5D4A-4EA9-AE95-FF0D28E3AD79}" destId="{C043356A-68AA-4E29-A5BD-0BF2AAE0E7C6}" srcOrd="0" destOrd="0" presId="urn:microsoft.com/office/officeart/2005/8/layout/orgChart1"/>
    <dgm:cxn modelId="{83E47C2E-EDB7-43B4-96FF-D5B88974A9CD}" type="presParOf" srcId="{C043356A-68AA-4E29-A5BD-0BF2AAE0E7C6}" destId="{D9456436-E822-44B1-8D51-B2E0CB5DBD3A}" srcOrd="0" destOrd="0" presId="urn:microsoft.com/office/officeart/2005/8/layout/orgChart1"/>
    <dgm:cxn modelId="{47B9A53F-BC13-4DCD-B405-31F7B9AB908B}" type="presParOf" srcId="{C043356A-68AA-4E29-A5BD-0BF2AAE0E7C6}" destId="{683850B9-D89B-472D-9ECA-806850633103}" srcOrd="1" destOrd="0" presId="urn:microsoft.com/office/officeart/2005/8/layout/orgChart1"/>
    <dgm:cxn modelId="{7050B97B-CBB7-40A6-BDFC-EF26863CCEC8}" type="presParOf" srcId="{2B877639-5D4A-4EA9-AE95-FF0D28E3AD79}" destId="{68B06DCD-5619-41C7-81D3-CD0AF9525A82}" srcOrd="1" destOrd="0" presId="urn:microsoft.com/office/officeart/2005/8/layout/orgChart1"/>
    <dgm:cxn modelId="{ECDCC59F-41CF-435E-88A2-C89F0D8363DD}" type="presParOf" srcId="{2B877639-5D4A-4EA9-AE95-FF0D28E3AD79}" destId="{6C0F84CF-BA38-4CF0-8610-A081957345E5}" srcOrd="2" destOrd="0" presId="urn:microsoft.com/office/officeart/2005/8/layout/orgChart1"/>
    <dgm:cxn modelId="{37C3D261-3995-43D9-9F8D-9BAE47E72D94}" type="presParOf" srcId="{005302A8-34A8-4E33-8474-7B37A9C5C541}" destId="{A0BCFAE1-8822-4539-93A5-5470B2DFA620}" srcOrd="2" destOrd="0" presId="urn:microsoft.com/office/officeart/2005/8/layout/orgChart1"/>
    <dgm:cxn modelId="{A2ADDD27-7E33-4B20-800F-C0B93B78E3A0}" type="presParOf" srcId="{005302A8-34A8-4E33-8474-7B37A9C5C541}" destId="{0E490F3C-EE7C-48B3-8ADF-4109FE8A8136}" srcOrd="3" destOrd="0" presId="urn:microsoft.com/office/officeart/2005/8/layout/orgChart1"/>
    <dgm:cxn modelId="{B6D208FE-9983-4F30-8E0E-428C5C5C0261}" type="presParOf" srcId="{0E490F3C-EE7C-48B3-8ADF-4109FE8A8136}" destId="{A7CBA8F0-022C-4FBE-A419-88994CC328F0}" srcOrd="0" destOrd="0" presId="urn:microsoft.com/office/officeart/2005/8/layout/orgChart1"/>
    <dgm:cxn modelId="{B19E841C-0D1F-41C6-BE56-C9F0FCA0D925}" type="presParOf" srcId="{A7CBA8F0-022C-4FBE-A419-88994CC328F0}" destId="{50C7FCC1-BE90-4BF0-892D-AC8FB740825F}" srcOrd="0" destOrd="0" presId="urn:microsoft.com/office/officeart/2005/8/layout/orgChart1"/>
    <dgm:cxn modelId="{9ACC4A61-F834-4406-8CAB-3ECB50389BA8}" type="presParOf" srcId="{A7CBA8F0-022C-4FBE-A419-88994CC328F0}" destId="{E2BC7264-004A-4F8A-A776-AB69960D8B34}" srcOrd="1" destOrd="0" presId="urn:microsoft.com/office/officeart/2005/8/layout/orgChart1"/>
    <dgm:cxn modelId="{6E0731A4-A82A-4874-ADE7-E474D3B3ABF7}" type="presParOf" srcId="{0E490F3C-EE7C-48B3-8ADF-4109FE8A8136}" destId="{11803FA1-B04C-49D2-BD39-4CDE43F993A7}" srcOrd="1" destOrd="0" presId="urn:microsoft.com/office/officeart/2005/8/layout/orgChart1"/>
    <dgm:cxn modelId="{76CB13BF-9D8C-4258-BB57-B69D46B43C4B}" type="presParOf" srcId="{0E490F3C-EE7C-48B3-8ADF-4109FE8A8136}" destId="{003322C2-F767-4750-9360-9B70391CED3B}" srcOrd="2" destOrd="0" presId="urn:microsoft.com/office/officeart/2005/8/layout/orgChart1"/>
    <dgm:cxn modelId="{5202C1B8-6376-4031-A5A3-42EF31001A5F}" type="presParOf" srcId="{005302A8-34A8-4E33-8474-7B37A9C5C541}" destId="{6D5BC600-9713-4DD2-8781-C62073791FAC}" srcOrd="4" destOrd="0" presId="urn:microsoft.com/office/officeart/2005/8/layout/orgChart1"/>
    <dgm:cxn modelId="{F746FAA2-8927-44F9-BD85-BE7DB50EB9F6}" type="presParOf" srcId="{005302A8-34A8-4E33-8474-7B37A9C5C541}" destId="{A7DCA5CF-E5B0-4070-9B21-E641963D63CC}" srcOrd="5" destOrd="0" presId="urn:microsoft.com/office/officeart/2005/8/layout/orgChart1"/>
    <dgm:cxn modelId="{D64ADE9F-845C-4E5E-986E-4D050BA76E75}" type="presParOf" srcId="{A7DCA5CF-E5B0-4070-9B21-E641963D63CC}" destId="{630DD65C-452C-40FC-A1CD-ED56EAF0FF06}" srcOrd="0" destOrd="0" presId="urn:microsoft.com/office/officeart/2005/8/layout/orgChart1"/>
    <dgm:cxn modelId="{422E246B-EB9F-46F2-992D-09DB70EE3AE9}" type="presParOf" srcId="{630DD65C-452C-40FC-A1CD-ED56EAF0FF06}" destId="{870B6059-CB4D-40A3-8B74-E28545F75667}" srcOrd="0" destOrd="0" presId="urn:microsoft.com/office/officeart/2005/8/layout/orgChart1"/>
    <dgm:cxn modelId="{42AD2539-2655-40E2-B503-CF772794EAE9}" type="presParOf" srcId="{630DD65C-452C-40FC-A1CD-ED56EAF0FF06}" destId="{1E35909A-1861-4E17-899A-0A494F9EF7C1}" srcOrd="1" destOrd="0" presId="urn:microsoft.com/office/officeart/2005/8/layout/orgChart1"/>
    <dgm:cxn modelId="{295CA793-955C-44B6-B174-DC444485483E}" type="presParOf" srcId="{A7DCA5CF-E5B0-4070-9B21-E641963D63CC}" destId="{933EE354-5345-41D3-B9B3-532E3D245353}" srcOrd="1" destOrd="0" presId="urn:microsoft.com/office/officeart/2005/8/layout/orgChart1"/>
    <dgm:cxn modelId="{7C682B97-796A-4BF0-890B-8A32B8CCF9FB}" type="presParOf" srcId="{A7DCA5CF-E5B0-4070-9B21-E641963D63CC}" destId="{3667F20E-C06C-4C82-BAAA-0A3668081BD5}" srcOrd="2" destOrd="0" presId="urn:microsoft.com/office/officeart/2005/8/layout/orgChart1"/>
    <dgm:cxn modelId="{66401EAB-5F26-4FBE-A893-036806CDFFD9}"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B3C68-6483-4B13-A6E1-94A2909DE4F8}">
      <dsp:nvSpPr>
        <dsp:cNvPr id="0" name=""/>
        <dsp:cNvSpPr/>
      </dsp:nvSpPr>
      <dsp:spPr>
        <a:xfrm>
          <a:off x="487626" y="1260573"/>
          <a:ext cx="890400" cy="2927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de-DE" sz="600" kern="1200" dirty="0" smtClean="0"/>
            <a:t>Key-Value Datenbanken </a:t>
          </a:r>
          <a:endParaRPr lang="de-DE" sz="600" kern="1200" dirty="0"/>
        </a:p>
      </dsp:txBody>
      <dsp:txXfrm>
        <a:off x="487626" y="1260573"/>
        <a:ext cx="890400" cy="292711"/>
      </dsp:txXfrm>
    </dsp:sp>
    <dsp:sp modelId="{FA9E3985-8EF5-45AC-B4DA-EC764446F3B0}">
      <dsp:nvSpPr>
        <dsp:cNvPr id="0" name=""/>
        <dsp:cNvSpPr/>
      </dsp:nvSpPr>
      <dsp:spPr>
        <a:xfrm>
          <a:off x="1383709" y="1260573"/>
          <a:ext cx="890400" cy="2927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de-DE" sz="600" kern="1200" dirty="0" smtClean="0"/>
            <a:t>Graphen-</a:t>
          </a:r>
        </a:p>
        <a:p>
          <a:pPr lvl="0" algn="ctr" defTabSz="266700">
            <a:lnSpc>
              <a:spcPct val="90000"/>
            </a:lnSpc>
            <a:spcBef>
              <a:spcPct val="0"/>
            </a:spcBef>
            <a:spcAft>
              <a:spcPct val="35000"/>
            </a:spcAft>
          </a:pPr>
          <a:r>
            <a:rPr lang="de-DE" sz="600" kern="1200" dirty="0" err="1" smtClean="0"/>
            <a:t>datenbanken</a:t>
          </a:r>
          <a:endParaRPr lang="de-DE" sz="600" kern="1200" dirty="0"/>
        </a:p>
      </dsp:txBody>
      <dsp:txXfrm>
        <a:off x="1383709" y="1260573"/>
        <a:ext cx="890400" cy="292711"/>
      </dsp:txXfrm>
    </dsp:sp>
    <dsp:sp modelId="{2D7DC744-3DDE-406A-AE5E-3335AB5F6F66}">
      <dsp:nvSpPr>
        <dsp:cNvPr id="0" name=""/>
        <dsp:cNvSpPr/>
      </dsp:nvSpPr>
      <dsp:spPr>
        <a:xfrm>
          <a:off x="1383709" y="1568596"/>
          <a:ext cx="890400" cy="292711"/>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de-DE" sz="600" kern="1200" dirty="0" smtClean="0"/>
            <a:t>Spaltenorientierte</a:t>
          </a:r>
        </a:p>
        <a:p>
          <a:pPr lvl="0" algn="ctr" defTabSz="266700">
            <a:lnSpc>
              <a:spcPct val="90000"/>
            </a:lnSpc>
            <a:spcBef>
              <a:spcPct val="0"/>
            </a:spcBef>
            <a:spcAft>
              <a:spcPct val="35000"/>
            </a:spcAft>
          </a:pPr>
          <a:r>
            <a:rPr lang="de-DE" sz="600" kern="1200" dirty="0" smtClean="0"/>
            <a:t>Datenbanken</a:t>
          </a:r>
          <a:endParaRPr lang="de-DE" sz="600" kern="1200" dirty="0"/>
        </a:p>
      </dsp:txBody>
      <dsp:txXfrm>
        <a:off x="1383709" y="1568596"/>
        <a:ext cx="890400" cy="292711"/>
      </dsp:txXfrm>
    </dsp:sp>
    <dsp:sp modelId="{3EC38514-2F4C-4217-A939-F1BC038C4D62}">
      <dsp:nvSpPr>
        <dsp:cNvPr id="0" name=""/>
        <dsp:cNvSpPr/>
      </dsp:nvSpPr>
      <dsp:spPr>
        <a:xfrm>
          <a:off x="487626" y="1568610"/>
          <a:ext cx="890400" cy="2927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de-DE" sz="600" kern="1200" dirty="0" smtClean="0"/>
            <a:t>Dokumentenorientierte Datenbanken</a:t>
          </a:r>
          <a:endParaRPr lang="de-DE" sz="600" kern="1200" dirty="0"/>
        </a:p>
      </dsp:txBody>
      <dsp:txXfrm>
        <a:off x="487626" y="1568610"/>
        <a:ext cx="890400" cy="292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4.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328877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p>
          <a:p>
            <a:endParaRPr lang="de-DE" dirty="0" smtClean="0"/>
          </a:p>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399352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257442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37590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smtClean="0"/>
              <a:t>Titelmaster</a:t>
            </a:r>
            <a:endParaRPr 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smtClean="0"/>
              <a:t>Titelmaster</a:t>
            </a:r>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H. Mustermann</a:t>
            </a:r>
          </a:p>
        </p:txBody>
      </p:sp>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Titel der Präsentation</a:t>
            </a:r>
            <a:endParaRPr lang="de-DE" sz="800" dirty="0"/>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30.11.2011</a:t>
            </a:r>
            <a:endParaRPr lang="de-DE" sz="800" dirty="0"/>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2.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datastax.com/2015/12/storage-engine-30" TargetMode="External"/><Relationship Id="rId2" Type="http://schemas.openxmlformats.org/officeDocument/2006/relationships/hyperlink" Target="https://www.codecentric.de/leistungen/produkte/cassandra/" TargetMode="External"/><Relationship Id="rId1" Type="http://schemas.openxmlformats.org/officeDocument/2006/relationships/slideLayout" Target="../slideLayouts/slideLayout2.xml"/><Relationship Id="rId5" Type="http://schemas.openxmlformats.org/officeDocument/2006/relationships/hyperlink" Target="https://www.bigdata-insider.de/was-ist-nosql-a-615718/" TargetMode="External"/><Relationship Id="rId4" Type="http://schemas.openxmlformats.org/officeDocument/2006/relationships/hyperlink" Target="https://www.networkworld.com/article/2999856/big-data-business-intelligence/10-use-cases-where-nosql-will-outperform-sq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Cassandra	</a:t>
            </a:r>
            <a:endParaRPr lang="de-DE" dirty="0"/>
          </a:p>
        </p:txBody>
      </p:sp>
      <p:sp>
        <p:nvSpPr>
          <p:cNvPr id="4" name="Textfeld 3"/>
          <p:cNvSpPr txBox="1"/>
          <p:nvPr/>
        </p:nvSpPr>
        <p:spPr>
          <a:xfrm>
            <a:off x="460144" y="1124744"/>
            <a:ext cx="8388472" cy="39087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1600" dirty="0" smtClean="0"/>
              <a:t>Einfaches, verteiltes </a:t>
            </a:r>
            <a:r>
              <a:rPr lang="de-DE" sz="1600" dirty="0" smtClean="0"/>
              <a:t>Datenbankverwaltungssystem</a:t>
            </a:r>
          </a:p>
          <a:p>
            <a:pPr marL="457200" indent="-457200">
              <a:lnSpc>
                <a:spcPct val="150000"/>
              </a:lnSpc>
              <a:buFont typeface="Arial" panose="020B0604020202020204" pitchFamily="34" charset="0"/>
              <a:buChar char="•"/>
            </a:pPr>
            <a:r>
              <a:rPr lang="de-DE" sz="1600" dirty="0" smtClean="0"/>
              <a:t>Apple</a:t>
            </a:r>
            <a:r>
              <a:rPr lang="de-DE" sz="1600" dirty="0" smtClean="0"/>
              <a:t>, </a:t>
            </a:r>
            <a:r>
              <a:rPr lang="de-DE" sz="1600" dirty="0" err="1" smtClean="0"/>
              <a:t>Netflix</a:t>
            </a:r>
            <a:r>
              <a:rPr lang="de-DE" sz="1600" dirty="0" smtClean="0"/>
              <a:t> und Twitter setzen auf Stärken wie :</a:t>
            </a:r>
          </a:p>
          <a:p>
            <a:pPr lvl="1">
              <a:lnSpc>
                <a:spcPct val="150000"/>
              </a:lnSpc>
            </a:pPr>
            <a:r>
              <a:rPr lang="de-DE" sz="1600" dirty="0" smtClean="0"/>
              <a:t>•	</a:t>
            </a:r>
            <a:r>
              <a:rPr lang="de-DE" sz="1600" dirty="0" smtClean="0"/>
              <a:t>Einfache </a:t>
            </a:r>
            <a:r>
              <a:rPr lang="de-DE" sz="1600" dirty="0" smtClean="0"/>
              <a:t>horizontale Skalierung,</a:t>
            </a:r>
          </a:p>
          <a:p>
            <a:pPr marL="914400" lvl="1" indent="-457200">
              <a:lnSpc>
                <a:spcPct val="150000"/>
              </a:lnSpc>
              <a:buFont typeface="Arial" panose="020B0604020202020204" pitchFamily="34" charset="0"/>
              <a:buChar char="•"/>
            </a:pPr>
            <a:r>
              <a:rPr lang="de-DE" sz="1600" dirty="0" smtClean="0"/>
              <a:t>Hohe Ausfallsicherheit,</a:t>
            </a:r>
          </a:p>
          <a:p>
            <a:pPr marL="914400" lvl="1" indent="-457200">
              <a:lnSpc>
                <a:spcPct val="150000"/>
              </a:lnSpc>
              <a:buFont typeface="Arial" panose="020B0604020202020204" pitchFamily="34" charset="0"/>
              <a:buChar char="•"/>
            </a:pPr>
            <a:r>
              <a:rPr lang="de-DE" sz="1600" dirty="0" smtClean="0"/>
              <a:t>Unterstützung mehrerer Datacenter,</a:t>
            </a:r>
          </a:p>
          <a:p>
            <a:pPr marL="914400" lvl="1" indent="-457200">
              <a:lnSpc>
                <a:spcPct val="150000"/>
              </a:lnSpc>
              <a:buFont typeface="Arial" panose="020B0604020202020204" pitchFamily="34" charset="0"/>
              <a:buChar char="•"/>
            </a:pPr>
            <a:r>
              <a:rPr lang="de-DE" sz="1600" dirty="0" smtClean="0"/>
              <a:t>Speicherung großer Datenmengen. </a:t>
            </a:r>
            <a:endParaRPr lang="de-DE" sz="1600" dirty="0"/>
          </a:p>
          <a:p>
            <a:pPr marL="457200" indent="-457200">
              <a:lnSpc>
                <a:spcPct val="150000"/>
              </a:lnSpc>
              <a:buFont typeface="Arial" panose="020B0604020202020204" pitchFamily="34" charset="0"/>
              <a:buChar char="•"/>
            </a:pPr>
            <a:r>
              <a:rPr lang="de-DE" sz="1600" dirty="0" err="1" smtClean="0"/>
              <a:t>NoSQL</a:t>
            </a:r>
            <a:endParaRPr lang="de-DE" sz="1600" dirty="0" smtClean="0"/>
          </a:p>
          <a:p>
            <a:pPr marL="457200" indent="-457200">
              <a:lnSpc>
                <a:spcPct val="150000"/>
              </a:lnSpc>
              <a:buFont typeface="Arial" panose="020B0604020202020204" pitchFamily="34" charset="0"/>
              <a:buChar char="•"/>
            </a:pPr>
            <a:r>
              <a:rPr lang="de-DE" sz="1600" dirty="0" smtClean="0"/>
              <a:t>alternative</a:t>
            </a:r>
            <a:r>
              <a:rPr lang="de-DE" sz="1600" dirty="0"/>
              <a:t>, nicht-relationale </a:t>
            </a:r>
            <a:r>
              <a:rPr lang="de-DE" sz="1600" dirty="0" smtClean="0"/>
              <a:t>Datenbankmodelle</a:t>
            </a:r>
            <a:endParaRPr lang="de-DE" sz="1600" dirty="0"/>
          </a:p>
          <a:p>
            <a:pPr marL="457200" indent="-457200">
              <a:lnSpc>
                <a:spcPct val="150000"/>
              </a:lnSpc>
              <a:buFont typeface="Arial" panose="020B0604020202020204" pitchFamily="34" charset="0"/>
              <a:buChar char="•"/>
            </a:pPr>
            <a:r>
              <a:rPr lang="de-DE" sz="1600" dirty="0"/>
              <a:t>Wertepaare, Objekte, Dokumente oder Listen und </a:t>
            </a:r>
            <a:r>
              <a:rPr lang="de-DE" sz="1600" dirty="0" smtClean="0"/>
              <a:t>Reihen statt </a:t>
            </a:r>
            <a:r>
              <a:rPr lang="de-DE" sz="1600" dirty="0"/>
              <a:t>Spalten und </a:t>
            </a:r>
            <a:r>
              <a:rPr lang="de-DE" sz="1600" dirty="0" smtClean="0"/>
              <a:t>Zeilen</a:t>
            </a:r>
          </a:p>
          <a:p>
            <a:endParaRPr lang="de-DE" sz="1600" dirty="0"/>
          </a:p>
          <a:p>
            <a:endParaRPr lang="de-DE" sz="16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1124744"/>
            <a:ext cx="1524213" cy="1247949"/>
          </a:xfrm>
          <a:prstGeom prst="rect">
            <a:avLst/>
          </a:prstGeom>
        </p:spPr>
      </p:pic>
      <p:pic>
        <p:nvPicPr>
          <p:cNvPr id="5" name="Grafik 4"/>
          <p:cNvPicPr>
            <a:picLocks noChangeAspect="1"/>
          </p:cNvPicPr>
          <p:nvPr/>
        </p:nvPicPr>
        <p:blipFill>
          <a:blip r:embed="rId4"/>
          <a:stretch>
            <a:fillRect/>
          </a:stretch>
        </p:blipFill>
        <p:spPr>
          <a:xfrm>
            <a:off x="2355989" y="4670591"/>
            <a:ext cx="4596782" cy="1548518"/>
          </a:xfrm>
          <a:prstGeom prst="rect">
            <a:avLst/>
          </a:prstGeom>
        </p:spPr>
      </p:pic>
    </p:spTree>
    <p:extLst>
      <p:ext uri="{BB962C8B-B14F-4D97-AF65-F5344CB8AC3E}">
        <p14:creationId xmlns:p14="http://schemas.microsoft.com/office/powerpoint/2010/main" val="127514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5693866"/>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a:p>
            <a:r>
              <a:rPr lang="de-DE" dirty="0" smtClean="0"/>
              <a:t>Quellen: 3,4</a:t>
            </a:r>
            <a:endParaRPr lang="de-DE" dirty="0"/>
          </a:p>
        </p:txBody>
      </p:sp>
      <p:graphicFrame>
        <p:nvGraphicFramePr>
          <p:cNvPr id="4" name="Diagramm 3"/>
          <p:cNvGraphicFramePr/>
          <p:nvPr>
            <p:extLst>
              <p:ext uri="{D42A27DB-BD31-4B8C-83A1-F6EECF244321}">
                <p14:modId xmlns:p14="http://schemas.microsoft.com/office/powerpoint/2010/main" val="3454952802"/>
              </p:ext>
            </p:extLst>
          </p:nvPr>
        </p:nvGraphicFramePr>
        <p:xfrm>
          <a:off x="5657840" y="2576326"/>
          <a:ext cx="3486160" cy="3276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95" y="5229200"/>
            <a:ext cx="1524213" cy="1247949"/>
          </a:xfrm>
          <a:prstGeom prst="rect">
            <a:avLst/>
          </a:prstGeom>
        </p:spPr>
      </p:pic>
    </p:spTree>
    <p:extLst>
      <p:ext uri="{BB962C8B-B14F-4D97-AF65-F5344CB8AC3E}">
        <p14:creationId xmlns:p14="http://schemas.microsoft.com/office/powerpoint/2010/main" val="423893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rId2"/>
            </a:endParaRPr>
          </a:p>
          <a:p>
            <a:r>
              <a:rPr lang="de-DE" sz="2000" dirty="0" smtClean="0">
                <a:hlinkClick r:id="rId2"/>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2027" y="5178018"/>
            <a:ext cx="1524213" cy="1247949"/>
          </a:xfrm>
          <a:prstGeom prst="rect">
            <a:avLst/>
          </a:prstGeom>
        </p:spPr>
      </p:pic>
    </p:spTree>
    <p:extLst>
      <p:ext uri="{BB962C8B-B14F-4D97-AF65-F5344CB8AC3E}">
        <p14:creationId xmlns:p14="http://schemas.microsoft.com/office/powerpoint/2010/main" val="97451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ext uri="{D42A27DB-BD31-4B8C-83A1-F6EECF244321}">
                <p14:modId xmlns:p14="http://schemas.microsoft.com/office/powerpoint/2010/main" val="3968328296"/>
              </p:ext>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ext uri="{D42A27DB-BD31-4B8C-83A1-F6EECF244321}">
                <p14:modId xmlns:p14="http://schemas.microsoft.com/office/powerpoint/2010/main" val="2997876726"/>
              </p:ext>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116812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5478423"/>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a:lnSpc>
                <a:spcPct val="150000"/>
              </a:lnSpc>
            </a:pPr>
            <a:r>
              <a:rPr lang="de-DE" sz="2000" dirty="0" smtClean="0"/>
              <a:t>Quellen: 5,6</a:t>
            </a:r>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Tree>
    <p:extLst>
      <p:ext uri="{BB962C8B-B14F-4D97-AF65-F5344CB8AC3E}">
        <p14:creationId xmlns:p14="http://schemas.microsoft.com/office/powerpoint/2010/main" val="3522042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Quellen</a:t>
            </a:r>
            <a:endParaRPr lang="de-DE" dirty="0"/>
          </a:p>
        </p:txBody>
      </p:sp>
      <p:sp>
        <p:nvSpPr>
          <p:cNvPr id="4" name="Rechteck 3"/>
          <p:cNvSpPr/>
          <p:nvPr/>
        </p:nvSpPr>
        <p:spPr>
          <a:xfrm>
            <a:off x="251520" y="836712"/>
            <a:ext cx="8712968" cy="3693319"/>
          </a:xfrm>
          <a:prstGeom prst="rect">
            <a:avLst/>
          </a:prstGeom>
        </p:spPr>
        <p:txBody>
          <a:bodyPr wrap="square">
            <a:spAutoFit/>
          </a:bodyPr>
          <a:lstStyle/>
          <a:p>
            <a:r>
              <a:rPr lang="de-DE" sz="1800" dirty="0" smtClean="0"/>
              <a:t>1) https</a:t>
            </a:r>
            <a:r>
              <a:rPr lang="de-DE" sz="1800" dirty="0"/>
              <a:t>://de.wikipedia.org/wiki/Apache_Cassandra#cite_note-4</a:t>
            </a:r>
          </a:p>
          <a:p>
            <a:r>
              <a:rPr lang="de-DE" sz="1800" dirty="0" smtClean="0"/>
              <a:t>2) </a:t>
            </a:r>
            <a:r>
              <a:rPr lang="de-DE" sz="1800" dirty="0" smtClean="0">
                <a:hlinkClick r:id="rId2"/>
              </a:rPr>
              <a:t>https</a:t>
            </a:r>
            <a:r>
              <a:rPr lang="de-DE" sz="1800" dirty="0">
                <a:hlinkClick r:id="rId2"/>
              </a:rPr>
              <a:t>://www.codecentric.de/leistungen/produkte/cassandra</a:t>
            </a:r>
            <a:r>
              <a:rPr lang="de-DE" sz="1800" dirty="0" smtClean="0">
                <a:hlinkClick r:id="rId2"/>
              </a:rPr>
              <a:t>/</a:t>
            </a:r>
            <a:endParaRPr lang="de-DE" sz="1800" dirty="0" smtClean="0"/>
          </a:p>
          <a:p>
            <a:r>
              <a:rPr lang="de-DE" sz="1800" dirty="0" smtClean="0">
                <a:hlinkClick r:id="rId3"/>
              </a:rPr>
              <a:t>3) </a:t>
            </a:r>
            <a:r>
              <a:rPr lang="en-US" sz="1800" dirty="0">
                <a:hlinkClick r:id="rId4"/>
              </a:rPr>
              <a:t>https://</a:t>
            </a:r>
            <a:r>
              <a:rPr lang="en-US" sz="1800" dirty="0" smtClean="0">
                <a:hlinkClick r:id="rId4"/>
              </a:rPr>
              <a:t>www.networkworld.com/article/2999856/big-data-business-intelligence/10-use-cases-where-nosql-will-outperform-sql.html</a:t>
            </a:r>
            <a:endParaRPr lang="en-US" sz="1800" dirty="0" smtClean="0"/>
          </a:p>
          <a:p>
            <a:r>
              <a:rPr lang="en-US" sz="1800" dirty="0" smtClean="0"/>
              <a:t>4) </a:t>
            </a:r>
            <a:r>
              <a:rPr lang="de-DE" sz="1800" dirty="0">
                <a:hlinkClick r:id="rId5"/>
              </a:rPr>
              <a:t>https://www.bigdata-insider.de/was-ist-nosql-a-615718</a:t>
            </a:r>
            <a:r>
              <a:rPr lang="de-DE" sz="1800" dirty="0" smtClean="0">
                <a:hlinkClick r:id="rId5"/>
              </a:rPr>
              <a:t>/</a:t>
            </a:r>
            <a:endParaRPr lang="de-DE" sz="1800" dirty="0" smtClean="0"/>
          </a:p>
          <a:p>
            <a:r>
              <a:rPr lang="de-DE" sz="1800" dirty="0" smtClean="0"/>
              <a:t>5)https</a:t>
            </a:r>
            <a:r>
              <a:rPr lang="de-DE" sz="1800" dirty="0"/>
              <a:t>://docs.datastax.com/en/datastax_enterprise/4.8/datastax_enterprise/inmem/inmemUsingTables.html#inmemUsingTables__</a:t>
            </a:r>
            <a:r>
              <a:rPr lang="de-DE" sz="1800" dirty="0" smtClean="0"/>
              <a:t>inMemoryTblLmt</a:t>
            </a:r>
          </a:p>
          <a:p>
            <a:r>
              <a:rPr lang="de-DE" sz="1800" dirty="0" smtClean="0"/>
              <a:t>6) </a:t>
            </a:r>
            <a:r>
              <a:rPr lang="de-DE" sz="1800" dirty="0"/>
              <a:t>https://docs.datastax.com/en/datastax_enterprise/4.8/datastax_enterprise/inmem/inmemTOC.html</a:t>
            </a:r>
          </a:p>
          <a:p>
            <a:endParaRPr lang="de-DE" sz="1800" dirty="0"/>
          </a:p>
          <a:p>
            <a:endParaRPr lang="en-US" sz="1800" dirty="0"/>
          </a:p>
          <a:p>
            <a:endParaRPr lang="de-DE" sz="1800" dirty="0">
              <a:hlinkClick r:id="rId3"/>
            </a:endParaRPr>
          </a:p>
        </p:txBody>
      </p:sp>
    </p:spTree>
    <p:extLst>
      <p:ext uri="{BB962C8B-B14F-4D97-AF65-F5344CB8AC3E}">
        <p14:creationId xmlns:p14="http://schemas.microsoft.com/office/powerpoint/2010/main" val="2248222199"/>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676</Words>
  <Application>Microsoft Office PowerPoint</Application>
  <PresentationFormat>Bildschirmpräsentation (4:3)</PresentationFormat>
  <Paragraphs>110</Paragraphs>
  <Slides>6</Slides>
  <Notes>4</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ヒラギノ角ゴ Pro W3</vt:lpstr>
      <vt:lpstr>Powerpoint_Vorlage</vt:lpstr>
      <vt:lpstr>Cassandra </vt:lpstr>
      <vt:lpstr>1.1 Allgemeines</vt:lpstr>
      <vt:lpstr>Erstellen der Datenbank</vt:lpstr>
      <vt:lpstr>Komprimierung</vt:lpstr>
      <vt:lpstr>In-Memory Nutzung </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145</cp:revision>
  <cp:lastPrinted>2011-09-28T10:49:02Z</cp:lastPrinted>
  <dcterms:created xsi:type="dcterms:W3CDTF">2011-12-19T14:51:39Z</dcterms:created>
  <dcterms:modified xsi:type="dcterms:W3CDTF">2018-01-31T14:34:49Z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