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handoutMasterIdLst>
    <p:handoutMasterId r:id="rId10"/>
  </p:handoutMasterIdLst>
  <p:sldIdLst>
    <p:sldId id="265" r:id="rId2"/>
    <p:sldId id="266" r:id="rId3"/>
    <p:sldId id="267" r:id="rId4"/>
    <p:sldId id="268" r:id="rId5"/>
    <p:sldId id="269" r:id="rId6"/>
    <p:sldId id="271" r:id="rId7"/>
    <p:sldId id="272" r:id="rId8"/>
  </p:sldIdLst>
  <p:sldSz cx="9144000" cy="6858000" type="screen4x3"/>
  <p:notesSz cx="6888163" cy="9623425"/>
  <p:defaultTextStyle>
    <a:defPPr>
      <a:defRPr lang="de-DE"/>
    </a:defPPr>
    <a:lvl1pPr algn="l" rtl="0" eaLnBrk="0" fontAlgn="base" hangingPunct="0">
      <a:spcBef>
        <a:spcPct val="0"/>
      </a:spcBef>
      <a:spcAft>
        <a:spcPct val="0"/>
      </a:spcAft>
      <a:defRPr sz="2800" kern="1200">
        <a:solidFill>
          <a:schemeClr val="tx1"/>
        </a:solidFill>
        <a:latin typeface="Arial" charset="0"/>
        <a:ea typeface="+mn-ea"/>
        <a:cs typeface="+mn-cs"/>
      </a:defRPr>
    </a:lvl1pPr>
    <a:lvl2pPr marL="457200" algn="l" rtl="0" eaLnBrk="0" fontAlgn="base" hangingPunct="0">
      <a:spcBef>
        <a:spcPct val="0"/>
      </a:spcBef>
      <a:spcAft>
        <a:spcPct val="0"/>
      </a:spcAft>
      <a:defRPr sz="2800" kern="1200">
        <a:solidFill>
          <a:schemeClr val="tx1"/>
        </a:solidFill>
        <a:latin typeface="Arial" charset="0"/>
        <a:ea typeface="+mn-ea"/>
        <a:cs typeface="+mn-cs"/>
      </a:defRPr>
    </a:lvl2pPr>
    <a:lvl3pPr marL="914400" algn="l" rtl="0" eaLnBrk="0" fontAlgn="base" hangingPunct="0">
      <a:spcBef>
        <a:spcPct val="0"/>
      </a:spcBef>
      <a:spcAft>
        <a:spcPct val="0"/>
      </a:spcAft>
      <a:defRPr sz="2800" kern="1200">
        <a:solidFill>
          <a:schemeClr val="tx1"/>
        </a:solidFill>
        <a:latin typeface="Arial" charset="0"/>
        <a:ea typeface="+mn-ea"/>
        <a:cs typeface="+mn-cs"/>
      </a:defRPr>
    </a:lvl3pPr>
    <a:lvl4pPr marL="1371600" algn="l" rtl="0" eaLnBrk="0" fontAlgn="base" hangingPunct="0">
      <a:spcBef>
        <a:spcPct val="0"/>
      </a:spcBef>
      <a:spcAft>
        <a:spcPct val="0"/>
      </a:spcAft>
      <a:defRPr sz="2800" kern="1200">
        <a:solidFill>
          <a:schemeClr val="tx1"/>
        </a:solidFill>
        <a:latin typeface="Arial" charset="0"/>
        <a:ea typeface="+mn-ea"/>
        <a:cs typeface="+mn-cs"/>
      </a:defRPr>
    </a:lvl4pPr>
    <a:lvl5pPr marL="1828800" algn="l"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457200" rtl="0" eaLnBrk="1" latinLnBrk="0" hangingPunct="1">
      <a:defRPr sz="2800" kern="1200">
        <a:solidFill>
          <a:schemeClr val="tx1"/>
        </a:solidFill>
        <a:latin typeface="Arial" charset="0"/>
        <a:ea typeface="+mn-ea"/>
        <a:cs typeface="+mn-cs"/>
      </a:defRPr>
    </a:lvl6pPr>
    <a:lvl7pPr marL="2743200" algn="l" defTabSz="457200" rtl="0" eaLnBrk="1" latinLnBrk="0" hangingPunct="1">
      <a:defRPr sz="2800" kern="1200">
        <a:solidFill>
          <a:schemeClr val="tx1"/>
        </a:solidFill>
        <a:latin typeface="Arial" charset="0"/>
        <a:ea typeface="+mn-ea"/>
        <a:cs typeface="+mn-cs"/>
      </a:defRPr>
    </a:lvl7pPr>
    <a:lvl8pPr marL="3200400" algn="l" defTabSz="457200" rtl="0" eaLnBrk="1" latinLnBrk="0" hangingPunct="1">
      <a:defRPr sz="2800" kern="1200">
        <a:solidFill>
          <a:schemeClr val="tx1"/>
        </a:solidFill>
        <a:latin typeface="Arial" charset="0"/>
        <a:ea typeface="+mn-ea"/>
        <a:cs typeface="+mn-cs"/>
      </a:defRPr>
    </a:lvl8pPr>
    <a:lvl9pPr marL="3657600" algn="l" defTabSz="457200" rtl="0" eaLnBrk="1" latinLnBrk="0" hangingPunct="1">
      <a:defRPr sz="2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9B1C"/>
    <a:srgbClr val="F5AD36"/>
    <a:srgbClr val="F88C21"/>
    <a:srgbClr val="EEEEEE"/>
    <a:srgbClr val="FF9900"/>
    <a:srgbClr val="F5F5F5"/>
    <a:srgbClr val="F9F9F9"/>
    <a:srgbClr val="F0F0F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8" autoAdjust="0"/>
    <p:restoredTop sz="68009" autoAdjust="0"/>
  </p:normalViewPr>
  <p:slideViewPr>
    <p:cSldViewPr showGuides="1">
      <p:cViewPr varScale="1">
        <p:scale>
          <a:sx n="79" d="100"/>
          <a:sy n="79" d="100"/>
        </p:scale>
        <p:origin x="2532" y="84"/>
      </p:cViewPr>
      <p:guideLst>
        <p:guide orient="horz" pos="2160"/>
        <p:guide/>
      </p:guideLst>
    </p:cSldViewPr>
  </p:slideViewPr>
  <p:outlineViewPr>
    <p:cViewPr>
      <p:scale>
        <a:sx n="75" d="100"/>
        <a:sy n="75"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474018-6617-446B-B9A7-F82054528BC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de-DE"/>
        </a:p>
      </dgm:t>
    </dgm:pt>
    <dgm:pt modelId="{502CA87B-B35B-4630-A714-F8169485281F}">
      <dgm:prSet phldrT="[Text]"/>
      <dgm:spPr/>
      <dgm:t>
        <a:bodyPr/>
        <a:lstStyle/>
        <a:p>
          <a:r>
            <a:rPr lang="de-DE" dirty="0" smtClean="0"/>
            <a:t>Key-Value Datenbanken </a:t>
          </a:r>
          <a:endParaRPr lang="de-DE" dirty="0"/>
        </a:p>
      </dgm:t>
    </dgm:pt>
    <dgm:pt modelId="{CBA292C8-05E5-4469-ACF4-94B2C166266B}" type="parTrans" cxnId="{1648CD05-78A5-4834-B244-A410DF2553A4}">
      <dgm:prSet/>
      <dgm:spPr/>
      <dgm:t>
        <a:bodyPr/>
        <a:lstStyle/>
        <a:p>
          <a:endParaRPr lang="de-DE"/>
        </a:p>
      </dgm:t>
    </dgm:pt>
    <dgm:pt modelId="{66109B9E-B157-4ECF-BEC7-0F41807B08C8}" type="sibTrans" cxnId="{1648CD05-78A5-4834-B244-A410DF2553A4}">
      <dgm:prSet/>
      <dgm:spPr/>
      <dgm:t>
        <a:bodyPr/>
        <a:lstStyle/>
        <a:p>
          <a:endParaRPr lang="de-DE"/>
        </a:p>
      </dgm:t>
    </dgm:pt>
    <dgm:pt modelId="{B0D84846-1099-4B26-BD59-2FA326374DEC}">
      <dgm:prSet phldrT="[Text]"/>
      <dgm:spPr/>
      <dgm:t>
        <a:bodyPr/>
        <a:lstStyle/>
        <a:p>
          <a:r>
            <a:rPr lang="de-DE" dirty="0" smtClean="0"/>
            <a:t>Graphen-</a:t>
          </a:r>
        </a:p>
        <a:p>
          <a:r>
            <a:rPr lang="de-DE" dirty="0" err="1" smtClean="0"/>
            <a:t>datenbanken</a:t>
          </a:r>
          <a:endParaRPr lang="de-DE" dirty="0"/>
        </a:p>
      </dgm:t>
    </dgm:pt>
    <dgm:pt modelId="{A32FB0C0-3C87-45D1-8FC8-CD077ED39DE4}" type="parTrans" cxnId="{60D304B3-8381-4C1B-9563-1015BA459274}">
      <dgm:prSet/>
      <dgm:spPr/>
      <dgm:t>
        <a:bodyPr/>
        <a:lstStyle/>
        <a:p>
          <a:endParaRPr lang="de-DE"/>
        </a:p>
      </dgm:t>
    </dgm:pt>
    <dgm:pt modelId="{0AE72F34-7A68-44E0-ABFA-77DF2FA53331}" type="sibTrans" cxnId="{60D304B3-8381-4C1B-9563-1015BA459274}">
      <dgm:prSet/>
      <dgm:spPr/>
      <dgm:t>
        <a:bodyPr/>
        <a:lstStyle/>
        <a:p>
          <a:endParaRPr lang="de-DE"/>
        </a:p>
      </dgm:t>
    </dgm:pt>
    <dgm:pt modelId="{40CD190A-A3F6-42A2-8D83-BCB5144CBE79}">
      <dgm:prSet phldrT="[Text]"/>
      <dgm:spPr/>
      <dgm:t>
        <a:bodyPr/>
        <a:lstStyle/>
        <a:p>
          <a:r>
            <a:rPr lang="de-DE" dirty="0" smtClean="0"/>
            <a:t>Spaltenorientierte</a:t>
          </a:r>
        </a:p>
        <a:p>
          <a:r>
            <a:rPr lang="de-DE" dirty="0" smtClean="0"/>
            <a:t>Datenbanken</a:t>
          </a:r>
          <a:endParaRPr lang="de-DE" dirty="0"/>
        </a:p>
      </dgm:t>
    </dgm:pt>
    <dgm:pt modelId="{E669207B-62DC-4E91-90E3-26EC8F75BF14}" type="parTrans" cxnId="{340E087C-445C-4E22-ADFF-41A681101399}">
      <dgm:prSet/>
      <dgm:spPr/>
      <dgm:t>
        <a:bodyPr/>
        <a:lstStyle/>
        <a:p>
          <a:endParaRPr lang="de-DE"/>
        </a:p>
      </dgm:t>
    </dgm:pt>
    <dgm:pt modelId="{8CE71163-3236-4A31-8418-60895BFAF19B}" type="sibTrans" cxnId="{340E087C-445C-4E22-ADFF-41A681101399}">
      <dgm:prSet/>
      <dgm:spPr/>
      <dgm:t>
        <a:bodyPr/>
        <a:lstStyle/>
        <a:p>
          <a:endParaRPr lang="de-DE"/>
        </a:p>
      </dgm:t>
    </dgm:pt>
    <dgm:pt modelId="{710425D4-9380-4735-AFAB-7C60B8AFB5F4}">
      <dgm:prSet phldrT="[Text]"/>
      <dgm:spPr/>
      <dgm:t>
        <a:bodyPr/>
        <a:lstStyle/>
        <a:p>
          <a:r>
            <a:rPr lang="de-DE" dirty="0" smtClean="0"/>
            <a:t>Dokumentenorientierte Datenbanken</a:t>
          </a:r>
          <a:endParaRPr lang="de-DE" dirty="0"/>
        </a:p>
      </dgm:t>
    </dgm:pt>
    <dgm:pt modelId="{00821FAE-1754-4D29-A8CE-67F377A726B9}" type="parTrans" cxnId="{6543E049-5D47-4776-93F4-84D374EFD4D9}">
      <dgm:prSet/>
      <dgm:spPr/>
      <dgm:t>
        <a:bodyPr/>
        <a:lstStyle/>
        <a:p>
          <a:endParaRPr lang="de-DE"/>
        </a:p>
      </dgm:t>
    </dgm:pt>
    <dgm:pt modelId="{88548F21-A84C-4F45-B40A-4D012559BC1F}" type="sibTrans" cxnId="{6543E049-5D47-4776-93F4-84D374EFD4D9}">
      <dgm:prSet/>
      <dgm:spPr/>
      <dgm:t>
        <a:bodyPr/>
        <a:lstStyle/>
        <a:p>
          <a:endParaRPr lang="de-DE"/>
        </a:p>
      </dgm:t>
    </dgm:pt>
    <dgm:pt modelId="{911E7DA1-0D11-47BF-9458-1AE9589BD0B8}" type="pres">
      <dgm:prSet presAssocID="{EF474018-6617-446B-B9A7-F82054528BCA}" presName="diagram" presStyleCnt="0">
        <dgm:presLayoutVars>
          <dgm:dir/>
          <dgm:resizeHandles val="exact"/>
        </dgm:presLayoutVars>
      </dgm:prSet>
      <dgm:spPr/>
    </dgm:pt>
    <dgm:pt modelId="{9EBB3C68-6483-4B13-A6E1-94A2909DE4F8}" type="pres">
      <dgm:prSet presAssocID="{502CA87B-B35B-4630-A714-F8169485281F}" presName="node" presStyleLbl="node1" presStyleIdx="0" presStyleCnt="4" custScaleX="49556" custScaleY="32293" custLinFactNeighborX="10902" custLinFactNeighborY="13498">
        <dgm:presLayoutVars>
          <dgm:bulletEnabled val="1"/>
        </dgm:presLayoutVars>
      </dgm:prSet>
      <dgm:spPr/>
    </dgm:pt>
    <dgm:pt modelId="{40EA69BA-FE47-429E-B84A-F0A1DCB9A1AC}" type="pres">
      <dgm:prSet presAssocID="{66109B9E-B157-4ECF-BEC7-0F41807B08C8}" presName="sibTrans" presStyleCnt="0"/>
      <dgm:spPr/>
    </dgm:pt>
    <dgm:pt modelId="{FA9E3985-8EF5-45AC-B4DA-EC764446F3B0}" type="pres">
      <dgm:prSet presAssocID="{B0D84846-1099-4B26-BD59-2FA326374DEC}" presName="node" presStyleLbl="node1" presStyleIdx="1" presStyleCnt="4" custScaleX="49556" custScaleY="32293" custLinFactNeighborX="1872" custLinFactNeighborY="13498">
        <dgm:presLayoutVars>
          <dgm:bulletEnabled val="1"/>
        </dgm:presLayoutVars>
      </dgm:prSet>
      <dgm:spPr/>
    </dgm:pt>
    <dgm:pt modelId="{A4A539AE-5097-4CC8-BA9A-A87596366181}" type="pres">
      <dgm:prSet presAssocID="{0AE72F34-7A68-44E0-ABFA-77DF2FA53331}" presName="sibTrans" presStyleCnt="0"/>
      <dgm:spPr/>
    </dgm:pt>
    <dgm:pt modelId="{2D7DC744-3DDE-406A-AE5E-3335AB5F6F66}" type="pres">
      <dgm:prSet presAssocID="{40CD190A-A3F6-42A2-8D83-BCB5144CBE79}" presName="node" presStyleLbl="node1" presStyleIdx="2" presStyleCnt="4" custScaleX="49556" custScaleY="32293" custLinFactNeighborX="-57940" custLinFactNeighborY="49270">
        <dgm:presLayoutVars>
          <dgm:bulletEnabled val="1"/>
        </dgm:presLayoutVars>
      </dgm:prSet>
      <dgm:spPr/>
      <dgm:t>
        <a:bodyPr/>
        <a:lstStyle/>
        <a:p>
          <a:endParaRPr lang="de-DE"/>
        </a:p>
      </dgm:t>
    </dgm:pt>
    <dgm:pt modelId="{BF6D9FAB-2ADD-4535-BAAA-56D0AC54A087}" type="pres">
      <dgm:prSet presAssocID="{8CE71163-3236-4A31-8418-60895BFAF19B}" presName="sibTrans" presStyleCnt="0"/>
      <dgm:spPr/>
    </dgm:pt>
    <dgm:pt modelId="{3EC38514-2F4C-4217-A939-F1BC038C4D62}" type="pres">
      <dgm:prSet presAssocID="{710425D4-9380-4735-AFAB-7C60B8AFB5F4}" presName="node" presStyleLbl="node1" presStyleIdx="3" presStyleCnt="4" custScaleX="49556" custScaleY="32293" custLinFactNeighborX="-48946" custLinFactNeighborY="310">
        <dgm:presLayoutVars>
          <dgm:bulletEnabled val="1"/>
        </dgm:presLayoutVars>
      </dgm:prSet>
      <dgm:spPr/>
      <dgm:t>
        <a:bodyPr/>
        <a:lstStyle/>
        <a:p>
          <a:endParaRPr lang="de-DE"/>
        </a:p>
      </dgm:t>
    </dgm:pt>
  </dgm:ptLst>
  <dgm:cxnLst>
    <dgm:cxn modelId="{A270F05A-D8C9-4849-851B-F7C4DD6EE256}" type="presOf" srcId="{40CD190A-A3F6-42A2-8D83-BCB5144CBE79}" destId="{2D7DC744-3DDE-406A-AE5E-3335AB5F6F66}" srcOrd="0" destOrd="0" presId="urn:microsoft.com/office/officeart/2005/8/layout/default"/>
    <dgm:cxn modelId="{1648CD05-78A5-4834-B244-A410DF2553A4}" srcId="{EF474018-6617-446B-B9A7-F82054528BCA}" destId="{502CA87B-B35B-4630-A714-F8169485281F}" srcOrd="0" destOrd="0" parTransId="{CBA292C8-05E5-4469-ACF4-94B2C166266B}" sibTransId="{66109B9E-B157-4ECF-BEC7-0F41807B08C8}"/>
    <dgm:cxn modelId="{6543E049-5D47-4776-93F4-84D374EFD4D9}" srcId="{EF474018-6617-446B-B9A7-F82054528BCA}" destId="{710425D4-9380-4735-AFAB-7C60B8AFB5F4}" srcOrd="3" destOrd="0" parTransId="{00821FAE-1754-4D29-A8CE-67F377A726B9}" sibTransId="{88548F21-A84C-4F45-B40A-4D012559BC1F}"/>
    <dgm:cxn modelId="{60D304B3-8381-4C1B-9563-1015BA459274}" srcId="{EF474018-6617-446B-B9A7-F82054528BCA}" destId="{B0D84846-1099-4B26-BD59-2FA326374DEC}" srcOrd="1" destOrd="0" parTransId="{A32FB0C0-3C87-45D1-8FC8-CD077ED39DE4}" sibTransId="{0AE72F34-7A68-44E0-ABFA-77DF2FA53331}"/>
    <dgm:cxn modelId="{310016FA-DEF2-497C-913F-BF072DEDE057}" type="presOf" srcId="{502CA87B-B35B-4630-A714-F8169485281F}" destId="{9EBB3C68-6483-4B13-A6E1-94A2909DE4F8}" srcOrd="0" destOrd="0" presId="urn:microsoft.com/office/officeart/2005/8/layout/default"/>
    <dgm:cxn modelId="{78CAD5DB-7A97-4C90-8C72-DFA31D61BF55}" type="presOf" srcId="{710425D4-9380-4735-AFAB-7C60B8AFB5F4}" destId="{3EC38514-2F4C-4217-A939-F1BC038C4D62}" srcOrd="0" destOrd="0" presId="urn:microsoft.com/office/officeart/2005/8/layout/default"/>
    <dgm:cxn modelId="{78C3D204-BEE3-4DB0-8F25-F8938E89767F}" type="presOf" srcId="{EF474018-6617-446B-B9A7-F82054528BCA}" destId="{911E7DA1-0D11-47BF-9458-1AE9589BD0B8}" srcOrd="0" destOrd="0" presId="urn:microsoft.com/office/officeart/2005/8/layout/default"/>
    <dgm:cxn modelId="{340E087C-445C-4E22-ADFF-41A681101399}" srcId="{EF474018-6617-446B-B9A7-F82054528BCA}" destId="{40CD190A-A3F6-42A2-8D83-BCB5144CBE79}" srcOrd="2" destOrd="0" parTransId="{E669207B-62DC-4E91-90E3-26EC8F75BF14}" sibTransId="{8CE71163-3236-4A31-8418-60895BFAF19B}"/>
    <dgm:cxn modelId="{4B58702E-9656-4F4F-BDF7-D4A61E59AA65}" type="presOf" srcId="{B0D84846-1099-4B26-BD59-2FA326374DEC}" destId="{FA9E3985-8EF5-45AC-B4DA-EC764446F3B0}" srcOrd="0" destOrd="0" presId="urn:microsoft.com/office/officeart/2005/8/layout/default"/>
    <dgm:cxn modelId="{78CE0597-3A72-43C8-8CE5-7159195B4F09}" type="presParOf" srcId="{911E7DA1-0D11-47BF-9458-1AE9589BD0B8}" destId="{9EBB3C68-6483-4B13-A6E1-94A2909DE4F8}" srcOrd="0" destOrd="0" presId="urn:microsoft.com/office/officeart/2005/8/layout/default"/>
    <dgm:cxn modelId="{22BBD804-9B7B-4923-84F9-1D51799D6012}" type="presParOf" srcId="{911E7DA1-0D11-47BF-9458-1AE9589BD0B8}" destId="{40EA69BA-FE47-429E-B84A-F0A1DCB9A1AC}" srcOrd="1" destOrd="0" presId="urn:microsoft.com/office/officeart/2005/8/layout/default"/>
    <dgm:cxn modelId="{0073B282-80B3-4EDA-B86A-A15A518CB2B4}" type="presParOf" srcId="{911E7DA1-0D11-47BF-9458-1AE9589BD0B8}" destId="{FA9E3985-8EF5-45AC-B4DA-EC764446F3B0}" srcOrd="2" destOrd="0" presId="urn:microsoft.com/office/officeart/2005/8/layout/default"/>
    <dgm:cxn modelId="{B6314C98-CE37-4F7A-8AEF-659BF573BC2E}" type="presParOf" srcId="{911E7DA1-0D11-47BF-9458-1AE9589BD0B8}" destId="{A4A539AE-5097-4CC8-BA9A-A87596366181}" srcOrd="3" destOrd="0" presId="urn:microsoft.com/office/officeart/2005/8/layout/default"/>
    <dgm:cxn modelId="{BD1C4E02-00CE-4854-909F-6AA84772C976}" type="presParOf" srcId="{911E7DA1-0D11-47BF-9458-1AE9589BD0B8}" destId="{2D7DC744-3DDE-406A-AE5E-3335AB5F6F66}" srcOrd="4" destOrd="0" presId="urn:microsoft.com/office/officeart/2005/8/layout/default"/>
    <dgm:cxn modelId="{0A5CEAE4-F6B2-4DEC-B304-1AA8817ED080}" type="presParOf" srcId="{911E7DA1-0D11-47BF-9458-1AE9589BD0B8}" destId="{BF6D9FAB-2ADD-4535-BAAA-56D0AC54A087}" srcOrd="5" destOrd="0" presId="urn:microsoft.com/office/officeart/2005/8/layout/default"/>
    <dgm:cxn modelId="{17D2F796-8789-43C5-A1CE-A766C41DC57F}" type="presParOf" srcId="{911E7DA1-0D11-47BF-9458-1AE9589BD0B8}" destId="{3EC38514-2F4C-4217-A939-F1BC038C4D62}"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2A300F-554D-4D5D-8DC9-C0AA26A3C67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de-DE"/>
        </a:p>
      </dgm:t>
    </dgm:pt>
    <dgm:pt modelId="{72722AC2-54A4-493F-AD9D-DC47DEAF03D6}">
      <dgm:prSet phldrT="[Text]"/>
      <dgm:spPr/>
      <dgm:t>
        <a:bodyPr/>
        <a:lstStyle/>
        <a:p>
          <a:r>
            <a:rPr lang="de-DE" dirty="0" err="1" smtClean="0"/>
            <a:t>BigData</a:t>
          </a:r>
          <a:endParaRPr lang="de-DE" dirty="0"/>
        </a:p>
      </dgm:t>
    </dgm:pt>
    <dgm:pt modelId="{88926584-3B44-4AA4-8514-65E340145C96}" type="parTrans" cxnId="{03412225-296F-4C3A-8964-0F488FE6BD4E}">
      <dgm:prSet/>
      <dgm:spPr/>
      <dgm:t>
        <a:bodyPr/>
        <a:lstStyle/>
        <a:p>
          <a:endParaRPr lang="de-DE"/>
        </a:p>
      </dgm:t>
    </dgm:pt>
    <dgm:pt modelId="{D1161766-A7F2-4263-A910-A79FF7A1C6CC}" type="sibTrans" cxnId="{03412225-296F-4C3A-8964-0F488FE6BD4E}">
      <dgm:prSet/>
      <dgm:spPr/>
      <dgm:t>
        <a:bodyPr/>
        <a:lstStyle/>
        <a:p>
          <a:endParaRPr lang="de-DE"/>
        </a:p>
      </dgm:t>
    </dgm:pt>
    <dgm:pt modelId="{CCF6253D-6042-47E5-97E6-3B73B4993A12}">
      <dgm:prSet phldrT="[Text]"/>
      <dgm:spPr/>
      <dgm:t>
        <a:bodyPr/>
        <a:lstStyle/>
        <a:p>
          <a:r>
            <a:rPr lang="de-DE" dirty="0" err="1" smtClean="0"/>
            <a:t>IoT</a:t>
          </a:r>
          <a:endParaRPr lang="de-DE" dirty="0"/>
        </a:p>
      </dgm:t>
    </dgm:pt>
    <dgm:pt modelId="{E3E464F9-0385-4FC0-AE2A-A7F5D528FE85}" type="parTrans" cxnId="{FBD1158F-475A-491A-88F4-52431A8B4BB9}">
      <dgm:prSet/>
      <dgm:spPr/>
      <dgm:t>
        <a:bodyPr/>
        <a:lstStyle/>
        <a:p>
          <a:endParaRPr lang="de-DE"/>
        </a:p>
      </dgm:t>
    </dgm:pt>
    <dgm:pt modelId="{A6DC559C-F338-47CE-B076-53425ED5B00F}" type="sibTrans" cxnId="{FBD1158F-475A-491A-88F4-52431A8B4BB9}">
      <dgm:prSet/>
      <dgm:spPr/>
      <dgm:t>
        <a:bodyPr/>
        <a:lstStyle/>
        <a:p>
          <a:endParaRPr lang="de-DE"/>
        </a:p>
      </dgm:t>
    </dgm:pt>
    <dgm:pt modelId="{19705BB1-8380-4C21-801F-94F63716DB89}">
      <dgm:prSet phldrT="[Text]"/>
      <dgm:spPr/>
      <dgm:t>
        <a:bodyPr/>
        <a:lstStyle/>
        <a:p>
          <a:r>
            <a:rPr lang="de-DE" dirty="0" smtClean="0"/>
            <a:t>Mobile </a:t>
          </a:r>
          <a:r>
            <a:rPr lang="de-DE" dirty="0" err="1" smtClean="0"/>
            <a:t>Applications</a:t>
          </a:r>
          <a:endParaRPr lang="de-DE" dirty="0"/>
        </a:p>
      </dgm:t>
    </dgm:pt>
    <dgm:pt modelId="{8A39195E-0B8D-4BCA-8E77-AE16EB197F16}" type="parTrans" cxnId="{66719CDA-EE08-4433-BA77-3A975893A0E4}">
      <dgm:prSet/>
      <dgm:spPr/>
      <dgm:t>
        <a:bodyPr/>
        <a:lstStyle/>
        <a:p>
          <a:endParaRPr lang="de-DE"/>
        </a:p>
      </dgm:t>
    </dgm:pt>
    <dgm:pt modelId="{916348E6-F6AF-45C0-9C9F-3FCB3B998F0F}" type="sibTrans" cxnId="{66719CDA-EE08-4433-BA77-3A975893A0E4}">
      <dgm:prSet/>
      <dgm:spPr/>
      <dgm:t>
        <a:bodyPr/>
        <a:lstStyle/>
        <a:p>
          <a:endParaRPr lang="de-DE"/>
        </a:p>
      </dgm:t>
    </dgm:pt>
    <dgm:pt modelId="{BC2B06EE-DFB3-46AB-9793-F719234A9435}" type="pres">
      <dgm:prSet presAssocID="{652A300F-554D-4D5D-8DC9-C0AA26A3C675}" presName="diagram" presStyleCnt="0">
        <dgm:presLayoutVars>
          <dgm:dir/>
          <dgm:resizeHandles val="exact"/>
        </dgm:presLayoutVars>
      </dgm:prSet>
      <dgm:spPr/>
    </dgm:pt>
    <dgm:pt modelId="{A63368D0-A63A-4329-836C-FB6E5E6C55ED}" type="pres">
      <dgm:prSet presAssocID="{72722AC2-54A4-493F-AD9D-DC47DEAF03D6}" presName="node" presStyleLbl="node1" presStyleIdx="0" presStyleCnt="3" custScaleX="20225" custScaleY="8751" custLinFactNeighborX="44275" custLinFactNeighborY="-36311">
        <dgm:presLayoutVars>
          <dgm:bulletEnabled val="1"/>
        </dgm:presLayoutVars>
      </dgm:prSet>
      <dgm:spPr/>
    </dgm:pt>
    <dgm:pt modelId="{7B6C3FA0-44DE-4EC6-8731-C05516FC12BC}" type="pres">
      <dgm:prSet presAssocID="{D1161766-A7F2-4263-A910-A79FF7A1C6CC}" presName="sibTrans" presStyleCnt="0"/>
      <dgm:spPr/>
    </dgm:pt>
    <dgm:pt modelId="{88F7CC2B-D966-4951-AF6B-109422F9D502}" type="pres">
      <dgm:prSet presAssocID="{CCF6253D-6042-47E5-97E6-3B73B4993A12}" presName="node" presStyleLbl="node1" presStyleIdx="1" presStyleCnt="3" custScaleX="20225" custScaleY="8751" custLinFactNeighborX="24287" custLinFactNeighborY="-25089">
        <dgm:presLayoutVars>
          <dgm:bulletEnabled val="1"/>
        </dgm:presLayoutVars>
      </dgm:prSet>
      <dgm:spPr/>
    </dgm:pt>
    <dgm:pt modelId="{B253FC5C-07A3-4E44-AFE1-57D38A7D74FB}" type="pres">
      <dgm:prSet presAssocID="{A6DC559C-F338-47CE-B076-53425ED5B00F}" presName="sibTrans" presStyleCnt="0"/>
      <dgm:spPr/>
    </dgm:pt>
    <dgm:pt modelId="{20DE71CB-72F8-49CB-8D19-1588CD686B29}" type="pres">
      <dgm:prSet presAssocID="{19705BB1-8380-4C21-801F-94F63716DB89}" presName="node" presStyleLbl="node1" presStyleIdx="2" presStyleCnt="3" custScaleX="20225" custScaleY="8751" custLinFactNeighborX="5607" custLinFactNeighborY="-36311">
        <dgm:presLayoutVars>
          <dgm:bulletEnabled val="1"/>
        </dgm:presLayoutVars>
      </dgm:prSet>
      <dgm:spPr/>
      <dgm:t>
        <a:bodyPr/>
        <a:lstStyle/>
        <a:p>
          <a:endParaRPr lang="de-DE"/>
        </a:p>
      </dgm:t>
    </dgm:pt>
  </dgm:ptLst>
  <dgm:cxnLst>
    <dgm:cxn modelId="{03412225-296F-4C3A-8964-0F488FE6BD4E}" srcId="{652A300F-554D-4D5D-8DC9-C0AA26A3C675}" destId="{72722AC2-54A4-493F-AD9D-DC47DEAF03D6}" srcOrd="0" destOrd="0" parTransId="{88926584-3B44-4AA4-8514-65E340145C96}" sibTransId="{D1161766-A7F2-4263-A910-A79FF7A1C6CC}"/>
    <dgm:cxn modelId="{66090E8A-64DD-4ED8-9358-E543D65AED45}" type="presOf" srcId="{19705BB1-8380-4C21-801F-94F63716DB89}" destId="{20DE71CB-72F8-49CB-8D19-1588CD686B29}" srcOrd="0" destOrd="0" presId="urn:microsoft.com/office/officeart/2005/8/layout/default"/>
    <dgm:cxn modelId="{FCFE4EE2-A411-4A2D-9B33-F17343B7D910}" type="presOf" srcId="{652A300F-554D-4D5D-8DC9-C0AA26A3C675}" destId="{BC2B06EE-DFB3-46AB-9793-F719234A9435}" srcOrd="0" destOrd="0" presId="urn:microsoft.com/office/officeart/2005/8/layout/default"/>
    <dgm:cxn modelId="{FBD1158F-475A-491A-88F4-52431A8B4BB9}" srcId="{652A300F-554D-4D5D-8DC9-C0AA26A3C675}" destId="{CCF6253D-6042-47E5-97E6-3B73B4993A12}" srcOrd="1" destOrd="0" parTransId="{E3E464F9-0385-4FC0-AE2A-A7F5D528FE85}" sibTransId="{A6DC559C-F338-47CE-B076-53425ED5B00F}"/>
    <dgm:cxn modelId="{71590311-78DC-4910-8222-5898878A6A94}" type="presOf" srcId="{CCF6253D-6042-47E5-97E6-3B73B4993A12}" destId="{88F7CC2B-D966-4951-AF6B-109422F9D502}" srcOrd="0" destOrd="0" presId="urn:microsoft.com/office/officeart/2005/8/layout/default"/>
    <dgm:cxn modelId="{68E57007-D7BA-4534-83E2-36F089AC3CA5}" type="presOf" srcId="{72722AC2-54A4-493F-AD9D-DC47DEAF03D6}" destId="{A63368D0-A63A-4329-836C-FB6E5E6C55ED}" srcOrd="0" destOrd="0" presId="urn:microsoft.com/office/officeart/2005/8/layout/default"/>
    <dgm:cxn modelId="{66719CDA-EE08-4433-BA77-3A975893A0E4}" srcId="{652A300F-554D-4D5D-8DC9-C0AA26A3C675}" destId="{19705BB1-8380-4C21-801F-94F63716DB89}" srcOrd="2" destOrd="0" parTransId="{8A39195E-0B8D-4BCA-8E77-AE16EB197F16}" sibTransId="{916348E6-F6AF-45C0-9C9F-3FCB3B998F0F}"/>
    <dgm:cxn modelId="{7B6AD20A-F9CE-42C3-91A2-D02D766E6912}" type="presParOf" srcId="{BC2B06EE-DFB3-46AB-9793-F719234A9435}" destId="{A63368D0-A63A-4329-836C-FB6E5E6C55ED}" srcOrd="0" destOrd="0" presId="urn:microsoft.com/office/officeart/2005/8/layout/default"/>
    <dgm:cxn modelId="{FBAC7D8C-CB99-432A-AEF2-A151DB6258EF}" type="presParOf" srcId="{BC2B06EE-DFB3-46AB-9793-F719234A9435}" destId="{7B6C3FA0-44DE-4EC6-8731-C05516FC12BC}" srcOrd="1" destOrd="0" presId="urn:microsoft.com/office/officeart/2005/8/layout/default"/>
    <dgm:cxn modelId="{F7167891-C7D2-4F41-A234-CB63BFBB5E6F}" type="presParOf" srcId="{BC2B06EE-DFB3-46AB-9793-F719234A9435}" destId="{88F7CC2B-D966-4951-AF6B-109422F9D502}" srcOrd="2" destOrd="0" presId="urn:microsoft.com/office/officeart/2005/8/layout/default"/>
    <dgm:cxn modelId="{AE461FCB-83DF-44F3-B99A-9003F227EBD7}" type="presParOf" srcId="{BC2B06EE-DFB3-46AB-9793-F719234A9435}" destId="{B253FC5C-07A3-4E44-AFE1-57D38A7D74FB}" srcOrd="3" destOrd="0" presId="urn:microsoft.com/office/officeart/2005/8/layout/default"/>
    <dgm:cxn modelId="{D578D819-A0DC-4EBA-B81C-0FFFAEE740E2}" type="presParOf" srcId="{BC2B06EE-DFB3-46AB-9793-F719234A9435}" destId="{20DE71CB-72F8-49CB-8D19-1588CD686B29}"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50DF3E-22B5-4EBC-B9DC-C22A0F01295A}" type="doc">
      <dgm:prSet loTypeId="urn:microsoft.com/office/officeart/2005/8/layout/hProcess3" loCatId="process" qsTypeId="urn:microsoft.com/office/officeart/2005/8/quickstyle/simple1" qsCatId="simple" csTypeId="urn:microsoft.com/office/officeart/2005/8/colors/accent1_2" csCatId="accent1" phldr="1"/>
      <dgm:spPr/>
    </dgm:pt>
    <dgm:pt modelId="{F5B3C6F8-CA19-4628-8C31-FCC83CCE9F1E}">
      <dgm:prSet phldrT="[Text]"/>
      <dgm:spPr/>
      <dgm:t>
        <a:bodyPr/>
        <a:lstStyle/>
        <a:p>
          <a:r>
            <a:rPr lang="de-DE" dirty="0" smtClean="0"/>
            <a:t> </a:t>
          </a:r>
          <a:endParaRPr lang="de-DE" dirty="0"/>
        </a:p>
      </dgm:t>
    </dgm:pt>
    <dgm:pt modelId="{AFE8F9C0-95CE-4019-BEB6-A999FA5B8D19}" type="parTrans" cxnId="{B0C38FB6-C8C6-48A6-B2DF-8A7CD8A00C95}">
      <dgm:prSet/>
      <dgm:spPr/>
      <dgm:t>
        <a:bodyPr/>
        <a:lstStyle/>
        <a:p>
          <a:endParaRPr lang="de-DE"/>
        </a:p>
      </dgm:t>
    </dgm:pt>
    <dgm:pt modelId="{E7047F83-F5CE-4E80-94E5-FD3730F919E6}" type="sibTrans" cxnId="{B0C38FB6-C8C6-48A6-B2DF-8A7CD8A00C95}">
      <dgm:prSet/>
      <dgm:spPr/>
      <dgm:t>
        <a:bodyPr/>
        <a:lstStyle/>
        <a:p>
          <a:endParaRPr lang="de-DE"/>
        </a:p>
      </dgm:t>
    </dgm:pt>
    <dgm:pt modelId="{0E60E645-DA28-408A-BE97-4B387E15B7C6}">
      <dgm:prSet phldrT="[Text]"/>
      <dgm:spPr/>
      <dgm:t>
        <a:bodyPr/>
        <a:lstStyle/>
        <a:p>
          <a:r>
            <a:rPr lang="de-DE" dirty="0" smtClean="0"/>
            <a:t>Performance-Gewinn bis 10% möglich</a:t>
          </a:r>
          <a:endParaRPr lang="de-DE" dirty="0"/>
        </a:p>
      </dgm:t>
    </dgm:pt>
    <dgm:pt modelId="{062AB548-5F78-40B4-A551-146A0D5503BF}" type="parTrans" cxnId="{597DC186-68CF-4891-AFF2-D39245AB760B}">
      <dgm:prSet/>
      <dgm:spPr/>
      <dgm:t>
        <a:bodyPr/>
        <a:lstStyle/>
        <a:p>
          <a:endParaRPr lang="de-DE"/>
        </a:p>
      </dgm:t>
    </dgm:pt>
    <dgm:pt modelId="{02509D9E-5889-41CB-8A84-6A336E932FA2}" type="sibTrans" cxnId="{597DC186-68CF-4891-AFF2-D39245AB760B}">
      <dgm:prSet/>
      <dgm:spPr/>
      <dgm:t>
        <a:bodyPr/>
        <a:lstStyle/>
        <a:p>
          <a:endParaRPr lang="de-DE"/>
        </a:p>
      </dgm:t>
    </dgm:pt>
    <dgm:pt modelId="{CC8C2D4F-8EB8-4D92-8EE6-9ADE957BBC34}">
      <dgm:prSet phldrT="[Text]"/>
      <dgm:spPr/>
      <dgm:t>
        <a:bodyPr/>
        <a:lstStyle/>
        <a:p>
          <a:r>
            <a:rPr lang="de-DE" dirty="0" smtClean="0"/>
            <a:t> </a:t>
          </a:r>
          <a:endParaRPr lang="de-DE" dirty="0"/>
        </a:p>
      </dgm:t>
    </dgm:pt>
    <dgm:pt modelId="{7548237F-A11A-4A48-B2B1-574423991768}" type="parTrans" cxnId="{E33F9634-CB75-4A16-9F13-9A3FE94D68B2}">
      <dgm:prSet/>
      <dgm:spPr/>
      <dgm:t>
        <a:bodyPr/>
        <a:lstStyle/>
        <a:p>
          <a:endParaRPr lang="de-DE"/>
        </a:p>
      </dgm:t>
    </dgm:pt>
    <dgm:pt modelId="{03714C14-79D6-467F-AB6E-CEA8E3433919}" type="sibTrans" cxnId="{E33F9634-CB75-4A16-9F13-9A3FE94D68B2}">
      <dgm:prSet/>
      <dgm:spPr/>
      <dgm:t>
        <a:bodyPr/>
        <a:lstStyle/>
        <a:p>
          <a:endParaRPr lang="de-DE"/>
        </a:p>
      </dgm:t>
    </dgm:pt>
    <dgm:pt modelId="{5230692D-0934-4768-8A05-7097027BF408}" type="pres">
      <dgm:prSet presAssocID="{C650DF3E-22B5-4EBC-B9DC-C22A0F01295A}" presName="Name0" presStyleCnt="0">
        <dgm:presLayoutVars>
          <dgm:dir/>
          <dgm:animLvl val="lvl"/>
          <dgm:resizeHandles val="exact"/>
        </dgm:presLayoutVars>
      </dgm:prSet>
      <dgm:spPr/>
    </dgm:pt>
    <dgm:pt modelId="{44A4A5B0-3C3F-4C3C-B2DE-BE9CFADA4A05}" type="pres">
      <dgm:prSet presAssocID="{C650DF3E-22B5-4EBC-B9DC-C22A0F01295A}" presName="dummy" presStyleCnt="0"/>
      <dgm:spPr/>
    </dgm:pt>
    <dgm:pt modelId="{D062D5DF-DFDC-4069-BA08-1AFFE9250EB5}" type="pres">
      <dgm:prSet presAssocID="{C650DF3E-22B5-4EBC-B9DC-C22A0F01295A}" presName="linH" presStyleCnt="0"/>
      <dgm:spPr/>
    </dgm:pt>
    <dgm:pt modelId="{1E3AC91E-84B8-4D7A-986E-47D2FE4957DB}" type="pres">
      <dgm:prSet presAssocID="{C650DF3E-22B5-4EBC-B9DC-C22A0F01295A}" presName="padding1" presStyleCnt="0"/>
      <dgm:spPr/>
    </dgm:pt>
    <dgm:pt modelId="{9DEB54E4-9A17-4080-A6D1-C5F94B3BD004}" type="pres">
      <dgm:prSet presAssocID="{F5B3C6F8-CA19-4628-8C31-FCC83CCE9F1E}" presName="linV" presStyleCnt="0"/>
      <dgm:spPr/>
    </dgm:pt>
    <dgm:pt modelId="{2FEF7F9D-2AD7-412C-A354-8AE5FCAFCC17}" type="pres">
      <dgm:prSet presAssocID="{F5B3C6F8-CA19-4628-8C31-FCC83CCE9F1E}" presName="spVertical1" presStyleCnt="0"/>
      <dgm:spPr/>
    </dgm:pt>
    <dgm:pt modelId="{CAFB5F5E-9E1A-436A-94D3-7167FE988209}" type="pres">
      <dgm:prSet presAssocID="{F5B3C6F8-CA19-4628-8C31-FCC83CCE9F1E}" presName="parTx" presStyleLbl="revTx" presStyleIdx="0" presStyleCnt="3">
        <dgm:presLayoutVars>
          <dgm:chMax val="0"/>
          <dgm:chPref val="0"/>
          <dgm:bulletEnabled val="1"/>
        </dgm:presLayoutVars>
      </dgm:prSet>
      <dgm:spPr/>
    </dgm:pt>
    <dgm:pt modelId="{7E102AB5-A195-4733-B7FC-F6B23341CA4A}" type="pres">
      <dgm:prSet presAssocID="{F5B3C6F8-CA19-4628-8C31-FCC83CCE9F1E}" presName="spVertical2" presStyleCnt="0"/>
      <dgm:spPr/>
    </dgm:pt>
    <dgm:pt modelId="{0AA5593F-FA3D-414C-A963-9DCFA35BEC64}" type="pres">
      <dgm:prSet presAssocID="{F5B3C6F8-CA19-4628-8C31-FCC83CCE9F1E}" presName="spVertical3" presStyleCnt="0"/>
      <dgm:spPr/>
    </dgm:pt>
    <dgm:pt modelId="{5BC42237-3098-4966-8252-98A82D0AFF0A}" type="pres">
      <dgm:prSet presAssocID="{E7047F83-F5CE-4E80-94E5-FD3730F919E6}" presName="space" presStyleCnt="0"/>
      <dgm:spPr/>
    </dgm:pt>
    <dgm:pt modelId="{197A51B0-078B-4D44-884B-D15EBE076B62}" type="pres">
      <dgm:prSet presAssocID="{0E60E645-DA28-408A-BE97-4B387E15B7C6}" presName="linV" presStyleCnt="0"/>
      <dgm:spPr/>
    </dgm:pt>
    <dgm:pt modelId="{13A0CD42-492E-467E-97FB-34AC4966EDD6}" type="pres">
      <dgm:prSet presAssocID="{0E60E645-DA28-408A-BE97-4B387E15B7C6}" presName="spVertical1" presStyleCnt="0"/>
      <dgm:spPr/>
    </dgm:pt>
    <dgm:pt modelId="{BFBD2FA7-76BA-49E2-9606-34D44E80369C}" type="pres">
      <dgm:prSet presAssocID="{0E60E645-DA28-408A-BE97-4B387E15B7C6}" presName="parTx" presStyleLbl="revTx" presStyleIdx="1" presStyleCnt="3" custScaleX="602682" custScaleY="119034">
        <dgm:presLayoutVars>
          <dgm:chMax val="0"/>
          <dgm:chPref val="0"/>
          <dgm:bulletEnabled val="1"/>
        </dgm:presLayoutVars>
      </dgm:prSet>
      <dgm:spPr/>
      <dgm:t>
        <a:bodyPr/>
        <a:lstStyle/>
        <a:p>
          <a:endParaRPr lang="de-DE"/>
        </a:p>
      </dgm:t>
    </dgm:pt>
    <dgm:pt modelId="{900962CD-3919-45C4-81B1-EE7CBEF6A9D8}" type="pres">
      <dgm:prSet presAssocID="{0E60E645-DA28-408A-BE97-4B387E15B7C6}" presName="spVertical2" presStyleCnt="0"/>
      <dgm:spPr/>
    </dgm:pt>
    <dgm:pt modelId="{0DFF90D2-2C7E-4427-8098-EF189B7CABA7}" type="pres">
      <dgm:prSet presAssocID="{0E60E645-DA28-408A-BE97-4B387E15B7C6}" presName="spVertical3" presStyleCnt="0"/>
      <dgm:spPr/>
    </dgm:pt>
    <dgm:pt modelId="{0AEEC480-4CCC-41F0-9373-EF0A679C75F0}" type="pres">
      <dgm:prSet presAssocID="{02509D9E-5889-41CB-8A84-6A336E932FA2}" presName="space" presStyleCnt="0"/>
      <dgm:spPr/>
    </dgm:pt>
    <dgm:pt modelId="{0B02041B-F3DB-4871-9ACA-61F86322380C}" type="pres">
      <dgm:prSet presAssocID="{CC8C2D4F-8EB8-4D92-8EE6-9ADE957BBC34}" presName="linV" presStyleCnt="0"/>
      <dgm:spPr/>
    </dgm:pt>
    <dgm:pt modelId="{4E674177-7F6B-46E2-B88B-3F6983C15FA1}" type="pres">
      <dgm:prSet presAssocID="{CC8C2D4F-8EB8-4D92-8EE6-9ADE957BBC34}" presName="spVertical1" presStyleCnt="0"/>
      <dgm:spPr/>
    </dgm:pt>
    <dgm:pt modelId="{08D0F303-4ECD-4398-98CD-1CFF8D6A2603}" type="pres">
      <dgm:prSet presAssocID="{CC8C2D4F-8EB8-4D92-8EE6-9ADE957BBC34}" presName="parTx" presStyleLbl="revTx" presStyleIdx="2" presStyleCnt="3">
        <dgm:presLayoutVars>
          <dgm:chMax val="0"/>
          <dgm:chPref val="0"/>
          <dgm:bulletEnabled val="1"/>
        </dgm:presLayoutVars>
      </dgm:prSet>
      <dgm:spPr/>
    </dgm:pt>
    <dgm:pt modelId="{6597477D-C300-4726-A9CC-32268AB246D4}" type="pres">
      <dgm:prSet presAssocID="{CC8C2D4F-8EB8-4D92-8EE6-9ADE957BBC34}" presName="spVertical2" presStyleCnt="0"/>
      <dgm:spPr/>
    </dgm:pt>
    <dgm:pt modelId="{9B75E39B-F876-442E-A103-DC55E7BA8534}" type="pres">
      <dgm:prSet presAssocID="{CC8C2D4F-8EB8-4D92-8EE6-9ADE957BBC34}" presName="spVertical3" presStyleCnt="0"/>
      <dgm:spPr/>
    </dgm:pt>
    <dgm:pt modelId="{9AA3CF79-77F3-4970-80FA-75CC905AC994}" type="pres">
      <dgm:prSet presAssocID="{C650DF3E-22B5-4EBC-B9DC-C22A0F01295A}" presName="padding2" presStyleCnt="0"/>
      <dgm:spPr/>
    </dgm:pt>
    <dgm:pt modelId="{6FD565C6-8EBD-4D07-8367-43451A23FF0B}" type="pres">
      <dgm:prSet presAssocID="{C650DF3E-22B5-4EBC-B9DC-C22A0F01295A}" presName="negArrow" presStyleCnt="0"/>
      <dgm:spPr/>
    </dgm:pt>
    <dgm:pt modelId="{7BD97A4F-7CD1-4DE9-AD30-0E4EBC1DE354}" type="pres">
      <dgm:prSet presAssocID="{C650DF3E-22B5-4EBC-B9DC-C22A0F01295A}" presName="backgroundArrow" presStyleLbl="node1" presStyleIdx="0" presStyleCnt="1" custLinFactNeighborY="5085"/>
      <dgm:spPr/>
    </dgm:pt>
  </dgm:ptLst>
  <dgm:cxnLst>
    <dgm:cxn modelId="{597DC186-68CF-4891-AFF2-D39245AB760B}" srcId="{C650DF3E-22B5-4EBC-B9DC-C22A0F01295A}" destId="{0E60E645-DA28-408A-BE97-4B387E15B7C6}" srcOrd="1" destOrd="0" parTransId="{062AB548-5F78-40B4-A551-146A0D5503BF}" sibTransId="{02509D9E-5889-41CB-8A84-6A336E932FA2}"/>
    <dgm:cxn modelId="{661B666C-6930-48B5-9AB4-9B1B3AA03169}" type="presOf" srcId="{CC8C2D4F-8EB8-4D92-8EE6-9ADE957BBC34}" destId="{08D0F303-4ECD-4398-98CD-1CFF8D6A2603}" srcOrd="0" destOrd="0" presId="urn:microsoft.com/office/officeart/2005/8/layout/hProcess3"/>
    <dgm:cxn modelId="{8B1421D5-763B-4342-9D53-40CF8CE617E0}" type="presOf" srcId="{C650DF3E-22B5-4EBC-B9DC-C22A0F01295A}" destId="{5230692D-0934-4768-8A05-7097027BF408}" srcOrd="0" destOrd="0" presId="urn:microsoft.com/office/officeart/2005/8/layout/hProcess3"/>
    <dgm:cxn modelId="{A75075FD-2597-4CF9-9EA2-46F370B88A00}" type="presOf" srcId="{F5B3C6F8-CA19-4628-8C31-FCC83CCE9F1E}" destId="{CAFB5F5E-9E1A-436A-94D3-7167FE988209}" srcOrd="0" destOrd="0" presId="urn:microsoft.com/office/officeart/2005/8/layout/hProcess3"/>
    <dgm:cxn modelId="{E33F9634-CB75-4A16-9F13-9A3FE94D68B2}" srcId="{C650DF3E-22B5-4EBC-B9DC-C22A0F01295A}" destId="{CC8C2D4F-8EB8-4D92-8EE6-9ADE957BBC34}" srcOrd="2" destOrd="0" parTransId="{7548237F-A11A-4A48-B2B1-574423991768}" sibTransId="{03714C14-79D6-467F-AB6E-CEA8E3433919}"/>
    <dgm:cxn modelId="{B0C38FB6-C8C6-48A6-B2DF-8A7CD8A00C95}" srcId="{C650DF3E-22B5-4EBC-B9DC-C22A0F01295A}" destId="{F5B3C6F8-CA19-4628-8C31-FCC83CCE9F1E}" srcOrd="0" destOrd="0" parTransId="{AFE8F9C0-95CE-4019-BEB6-A999FA5B8D19}" sibTransId="{E7047F83-F5CE-4E80-94E5-FD3730F919E6}"/>
    <dgm:cxn modelId="{F12077E7-74BC-4899-97C0-A282A5CDD814}" type="presOf" srcId="{0E60E645-DA28-408A-BE97-4B387E15B7C6}" destId="{BFBD2FA7-76BA-49E2-9606-34D44E80369C}" srcOrd="0" destOrd="0" presId="urn:microsoft.com/office/officeart/2005/8/layout/hProcess3"/>
    <dgm:cxn modelId="{C0D892CD-95D3-428B-82C1-83F37EFBC4AD}" type="presParOf" srcId="{5230692D-0934-4768-8A05-7097027BF408}" destId="{44A4A5B0-3C3F-4C3C-B2DE-BE9CFADA4A05}" srcOrd="0" destOrd="0" presId="urn:microsoft.com/office/officeart/2005/8/layout/hProcess3"/>
    <dgm:cxn modelId="{AEE9750A-2DCF-473A-B0C0-9572A20D4514}" type="presParOf" srcId="{5230692D-0934-4768-8A05-7097027BF408}" destId="{D062D5DF-DFDC-4069-BA08-1AFFE9250EB5}" srcOrd="1" destOrd="0" presId="urn:microsoft.com/office/officeart/2005/8/layout/hProcess3"/>
    <dgm:cxn modelId="{4B614B7A-38F3-4DDF-950A-687D977A83FC}" type="presParOf" srcId="{D062D5DF-DFDC-4069-BA08-1AFFE9250EB5}" destId="{1E3AC91E-84B8-4D7A-986E-47D2FE4957DB}" srcOrd="0" destOrd="0" presId="urn:microsoft.com/office/officeart/2005/8/layout/hProcess3"/>
    <dgm:cxn modelId="{A4276D5C-B821-45FE-8C6B-F97B310FFE4D}" type="presParOf" srcId="{D062D5DF-DFDC-4069-BA08-1AFFE9250EB5}" destId="{9DEB54E4-9A17-4080-A6D1-C5F94B3BD004}" srcOrd="1" destOrd="0" presId="urn:microsoft.com/office/officeart/2005/8/layout/hProcess3"/>
    <dgm:cxn modelId="{1842A5CA-6176-48D7-B99B-0EEEB212992E}" type="presParOf" srcId="{9DEB54E4-9A17-4080-A6D1-C5F94B3BD004}" destId="{2FEF7F9D-2AD7-412C-A354-8AE5FCAFCC17}" srcOrd="0" destOrd="0" presId="urn:microsoft.com/office/officeart/2005/8/layout/hProcess3"/>
    <dgm:cxn modelId="{508FB77F-5EE2-4560-8515-4C7860B126D4}" type="presParOf" srcId="{9DEB54E4-9A17-4080-A6D1-C5F94B3BD004}" destId="{CAFB5F5E-9E1A-436A-94D3-7167FE988209}" srcOrd="1" destOrd="0" presId="urn:microsoft.com/office/officeart/2005/8/layout/hProcess3"/>
    <dgm:cxn modelId="{838DE06A-6E2B-4EAE-A5E2-5C4AD069817A}" type="presParOf" srcId="{9DEB54E4-9A17-4080-A6D1-C5F94B3BD004}" destId="{7E102AB5-A195-4733-B7FC-F6B23341CA4A}" srcOrd="2" destOrd="0" presId="urn:microsoft.com/office/officeart/2005/8/layout/hProcess3"/>
    <dgm:cxn modelId="{19981638-F8CB-4A90-ABB5-29C756F9207C}" type="presParOf" srcId="{9DEB54E4-9A17-4080-A6D1-C5F94B3BD004}" destId="{0AA5593F-FA3D-414C-A963-9DCFA35BEC64}" srcOrd="3" destOrd="0" presId="urn:microsoft.com/office/officeart/2005/8/layout/hProcess3"/>
    <dgm:cxn modelId="{0D30C3B5-7B84-466C-8CC7-394B583AC0D1}" type="presParOf" srcId="{D062D5DF-DFDC-4069-BA08-1AFFE9250EB5}" destId="{5BC42237-3098-4966-8252-98A82D0AFF0A}" srcOrd="2" destOrd="0" presId="urn:microsoft.com/office/officeart/2005/8/layout/hProcess3"/>
    <dgm:cxn modelId="{68CE1EA3-8C72-4D88-8EED-CBAAF69932E5}" type="presParOf" srcId="{D062D5DF-DFDC-4069-BA08-1AFFE9250EB5}" destId="{197A51B0-078B-4D44-884B-D15EBE076B62}" srcOrd="3" destOrd="0" presId="urn:microsoft.com/office/officeart/2005/8/layout/hProcess3"/>
    <dgm:cxn modelId="{64821EE6-79BF-46F0-9FCD-48634E330ABE}" type="presParOf" srcId="{197A51B0-078B-4D44-884B-D15EBE076B62}" destId="{13A0CD42-492E-467E-97FB-34AC4966EDD6}" srcOrd="0" destOrd="0" presId="urn:microsoft.com/office/officeart/2005/8/layout/hProcess3"/>
    <dgm:cxn modelId="{5649390D-0053-4C0C-9189-AD23D820F2F3}" type="presParOf" srcId="{197A51B0-078B-4D44-884B-D15EBE076B62}" destId="{BFBD2FA7-76BA-49E2-9606-34D44E80369C}" srcOrd="1" destOrd="0" presId="urn:microsoft.com/office/officeart/2005/8/layout/hProcess3"/>
    <dgm:cxn modelId="{C819186E-2847-4C8F-A3AD-C92A32528388}" type="presParOf" srcId="{197A51B0-078B-4D44-884B-D15EBE076B62}" destId="{900962CD-3919-45C4-81B1-EE7CBEF6A9D8}" srcOrd="2" destOrd="0" presId="urn:microsoft.com/office/officeart/2005/8/layout/hProcess3"/>
    <dgm:cxn modelId="{6595121F-365C-4903-905F-320B68A73986}" type="presParOf" srcId="{197A51B0-078B-4D44-884B-D15EBE076B62}" destId="{0DFF90D2-2C7E-4427-8098-EF189B7CABA7}" srcOrd="3" destOrd="0" presId="urn:microsoft.com/office/officeart/2005/8/layout/hProcess3"/>
    <dgm:cxn modelId="{4756E73B-E4B3-4CF8-A805-B133BEBDF1F1}" type="presParOf" srcId="{D062D5DF-DFDC-4069-BA08-1AFFE9250EB5}" destId="{0AEEC480-4CCC-41F0-9373-EF0A679C75F0}" srcOrd="4" destOrd="0" presId="urn:microsoft.com/office/officeart/2005/8/layout/hProcess3"/>
    <dgm:cxn modelId="{F10A2E29-CA0F-4205-BB66-0A4825601A91}" type="presParOf" srcId="{D062D5DF-DFDC-4069-BA08-1AFFE9250EB5}" destId="{0B02041B-F3DB-4871-9ACA-61F86322380C}" srcOrd="5" destOrd="0" presId="urn:microsoft.com/office/officeart/2005/8/layout/hProcess3"/>
    <dgm:cxn modelId="{AF82417A-19EA-4A45-9CB1-1F9CBFD703F9}" type="presParOf" srcId="{0B02041B-F3DB-4871-9ACA-61F86322380C}" destId="{4E674177-7F6B-46E2-B88B-3F6983C15FA1}" srcOrd="0" destOrd="0" presId="urn:microsoft.com/office/officeart/2005/8/layout/hProcess3"/>
    <dgm:cxn modelId="{1BBBD84F-DD75-46F0-A03D-DB20B2B745D8}" type="presParOf" srcId="{0B02041B-F3DB-4871-9ACA-61F86322380C}" destId="{08D0F303-4ECD-4398-98CD-1CFF8D6A2603}" srcOrd="1" destOrd="0" presId="urn:microsoft.com/office/officeart/2005/8/layout/hProcess3"/>
    <dgm:cxn modelId="{D773AC62-8AE6-43AB-9DA2-0AA4E556AC23}" type="presParOf" srcId="{0B02041B-F3DB-4871-9ACA-61F86322380C}" destId="{6597477D-C300-4726-A9CC-32268AB246D4}" srcOrd="2" destOrd="0" presId="urn:microsoft.com/office/officeart/2005/8/layout/hProcess3"/>
    <dgm:cxn modelId="{EC13EFF7-767B-430D-AF94-58CF8CC24E85}" type="presParOf" srcId="{0B02041B-F3DB-4871-9ACA-61F86322380C}" destId="{9B75E39B-F876-442E-A103-DC55E7BA8534}" srcOrd="3" destOrd="0" presId="urn:microsoft.com/office/officeart/2005/8/layout/hProcess3"/>
    <dgm:cxn modelId="{D2FDFA1C-0B09-454D-8FC4-017FDFA52DB3}" type="presParOf" srcId="{D062D5DF-DFDC-4069-BA08-1AFFE9250EB5}" destId="{9AA3CF79-77F3-4970-80FA-75CC905AC994}" srcOrd="6" destOrd="0" presId="urn:microsoft.com/office/officeart/2005/8/layout/hProcess3"/>
    <dgm:cxn modelId="{B690A982-C463-4054-A06E-8C4B0B25BBC5}" type="presParOf" srcId="{D062D5DF-DFDC-4069-BA08-1AFFE9250EB5}" destId="{6FD565C6-8EBD-4D07-8367-43451A23FF0B}" srcOrd="7" destOrd="0" presId="urn:microsoft.com/office/officeart/2005/8/layout/hProcess3"/>
    <dgm:cxn modelId="{1C70D9A3-3569-48F6-A42A-83B6381E1036}" type="presParOf" srcId="{D062D5DF-DFDC-4069-BA08-1AFFE9250EB5}" destId="{7BD97A4F-7CD1-4DE9-AD30-0E4EBC1DE354}" srcOrd="8"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8C28C4-28D3-4C3B-A99D-315E7C9FF97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de-DE"/>
        </a:p>
      </dgm:t>
    </dgm:pt>
    <dgm:pt modelId="{ECA04AC4-D099-4AAA-AC7C-2623C310CF40}">
      <dgm:prSet phldrT="[Text]"/>
      <dgm:spPr/>
      <dgm:t>
        <a:bodyPr/>
        <a:lstStyle/>
        <a:p>
          <a:r>
            <a:rPr lang="de-DE" dirty="0" smtClean="0"/>
            <a:t>Komprimierungsverfahren</a:t>
          </a:r>
          <a:endParaRPr lang="de-DE" dirty="0"/>
        </a:p>
      </dgm:t>
    </dgm:pt>
    <dgm:pt modelId="{47443BDA-E1E6-4B95-B42F-F4FFE1CBC24D}" type="parTrans" cxnId="{2F87694A-FA7E-4B91-B99D-45CD3B36CAC2}">
      <dgm:prSet/>
      <dgm:spPr/>
      <dgm:t>
        <a:bodyPr/>
        <a:lstStyle/>
        <a:p>
          <a:endParaRPr lang="de-DE"/>
        </a:p>
      </dgm:t>
    </dgm:pt>
    <dgm:pt modelId="{73021CE1-DB17-425A-B148-20EF928725B2}" type="sibTrans" cxnId="{2F87694A-FA7E-4B91-B99D-45CD3B36CAC2}">
      <dgm:prSet/>
      <dgm:spPr/>
      <dgm:t>
        <a:bodyPr/>
        <a:lstStyle/>
        <a:p>
          <a:endParaRPr lang="de-DE"/>
        </a:p>
      </dgm:t>
    </dgm:pt>
    <dgm:pt modelId="{C9C5D61C-9F64-4B28-92B9-512763031A96}">
      <dgm:prSet phldrT="[Text]"/>
      <dgm:spPr/>
      <dgm:t>
        <a:bodyPr/>
        <a:lstStyle/>
        <a:p>
          <a:r>
            <a:rPr lang="de-DE" dirty="0" smtClean="0"/>
            <a:t>LZ4</a:t>
          </a:r>
          <a:endParaRPr lang="de-DE" dirty="0"/>
        </a:p>
      </dgm:t>
    </dgm:pt>
    <dgm:pt modelId="{0B44FAE1-CD08-458A-AC64-F9C3B8E27A0E}" type="parTrans" cxnId="{F9AA7775-6B72-4ED7-BDBA-5935087F2ABD}">
      <dgm:prSet/>
      <dgm:spPr/>
      <dgm:t>
        <a:bodyPr/>
        <a:lstStyle/>
        <a:p>
          <a:endParaRPr lang="de-DE"/>
        </a:p>
      </dgm:t>
    </dgm:pt>
    <dgm:pt modelId="{0A866705-C454-4A50-A3F0-0F335B350CCF}" type="sibTrans" cxnId="{F9AA7775-6B72-4ED7-BDBA-5935087F2ABD}">
      <dgm:prSet/>
      <dgm:spPr/>
      <dgm:t>
        <a:bodyPr/>
        <a:lstStyle/>
        <a:p>
          <a:endParaRPr lang="de-DE"/>
        </a:p>
      </dgm:t>
    </dgm:pt>
    <dgm:pt modelId="{464DA6B5-851D-4AE1-AB28-8461B52DD986}">
      <dgm:prSet phldrT="[Text]"/>
      <dgm:spPr/>
      <dgm:t>
        <a:bodyPr/>
        <a:lstStyle/>
        <a:p>
          <a:r>
            <a:rPr lang="de-DE" dirty="0" err="1" smtClean="0"/>
            <a:t>Snappy</a:t>
          </a:r>
          <a:endParaRPr lang="de-DE" dirty="0"/>
        </a:p>
      </dgm:t>
    </dgm:pt>
    <dgm:pt modelId="{FAC7C36C-E73C-4826-9007-974069368286}" type="parTrans" cxnId="{60999A9E-4EC1-4251-B865-09AC1531FC9E}">
      <dgm:prSet/>
      <dgm:spPr/>
      <dgm:t>
        <a:bodyPr/>
        <a:lstStyle/>
        <a:p>
          <a:endParaRPr lang="de-DE"/>
        </a:p>
      </dgm:t>
    </dgm:pt>
    <dgm:pt modelId="{D7613BCF-15A9-424D-8BF9-199FE7C5C3F8}" type="sibTrans" cxnId="{60999A9E-4EC1-4251-B865-09AC1531FC9E}">
      <dgm:prSet/>
      <dgm:spPr/>
      <dgm:t>
        <a:bodyPr/>
        <a:lstStyle/>
        <a:p>
          <a:endParaRPr lang="de-DE"/>
        </a:p>
      </dgm:t>
    </dgm:pt>
    <dgm:pt modelId="{37AFE44A-AE86-403D-BB3D-B5F4460D40A8}">
      <dgm:prSet phldrT="[Text]"/>
      <dgm:spPr/>
      <dgm:t>
        <a:bodyPr/>
        <a:lstStyle/>
        <a:p>
          <a:r>
            <a:rPr lang="de-DE" dirty="0" err="1" smtClean="0"/>
            <a:t>Deflate</a:t>
          </a:r>
          <a:endParaRPr lang="de-DE" dirty="0"/>
        </a:p>
      </dgm:t>
    </dgm:pt>
    <dgm:pt modelId="{3B990666-7FE2-45CC-A72D-E348F0EC2733}" type="parTrans" cxnId="{27750513-4EBB-456B-8EAC-D8FF655EDC54}">
      <dgm:prSet/>
      <dgm:spPr/>
      <dgm:t>
        <a:bodyPr/>
        <a:lstStyle/>
        <a:p>
          <a:endParaRPr lang="de-DE"/>
        </a:p>
      </dgm:t>
    </dgm:pt>
    <dgm:pt modelId="{8698A410-961C-43A8-8E81-6588EA8B2E8C}" type="sibTrans" cxnId="{27750513-4EBB-456B-8EAC-D8FF655EDC54}">
      <dgm:prSet/>
      <dgm:spPr/>
      <dgm:t>
        <a:bodyPr/>
        <a:lstStyle/>
        <a:p>
          <a:endParaRPr lang="de-DE"/>
        </a:p>
      </dgm:t>
    </dgm:pt>
    <dgm:pt modelId="{6186948D-6BD0-4CF3-9B62-84B86158A836}" type="pres">
      <dgm:prSet presAssocID="{808C28C4-28D3-4C3B-A99D-315E7C9FF97B}" presName="hierChild1" presStyleCnt="0">
        <dgm:presLayoutVars>
          <dgm:orgChart val="1"/>
          <dgm:chPref val="1"/>
          <dgm:dir/>
          <dgm:animOne val="branch"/>
          <dgm:animLvl val="lvl"/>
          <dgm:resizeHandles/>
        </dgm:presLayoutVars>
      </dgm:prSet>
      <dgm:spPr/>
    </dgm:pt>
    <dgm:pt modelId="{BAC5ECF9-3B96-411E-B8FC-4A73F2FA7A13}" type="pres">
      <dgm:prSet presAssocID="{ECA04AC4-D099-4AAA-AC7C-2623C310CF40}" presName="hierRoot1" presStyleCnt="0">
        <dgm:presLayoutVars>
          <dgm:hierBranch val="init"/>
        </dgm:presLayoutVars>
      </dgm:prSet>
      <dgm:spPr/>
    </dgm:pt>
    <dgm:pt modelId="{628D244D-79F6-403D-B0D0-55AB7BF071A5}" type="pres">
      <dgm:prSet presAssocID="{ECA04AC4-D099-4AAA-AC7C-2623C310CF40}" presName="rootComposite1" presStyleCnt="0"/>
      <dgm:spPr/>
    </dgm:pt>
    <dgm:pt modelId="{AD4F7CBA-E243-4549-A341-273C65E98AC7}" type="pres">
      <dgm:prSet presAssocID="{ECA04AC4-D099-4AAA-AC7C-2623C310CF40}" presName="rootText1" presStyleLbl="node0" presStyleIdx="0" presStyleCnt="1" custScaleX="105050" custScaleY="44640">
        <dgm:presLayoutVars>
          <dgm:chPref val="3"/>
        </dgm:presLayoutVars>
      </dgm:prSet>
      <dgm:spPr/>
    </dgm:pt>
    <dgm:pt modelId="{88A51A31-7BB7-44E8-976D-A3C32C58974B}" type="pres">
      <dgm:prSet presAssocID="{ECA04AC4-D099-4AAA-AC7C-2623C310CF40}" presName="rootConnector1" presStyleLbl="node1" presStyleIdx="0" presStyleCnt="0"/>
      <dgm:spPr/>
    </dgm:pt>
    <dgm:pt modelId="{005302A8-34A8-4E33-8474-7B37A9C5C541}" type="pres">
      <dgm:prSet presAssocID="{ECA04AC4-D099-4AAA-AC7C-2623C310CF40}" presName="hierChild2" presStyleCnt="0"/>
      <dgm:spPr/>
    </dgm:pt>
    <dgm:pt modelId="{3F94FDAA-0F75-4010-8F21-8A7E01B0779A}" type="pres">
      <dgm:prSet presAssocID="{0B44FAE1-CD08-458A-AC64-F9C3B8E27A0E}" presName="Name37" presStyleLbl="parChTrans1D2" presStyleIdx="0" presStyleCnt="3" custSzX="2265375" custSzY="167071"/>
      <dgm:spPr/>
    </dgm:pt>
    <dgm:pt modelId="{2B877639-5D4A-4EA9-AE95-FF0D28E3AD79}" type="pres">
      <dgm:prSet presAssocID="{C9C5D61C-9F64-4B28-92B9-512763031A96}" presName="hierRoot2" presStyleCnt="0">
        <dgm:presLayoutVars>
          <dgm:hierBranch val="init"/>
        </dgm:presLayoutVars>
      </dgm:prSet>
      <dgm:spPr/>
    </dgm:pt>
    <dgm:pt modelId="{C043356A-68AA-4E29-A5BD-0BF2AAE0E7C6}" type="pres">
      <dgm:prSet presAssocID="{C9C5D61C-9F64-4B28-92B9-512763031A96}" presName="rootComposite" presStyleCnt="0"/>
      <dgm:spPr/>
    </dgm:pt>
    <dgm:pt modelId="{D9456436-E822-44B1-8D51-B2E0CB5DBD3A}" type="pres">
      <dgm:prSet presAssocID="{C9C5D61C-9F64-4B28-92B9-512763031A96}" presName="rootText" presStyleLbl="node2" presStyleIdx="0" presStyleCnt="3" custScaleX="105050" custScaleY="44640">
        <dgm:presLayoutVars>
          <dgm:chPref val="3"/>
        </dgm:presLayoutVars>
      </dgm:prSet>
      <dgm:spPr/>
      <dgm:t>
        <a:bodyPr/>
        <a:lstStyle/>
        <a:p>
          <a:endParaRPr lang="de-DE"/>
        </a:p>
      </dgm:t>
    </dgm:pt>
    <dgm:pt modelId="{683850B9-D89B-472D-9ECA-806850633103}" type="pres">
      <dgm:prSet presAssocID="{C9C5D61C-9F64-4B28-92B9-512763031A96}" presName="rootConnector" presStyleLbl="node2" presStyleIdx="0" presStyleCnt="3"/>
      <dgm:spPr/>
    </dgm:pt>
    <dgm:pt modelId="{68B06DCD-5619-41C7-81D3-CD0AF9525A82}" type="pres">
      <dgm:prSet presAssocID="{C9C5D61C-9F64-4B28-92B9-512763031A96}" presName="hierChild4" presStyleCnt="0"/>
      <dgm:spPr/>
    </dgm:pt>
    <dgm:pt modelId="{6C0F84CF-BA38-4CF0-8610-A081957345E5}" type="pres">
      <dgm:prSet presAssocID="{C9C5D61C-9F64-4B28-92B9-512763031A96}" presName="hierChild5" presStyleCnt="0"/>
      <dgm:spPr/>
    </dgm:pt>
    <dgm:pt modelId="{A0BCFAE1-8822-4539-93A5-5470B2DFA620}" type="pres">
      <dgm:prSet presAssocID="{FAC7C36C-E73C-4826-9007-974069368286}" presName="Name37" presStyleLbl="parChTrans1D2" presStyleIdx="1" presStyleCnt="3" custSzX="96057" custSzY="167071"/>
      <dgm:spPr/>
    </dgm:pt>
    <dgm:pt modelId="{0E490F3C-EE7C-48B3-8ADF-4109FE8A8136}" type="pres">
      <dgm:prSet presAssocID="{464DA6B5-851D-4AE1-AB28-8461B52DD986}" presName="hierRoot2" presStyleCnt="0">
        <dgm:presLayoutVars>
          <dgm:hierBranch val="init"/>
        </dgm:presLayoutVars>
      </dgm:prSet>
      <dgm:spPr/>
    </dgm:pt>
    <dgm:pt modelId="{A7CBA8F0-022C-4FBE-A419-88994CC328F0}" type="pres">
      <dgm:prSet presAssocID="{464DA6B5-851D-4AE1-AB28-8461B52DD986}" presName="rootComposite" presStyleCnt="0"/>
      <dgm:spPr/>
    </dgm:pt>
    <dgm:pt modelId="{50C7FCC1-BE90-4BF0-892D-AC8FB740825F}" type="pres">
      <dgm:prSet presAssocID="{464DA6B5-851D-4AE1-AB28-8461B52DD986}" presName="rootText" presStyleLbl="node2" presStyleIdx="1" presStyleCnt="3" custScaleX="105050" custScaleY="44640">
        <dgm:presLayoutVars>
          <dgm:chPref val="3"/>
        </dgm:presLayoutVars>
      </dgm:prSet>
      <dgm:spPr/>
    </dgm:pt>
    <dgm:pt modelId="{E2BC7264-004A-4F8A-A776-AB69960D8B34}" type="pres">
      <dgm:prSet presAssocID="{464DA6B5-851D-4AE1-AB28-8461B52DD986}" presName="rootConnector" presStyleLbl="node2" presStyleIdx="1" presStyleCnt="3"/>
      <dgm:spPr/>
    </dgm:pt>
    <dgm:pt modelId="{11803FA1-B04C-49D2-BD39-4CDE43F993A7}" type="pres">
      <dgm:prSet presAssocID="{464DA6B5-851D-4AE1-AB28-8461B52DD986}" presName="hierChild4" presStyleCnt="0"/>
      <dgm:spPr/>
    </dgm:pt>
    <dgm:pt modelId="{003322C2-F767-4750-9360-9B70391CED3B}" type="pres">
      <dgm:prSet presAssocID="{464DA6B5-851D-4AE1-AB28-8461B52DD986}" presName="hierChild5" presStyleCnt="0"/>
      <dgm:spPr/>
    </dgm:pt>
    <dgm:pt modelId="{6D5BC600-9713-4DD2-8781-C62073791FAC}" type="pres">
      <dgm:prSet presAssocID="{3B990666-7FE2-45CC-A72D-E348F0EC2733}" presName="Name37" presStyleLbl="parChTrans1D2" presStyleIdx="2" presStyleCnt="3" custSzX="2265375" custSzY="167071"/>
      <dgm:spPr/>
    </dgm:pt>
    <dgm:pt modelId="{A7DCA5CF-E5B0-4070-9B21-E641963D63CC}" type="pres">
      <dgm:prSet presAssocID="{37AFE44A-AE86-403D-BB3D-B5F4460D40A8}" presName="hierRoot2" presStyleCnt="0">
        <dgm:presLayoutVars>
          <dgm:hierBranch val="init"/>
        </dgm:presLayoutVars>
      </dgm:prSet>
      <dgm:spPr/>
    </dgm:pt>
    <dgm:pt modelId="{630DD65C-452C-40FC-A1CD-ED56EAF0FF06}" type="pres">
      <dgm:prSet presAssocID="{37AFE44A-AE86-403D-BB3D-B5F4460D40A8}" presName="rootComposite" presStyleCnt="0"/>
      <dgm:spPr/>
    </dgm:pt>
    <dgm:pt modelId="{870B6059-CB4D-40A3-8B74-E28545F75667}" type="pres">
      <dgm:prSet presAssocID="{37AFE44A-AE86-403D-BB3D-B5F4460D40A8}" presName="rootText" presStyleLbl="node2" presStyleIdx="2" presStyleCnt="3" custScaleX="105050" custScaleY="44640">
        <dgm:presLayoutVars>
          <dgm:chPref val="3"/>
        </dgm:presLayoutVars>
      </dgm:prSet>
      <dgm:spPr/>
    </dgm:pt>
    <dgm:pt modelId="{1E35909A-1861-4E17-899A-0A494F9EF7C1}" type="pres">
      <dgm:prSet presAssocID="{37AFE44A-AE86-403D-BB3D-B5F4460D40A8}" presName="rootConnector" presStyleLbl="node2" presStyleIdx="2" presStyleCnt="3"/>
      <dgm:spPr/>
    </dgm:pt>
    <dgm:pt modelId="{933EE354-5345-41D3-B9B3-532E3D245353}" type="pres">
      <dgm:prSet presAssocID="{37AFE44A-AE86-403D-BB3D-B5F4460D40A8}" presName="hierChild4" presStyleCnt="0"/>
      <dgm:spPr/>
    </dgm:pt>
    <dgm:pt modelId="{3667F20E-C06C-4C82-BAAA-0A3668081BD5}" type="pres">
      <dgm:prSet presAssocID="{37AFE44A-AE86-403D-BB3D-B5F4460D40A8}" presName="hierChild5" presStyleCnt="0"/>
      <dgm:spPr/>
    </dgm:pt>
    <dgm:pt modelId="{F7F01751-9CCE-4F5D-9460-4913172C8C1D}" type="pres">
      <dgm:prSet presAssocID="{ECA04AC4-D099-4AAA-AC7C-2623C310CF40}" presName="hierChild3" presStyleCnt="0"/>
      <dgm:spPr/>
    </dgm:pt>
  </dgm:ptLst>
  <dgm:cxnLst>
    <dgm:cxn modelId="{1E85817D-2FDD-4732-A090-5FCBB84AA878}" type="presOf" srcId="{ECA04AC4-D099-4AAA-AC7C-2623C310CF40}" destId="{AD4F7CBA-E243-4549-A341-273C65E98AC7}" srcOrd="0" destOrd="0" presId="urn:microsoft.com/office/officeart/2005/8/layout/orgChart1"/>
    <dgm:cxn modelId="{27750513-4EBB-456B-8EAC-D8FF655EDC54}" srcId="{ECA04AC4-D099-4AAA-AC7C-2623C310CF40}" destId="{37AFE44A-AE86-403D-BB3D-B5F4460D40A8}" srcOrd="2" destOrd="0" parTransId="{3B990666-7FE2-45CC-A72D-E348F0EC2733}" sibTransId="{8698A410-961C-43A8-8E81-6588EA8B2E8C}"/>
    <dgm:cxn modelId="{F9AA7775-6B72-4ED7-BDBA-5935087F2ABD}" srcId="{ECA04AC4-D099-4AAA-AC7C-2623C310CF40}" destId="{C9C5D61C-9F64-4B28-92B9-512763031A96}" srcOrd="0" destOrd="0" parTransId="{0B44FAE1-CD08-458A-AC64-F9C3B8E27A0E}" sibTransId="{0A866705-C454-4A50-A3F0-0F335B350CCF}"/>
    <dgm:cxn modelId="{60999A9E-4EC1-4251-B865-09AC1531FC9E}" srcId="{ECA04AC4-D099-4AAA-AC7C-2623C310CF40}" destId="{464DA6B5-851D-4AE1-AB28-8461B52DD986}" srcOrd="1" destOrd="0" parTransId="{FAC7C36C-E73C-4826-9007-974069368286}" sibTransId="{D7613BCF-15A9-424D-8BF9-199FE7C5C3F8}"/>
    <dgm:cxn modelId="{37E832F3-464C-4FDE-97A9-766D52F33D45}" type="presOf" srcId="{37AFE44A-AE86-403D-BB3D-B5F4460D40A8}" destId="{1E35909A-1861-4E17-899A-0A494F9EF7C1}" srcOrd="1" destOrd="0" presId="urn:microsoft.com/office/officeart/2005/8/layout/orgChart1"/>
    <dgm:cxn modelId="{1D4579C2-9E73-4216-8FAF-0056A4799E56}" type="presOf" srcId="{ECA04AC4-D099-4AAA-AC7C-2623C310CF40}" destId="{88A51A31-7BB7-44E8-976D-A3C32C58974B}" srcOrd="1" destOrd="0" presId="urn:microsoft.com/office/officeart/2005/8/layout/orgChart1"/>
    <dgm:cxn modelId="{DA9008BD-C3BB-43AE-94DC-C7203AC847E1}" type="presOf" srcId="{C9C5D61C-9F64-4B28-92B9-512763031A96}" destId="{D9456436-E822-44B1-8D51-B2E0CB5DBD3A}" srcOrd="0" destOrd="0" presId="urn:microsoft.com/office/officeart/2005/8/layout/orgChart1"/>
    <dgm:cxn modelId="{CBA3DC36-FD13-4A57-9440-86690A27F88C}" type="presOf" srcId="{808C28C4-28D3-4C3B-A99D-315E7C9FF97B}" destId="{6186948D-6BD0-4CF3-9B62-84B86158A836}" srcOrd="0" destOrd="0" presId="urn:microsoft.com/office/officeart/2005/8/layout/orgChart1"/>
    <dgm:cxn modelId="{2F87694A-FA7E-4B91-B99D-45CD3B36CAC2}" srcId="{808C28C4-28D3-4C3B-A99D-315E7C9FF97B}" destId="{ECA04AC4-D099-4AAA-AC7C-2623C310CF40}" srcOrd="0" destOrd="0" parTransId="{47443BDA-E1E6-4B95-B42F-F4FFE1CBC24D}" sibTransId="{73021CE1-DB17-425A-B148-20EF928725B2}"/>
    <dgm:cxn modelId="{9155F519-53AA-44E2-99B2-4BBC64FDD6C5}" type="presOf" srcId="{464DA6B5-851D-4AE1-AB28-8461B52DD986}" destId="{50C7FCC1-BE90-4BF0-892D-AC8FB740825F}" srcOrd="0" destOrd="0" presId="urn:microsoft.com/office/officeart/2005/8/layout/orgChart1"/>
    <dgm:cxn modelId="{38C03E62-76FC-4033-9CBD-3816A757AFB2}" type="presOf" srcId="{FAC7C36C-E73C-4826-9007-974069368286}" destId="{A0BCFAE1-8822-4539-93A5-5470B2DFA620}" srcOrd="0" destOrd="0" presId="urn:microsoft.com/office/officeart/2005/8/layout/orgChart1"/>
    <dgm:cxn modelId="{4605DED1-3520-4817-BDF4-8FA81B3F968D}" type="presOf" srcId="{C9C5D61C-9F64-4B28-92B9-512763031A96}" destId="{683850B9-D89B-472D-9ECA-806850633103}" srcOrd="1" destOrd="0" presId="urn:microsoft.com/office/officeart/2005/8/layout/orgChart1"/>
    <dgm:cxn modelId="{08A175BA-F134-4311-9640-F2973914FC2D}" type="presOf" srcId="{37AFE44A-AE86-403D-BB3D-B5F4460D40A8}" destId="{870B6059-CB4D-40A3-8B74-E28545F75667}" srcOrd="0" destOrd="0" presId="urn:microsoft.com/office/officeart/2005/8/layout/orgChart1"/>
    <dgm:cxn modelId="{295C1CFB-15B6-474D-BA34-8FB8C28F5DA3}" type="presOf" srcId="{464DA6B5-851D-4AE1-AB28-8461B52DD986}" destId="{E2BC7264-004A-4F8A-A776-AB69960D8B34}" srcOrd="1" destOrd="0" presId="urn:microsoft.com/office/officeart/2005/8/layout/orgChart1"/>
    <dgm:cxn modelId="{5F2D5DDA-E69C-49C3-9196-38C2D99B5C42}" type="presOf" srcId="{3B990666-7FE2-45CC-A72D-E348F0EC2733}" destId="{6D5BC600-9713-4DD2-8781-C62073791FAC}" srcOrd="0" destOrd="0" presId="urn:microsoft.com/office/officeart/2005/8/layout/orgChart1"/>
    <dgm:cxn modelId="{75F4571C-8822-4113-8A14-2E102BD74359}" type="presOf" srcId="{0B44FAE1-CD08-458A-AC64-F9C3B8E27A0E}" destId="{3F94FDAA-0F75-4010-8F21-8A7E01B0779A}" srcOrd="0" destOrd="0" presId="urn:microsoft.com/office/officeart/2005/8/layout/orgChart1"/>
    <dgm:cxn modelId="{44D26D2D-478B-4DFB-B379-A614C93E199B}" type="presParOf" srcId="{6186948D-6BD0-4CF3-9B62-84B86158A836}" destId="{BAC5ECF9-3B96-411E-B8FC-4A73F2FA7A13}" srcOrd="0" destOrd="0" presId="urn:microsoft.com/office/officeart/2005/8/layout/orgChart1"/>
    <dgm:cxn modelId="{4DABB331-7188-4B0D-9481-ECFE057C6EE4}" type="presParOf" srcId="{BAC5ECF9-3B96-411E-B8FC-4A73F2FA7A13}" destId="{628D244D-79F6-403D-B0D0-55AB7BF071A5}" srcOrd="0" destOrd="0" presId="urn:microsoft.com/office/officeart/2005/8/layout/orgChart1"/>
    <dgm:cxn modelId="{8D0B702C-E1A5-4C00-B3F1-5EB30F1DEE52}" type="presParOf" srcId="{628D244D-79F6-403D-B0D0-55AB7BF071A5}" destId="{AD4F7CBA-E243-4549-A341-273C65E98AC7}" srcOrd="0" destOrd="0" presId="urn:microsoft.com/office/officeart/2005/8/layout/orgChart1"/>
    <dgm:cxn modelId="{47EF57DD-E5F5-437F-B7E3-B8171F13A178}" type="presParOf" srcId="{628D244D-79F6-403D-B0D0-55AB7BF071A5}" destId="{88A51A31-7BB7-44E8-976D-A3C32C58974B}" srcOrd="1" destOrd="0" presId="urn:microsoft.com/office/officeart/2005/8/layout/orgChart1"/>
    <dgm:cxn modelId="{6D485CE3-88BF-432F-85B4-2FAF9C850CB4}" type="presParOf" srcId="{BAC5ECF9-3B96-411E-B8FC-4A73F2FA7A13}" destId="{005302A8-34A8-4E33-8474-7B37A9C5C541}" srcOrd="1" destOrd="0" presId="urn:microsoft.com/office/officeart/2005/8/layout/orgChart1"/>
    <dgm:cxn modelId="{7353695F-5F2F-49F7-A32C-ECE28F7CCBC6}" type="presParOf" srcId="{005302A8-34A8-4E33-8474-7B37A9C5C541}" destId="{3F94FDAA-0F75-4010-8F21-8A7E01B0779A}" srcOrd="0" destOrd="0" presId="urn:microsoft.com/office/officeart/2005/8/layout/orgChart1"/>
    <dgm:cxn modelId="{446DCA32-C69A-457E-A70E-E8EF61B75A65}" type="presParOf" srcId="{005302A8-34A8-4E33-8474-7B37A9C5C541}" destId="{2B877639-5D4A-4EA9-AE95-FF0D28E3AD79}" srcOrd="1" destOrd="0" presId="urn:microsoft.com/office/officeart/2005/8/layout/orgChart1"/>
    <dgm:cxn modelId="{DEC8FC6B-695D-44EF-91CD-F9550D7756E5}" type="presParOf" srcId="{2B877639-5D4A-4EA9-AE95-FF0D28E3AD79}" destId="{C043356A-68AA-4E29-A5BD-0BF2AAE0E7C6}" srcOrd="0" destOrd="0" presId="urn:microsoft.com/office/officeart/2005/8/layout/orgChart1"/>
    <dgm:cxn modelId="{83E47C2E-EDB7-43B4-96FF-D5B88974A9CD}" type="presParOf" srcId="{C043356A-68AA-4E29-A5BD-0BF2AAE0E7C6}" destId="{D9456436-E822-44B1-8D51-B2E0CB5DBD3A}" srcOrd="0" destOrd="0" presId="urn:microsoft.com/office/officeart/2005/8/layout/orgChart1"/>
    <dgm:cxn modelId="{47B9A53F-BC13-4DCD-B405-31F7B9AB908B}" type="presParOf" srcId="{C043356A-68AA-4E29-A5BD-0BF2AAE0E7C6}" destId="{683850B9-D89B-472D-9ECA-806850633103}" srcOrd="1" destOrd="0" presId="urn:microsoft.com/office/officeart/2005/8/layout/orgChart1"/>
    <dgm:cxn modelId="{7050B97B-CBB7-40A6-BDFC-EF26863CCEC8}" type="presParOf" srcId="{2B877639-5D4A-4EA9-AE95-FF0D28E3AD79}" destId="{68B06DCD-5619-41C7-81D3-CD0AF9525A82}" srcOrd="1" destOrd="0" presId="urn:microsoft.com/office/officeart/2005/8/layout/orgChart1"/>
    <dgm:cxn modelId="{ECDCC59F-41CF-435E-88A2-C89F0D8363DD}" type="presParOf" srcId="{2B877639-5D4A-4EA9-AE95-FF0D28E3AD79}" destId="{6C0F84CF-BA38-4CF0-8610-A081957345E5}" srcOrd="2" destOrd="0" presId="urn:microsoft.com/office/officeart/2005/8/layout/orgChart1"/>
    <dgm:cxn modelId="{37C3D261-3995-43D9-9F8D-9BAE47E72D94}" type="presParOf" srcId="{005302A8-34A8-4E33-8474-7B37A9C5C541}" destId="{A0BCFAE1-8822-4539-93A5-5470B2DFA620}" srcOrd="2" destOrd="0" presId="urn:microsoft.com/office/officeart/2005/8/layout/orgChart1"/>
    <dgm:cxn modelId="{A2ADDD27-7E33-4B20-800F-C0B93B78E3A0}" type="presParOf" srcId="{005302A8-34A8-4E33-8474-7B37A9C5C541}" destId="{0E490F3C-EE7C-48B3-8ADF-4109FE8A8136}" srcOrd="3" destOrd="0" presId="urn:microsoft.com/office/officeart/2005/8/layout/orgChart1"/>
    <dgm:cxn modelId="{B6D208FE-9983-4F30-8E0E-428C5C5C0261}" type="presParOf" srcId="{0E490F3C-EE7C-48B3-8ADF-4109FE8A8136}" destId="{A7CBA8F0-022C-4FBE-A419-88994CC328F0}" srcOrd="0" destOrd="0" presId="urn:microsoft.com/office/officeart/2005/8/layout/orgChart1"/>
    <dgm:cxn modelId="{B19E841C-0D1F-41C6-BE56-C9F0FCA0D925}" type="presParOf" srcId="{A7CBA8F0-022C-4FBE-A419-88994CC328F0}" destId="{50C7FCC1-BE90-4BF0-892D-AC8FB740825F}" srcOrd="0" destOrd="0" presId="urn:microsoft.com/office/officeart/2005/8/layout/orgChart1"/>
    <dgm:cxn modelId="{9ACC4A61-F834-4406-8CAB-3ECB50389BA8}" type="presParOf" srcId="{A7CBA8F0-022C-4FBE-A419-88994CC328F0}" destId="{E2BC7264-004A-4F8A-A776-AB69960D8B34}" srcOrd="1" destOrd="0" presId="urn:microsoft.com/office/officeart/2005/8/layout/orgChart1"/>
    <dgm:cxn modelId="{6E0731A4-A82A-4874-ADE7-E474D3B3ABF7}" type="presParOf" srcId="{0E490F3C-EE7C-48B3-8ADF-4109FE8A8136}" destId="{11803FA1-B04C-49D2-BD39-4CDE43F993A7}" srcOrd="1" destOrd="0" presId="urn:microsoft.com/office/officeart/2005/8/layout/orgChart1"/>
    <dgm:cxn modelId="{76CB13BF-9D8C-4258-BB57-B69D46B43C4B}" type="presParOf" srcId="{0E490F3C-EE7C-48B3-8ADF-4109FE8A8136}" destId="{003322C2-F767-4750-9360-9B70391CED3B}" srcOrd="2" destOrd="0" presId="urn:microsoft.com/office/officeart/2005/8/layout/orgChart1"/>
    <dgm:cxn modelId="{5202C1B8-6376-4031-A5A3-42EF31001A5F}" type="presParOf" srcId="{005302A8-34A8-4E33-8474-7B37A9C5C541}" destId="{6D5BC600-9713-4DD2-8781-C62073791FAC}" srcOrd="4" destOrd="0" presId="urn:microsoft.com/office/officeart/2005/8/layout/orgChart1"/>
    <dgm:cxn modelId="{F746FAA2-8927-44F9-BD85-BE7DB50EB9F6}" type="presParOf" srcId="{005302A8-34A8-4E33-8474-7B37A9C5C541}" destId="{A7DCA5CF-E5B0-4070-9B21-E641963D63CC}" srcOrd="5" destOrd="0" presId="urn:microsoft.com/office/officeart/2005/8/layout/orgChart1"/>
    <dgm:cxn modelId="{D64ADE9F-845C-4E5E-986E-4D050BA76E75}" type="presParOf" srcId="{A7DCA5CF-E5B0-4070-9B21-E641963D63CC}" destId="{630DD65C-452C-40FC-A1CD-ED56EAF0FF06}" srcOrd="0" destOrd="0" presId="urn:microsoft.com/office/officeart/2005/8/layout/orgChart1"/>
    <dgm:cxn modelId="{422E246B-EB9F-46F2-992D-09DB70EE3AE9}" type="presParOf" srcId="{630DD65C-452C-40FC-A1CD-ED56EAF0FF06}" destId="{870B6059-CB4D-40A3-8B74-E28545F75667}" srcOrd="0" destOrd="0" presId="urn:microsoft.com/office/officeart/2005/8/layout/orgChart1"/>
    <dgm:cxn modelId="{42AD2539-2655-40E2-B503-CF772794EAE9}" type="presParOf" srcId="{630DD65C-452C-40FC-A1CD-ED56EAF0FF06}" destId="{1E35909A-1861-4E17-899A-0A494F9EF7C1}" srcOrd="1" destOrd="0" presId="urn:microsoft.com/office/officeart/2005/8/layout/orgChart1"/>
    <dgm:cxn modelId="{295CA793-955C-44B6-B174-DC444485483E}" type="presParOf" srcId="{A7DCA5CF-E5B0-4070-9B21-E641963D63CC}" destId="{933EE354-5345-41D3-B9B3-532E3D245353}" srcOrd="1" destOrd="0" presId="urn:microsoft.com/office/officeart/2005/8/layout/orgChart1"/>
    <dgm:cxn modelId="{7C682B97-796A-4BF0-890B-8A32B8CCF9FB}" type="presParOf" srcId="{A7DCA5CF-E5B0-4070-9B21-E641963D63CC}" destId="{3667F20E-C06C-4C82-BAAA-0A3668081BD5}" srcOrd="2" destOrd="0" presId="urn:microsoft.com/office/officeart/2005/8/layout/orgChart1"/>
    <dgm:cxn modelId="{66401EAB-5F26-4FBE-A893-036806CDFFD9}" type="presParOf" srcId="{BAC5ECF9-3B96-411E-B8FC-4A73F2FA7A13}" destId="{F7F01751-9CCE-4F5D-9460-4913172C8C1D}"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BB3C68-6483-4B13-A6E1-94A2909DE4F8}">
      <dsp:nvSpPr>
        <dsp:cNvPr id="0" name=""/>
        <dsp:cNvSpPr/>
      </dsp:nvSpPr>
      <dsp:spPr>
        <a:xfrm>
          <a:off x="1554053" y="323042"/>
          <a:ext cx="1976105" cy="77263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de-DE" sz="1400" kern="1200" dirty="0" smtClean="0"/>
            <a:t>Key-Value Datenbanken </a:t>
          </a:r>
          <a:endParaRPr lang="de-DE" sz="1400" kern="1200" dirty="0"/>
        </a:p>
      </dsp:txBody>
      <dsp:txXfrm>
        <a:off x="1554053" y="323042"/>
        <a:ext cx="1976105" cy="772633"/>
      </dsp:txXfrm>
    </dsp:sp>
    <dsp:sp modelId="{FA9E3985-8EF5-45AC-B4DA-EC764446F3B0}">
      <dsp:nvSpPr>
        <dsp:cNvPr id="0" name=""/>
        <dsp:cNvSpPr/>
      </dsp:nvSpPr>
      <dsp:spPr>
        <a:xfrm>
          <a:off x="3568839" y="323042"/>
          <a:ext cx="1976105" cy="77263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de-DE" sz="1400" kern="1200" dirty="0" smtClean="0"/>
            <a:t>Graphen-</a:t>
          </a:r>
        </a:p>
        <a:p>
          <a:pPr lvl="0" algn="ctr" defTabSz="622300">
            <a:lnSpc>
              <a:spcPct val="90000"/>
            </a:lnSpc>
            <a:spcBef>
              <a:spcPct val="0"/>
            </a:spcBef>
            <a:spcAft>
              <a:spcPct val="35000"/>
            </a:spcAft>
          </a:pPr>
          <a:r>
            <a:rPr lang="de-DE" sz="1400" kern="1200" dirty="0" err="1" smtClean="0"/>
            <a:t>datenbanken</a:t>
          </a:r>
          <a:endParaRPr lang="de-DE" sz="1400" kern="1200" dirty="0"/>
        </a:p>
      </dsp:txBody>
      <dsp:txXfrm>
        <a:off x="3568839" y="323042"/>
        <a:ext cx="1976105" cy="772633"/>
      </dsp:txXfrm>
    </dsp:sp>
    <dsp:sp modelId="{2D7DC744-3DDE-406A-AE5E-3335AB5F6F66}">
      <dsp:nvSpPr>
        <dsp:cNvPr id="0" name=""/>
        <dsp:cNvSpPr/>
      </dsp:nvSpPr>
      <dsp:spPr>
        <a:xfrm>
          <a:off x="3558631" y="1171582"/>
          <a:ext cx="1976105" cy="77263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de-DE" sz="1400" kern="1200" dirty="0" smtClean="0"/>
            <a:t>Spaltenorientierte</a:t>
          </a:r>
        </a:p>
        <a:p>
          <a:pPr lvl="0" algn="ctr" defTabSz="622300">
            <a:lnSpc>
              <a:spcPct val="90000"/>
            </a:lnSpc>
            <a:spcBef>
              <a:spcPct val="0"/>
            </a:spcBef>
            <a:spcAft>
              <a:spcPct val="35000"/>
            </a:spcAft>
          </a:pPr>
          <a:r>
            <a:rPr lang="de-DE" sz="1400" kern="1200" dirty="0" smtClean="0"/>
            <a:t>Datenbanken</a:t>
          </a:r>
          <a:endParaRPr lang="de-DE" sz="1400" kern="1200" dirty="0"/>
        </a:p>
      </dsp:txBody>
      <dsp:txXfrm>
        <a:off x="3558631" y="1171582"/>
        <a:ext cx="1976105" cy="772633"/>
      </dsp:txXfrm>
    </dsp:sp>
    <dsp:sp modelId="{3EC38514-2F4C-4217-A939-F1BC038C4D62}">
      <dsp:nvSpPr>
        <dsp:cNvPr id="0" name=""/>
        <dsp:cNvSpPr/>
      </dsp:nvSpPr>
      <dsp:spPr>
        <a:xfrm>
          <a:off x="1542410" y="1171582"/>
          <a:ext cx="1976105" cy="77263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de-DE" sz="1400" kern="1200" dirty="0" smtClean="0"/>
            <a:t>Dokumentenorientierte Datenbanken</a:t>
          </a:r>
          <a:endParaRPr lang="de-DE" sz="1400" kern="1200" dirty="0"/>
        </a:p>
      </dsp:txBody>
      <dsp:txXfrm>
        <a:off x="1542410" y="1171582"/>
        <a:ext cx="1976105" cy="7726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3368D0-A63A-4329-836C-FB6E5E6C55ED}">
      <dsp:nvSpPr>
        <dsp:cNvPr id="0" name=""/>
        <dsp:cNvSpPr/>
      </dsp:nvSpPr>
      <dsp:spPr>
        <a:xfrm>
          <a:off x="4932045" y="648095"/>
          <a:ext cx="1849374" cy="48011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err="1" smtClean="0"/>
            <a:t>BigData</a:t>
          </a:r>
          <a:endParaRPr lang="de-DE" sz="1500" kern="1200" dirty="0"/>
        </a:p>
      </dsp:txBody>
      <dsp:txXfrm>
        <a:off x="4932045" y="648095"/>
        <a:ext cx="1849374" cy="480114"/>
      </dsp:txXfrm>
    </dsp:sp>
    <dsp:sp modelId="{88F7CC2B-D966-4951-AF6B-109422F9D502}">
      <dsp:nvSpPr>
        <dsp:cNvPr id="0" name=""/>
        <dsp:cNvSpPr/>
      </dsp:nvSpPr>
      <dsp:spPr>
        <a:xfrm>
          <a:off x="5868116" y="1263779"/>
          <a:ext cx="1849374" cy="48011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err="1" smtClean="0"/>
            <a:t>IoT</a:t>
          </a:r>
          <a:endParaRPr lang="de-DE" sz="1500" kern="1200" dirty="0"/>
        </a:p>
      </dsp:txBody>
      <dsp:txXfrm>
        <a:off x="5868116" y="1263779"/>
        <a:ext cx="1849374" cy="480114"/>
      </dsp:txXfrm>
    </dsp:sp>
    <dsp:sp modelId="{20DE71CB-72F8-49CB-8D19-1588CD686B29}">
      <dsp:nvSpPr>
        <dsp:cNvPr id="0" name=""/>
        <dsp:cNvSpPr/>
      </dsp:nvSpPr>
      <dsp:spPr>
        <a:xfrm>
          <a:off x="6923791" y="648095"/>
          <a:ext cx="1849374" cy="48011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e-DE" sz="1500" kern="1200" dirty="0" smtClean="0"/>
            <a:t>Mobile </a:t>
          </a:r>
          <a:r>
            <a:rPr lang="de-DE" sz="1500" kern="1200" dirty="0" err="1" smtClean="0"/>
            <a:t>Applications</a:t>
          </a:r>
          <a:endParaRPr lang="de-DE" sz="1500" kern="1200" dirty="0"/>
        </a:p>
      </dsp:txBody>
      <dsp:txXfrm>
        <a:off x="6923791" y="648095"/>
        <a:ext cx="1849374" cy="4801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D97A4F-7CD1-4DE9-AD30-0E4EBC1DE354}">
      <dsp:nvSpPr>
        <dsp:cNvPr id="0" name=""/>
        <dsp:cNvSpPr/>
      </dsp:nvSpPr>
      <dsp:spPr>
        <a:xfrm>
          <a:off x="0" y="139089"/>
          <a:ext cx="4632176" cy="936000"/>
        </a:xfrm>
        <a:prstGeom prst="right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D0F303-4ECD-4398-98CD-1CFF8D6A2603}">
      <dsp:nvSpPr>
        <dsp:cNvPr id="0" name=""/>
        <dsp:cNvSpPr/>
      </dsp:nvSpPr>
      <dsp:spPr>
        <a:xfrm>
          <a:off x="3860834" y="325493"/>
          <a:ext cx="469324" cy="46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de-DE" sz="1300" kern="1200" dirty="0" smtClean="0"/>
            <a:t> </a:t>
          </a:r>
          <a:endParaRPr lang="de-DE" sz="1300" kern="1200" dirty="0"/>
        </a:p>
      </dsp:txBody>
      <dsp:txXfrm>
        <a:off x="3860834" y="325493"/>
        <a:ext cx="469324" cy="468000"/>
      </dsp:txXfrm>
    </dsp:sp>
    <dsp:sp modelId="{BFBD2FA7-76BA-49E2-9606-34D44E80369C}">
      <dsp:nvSpPr>
        <dsp:cNvPr id="0" name=""/>
        <dsp:cNvSpPr/>
      </dsp:nvSpPr>
      <dsp:spPr>
        <a:xfrm>
          <a:off x="938435" y="325493"/>
          <a:ext cx="2828534" cy="557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de-DE" sz="1300" kern="1200" dirty="0" smtClean="0"/>
            <a:t>Performance-Gewinn bis 10% möglich</a:t>
          </a:r>
          <a:endParaRPr lang="de-DE" sz="1300" kern="1200" dirty="0"/>
        </a:p>
      </dsp:txBody>
      <dsp:txXfrm>
        <a:off x="938435" y="325493"/>
        <a:ext cx="2828534" cy="557079"/>
      </dsp:txXfrm>
    </dsp:sp>
    <dsp:sp modelId="{CAFB5F5E-9E1A-436A-94D3-7167FE988209}">
      <dsp:nvSpPr>
        <dsp:cNvPr id="0" name=""/>
        <dsp:cNvSpPr/>
      </dsp:nvSpPr>
      <dsp:spPr>
        <a:xfrm>
          <a:off x="375246" y="325493"/>
          <a:ext cx="469324" cy="46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de-DE" sz="1300" kern="1200" dirty="0" smtClean="0"/>
            <a:t> </a:t>
          </a:r>
          <a:endParaRPr lang="de-DE" sz="1300" kern="1200" dirty="0"/>
        </a:p>
      </dsp:txBody>
      <dsp:txXfrm>
        <a:off x="375246" y="325493"/>
        <a:ext cx="469324" cy="468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5BC600-9713-4DD2-8781-C62073791FAC}">
      <dsp:nvSpPr>
        <dsp:cNvPr id="0" name=""/>
        <dsp:cNvSpPr/>
      </dsp:nvSpPr>
      <dsp:spPr>
        <a:xfrm>
          <a:off x="4428492" y="1434510"/>
          <a:ext cx="3124266" cy="520504"/>
        </a:xfrm>
        <a:custGeom>
          <a:avLst/>
          <a:gdLst/>
          <a:ahLst/>
          <a:cxnLst/>
          <a:rect l="0" t="0" r="0" b="0"/>
          <a:pathLst>
            <a:path>
              <a:moveTo>
                <a:pt x="0" y="0"/>
              </a:moveTo>
              <a:lnTo>
                <a:pt x="0" y="260252"/>
              </a:lnTo>
              <a:lnTo>
                <a:pt x="3124266" y="260252"/>
              </a:lnTo>
              <a:lnTo>
                <a:pt x="3124266" y="5205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BCFAE1-8822-4539-93A5-5470B2DFA620}">
      <dsp:nvSpPr>
        <dsp:cNvPr id="0" name=""/>
        <dsp:cNvSpPr/>
      </dsp:nvSpPr>
      <dsp:spPr>
        <a:xfrm>
          <a:off x="4382772" y="1434510"/>
          <a:ext cx="91440" cy="520504"/>
        </a:xfrm>
        <a:custGeom>
          <a:avLst/>
          <a:gdLst/>
          <a:ahLst/>
          <a:cxnLst/>
          <a:rect l="0" t="0" r="0" b="0"/>
          <a:pathLst>
            <a:path>
              <a:moveTo>
                <a:pt x="45720" y="0"/>
              </a:moveTo>
              <a:lnTo>
                <a:pt x="45720" y="5205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94FDAA-0F75-4010-8F21-8A7E01B0779A}">
      <dsp:nvSpPr>
        <dsp:cNvPr id="0" name=""/>
        <dsp:cNvSpPr/>
      </dsp:nvSpPr>
      <dsp:spPr>
        <a:xfrm>
          <a:off x="1304225" y="1434510"/>
          <a:ext cx="3124266" cy="520504"/>
        </a:xfrm>
        <a:custGeom>
          <a:avLst/>
          <a:gdLst/>
          <a:ahLst/>
          <a:cxnLst/>
          <a:rect l="0" t="0" r="0" b="0"/>
          <a:pathLst>
            <a:path>
              <a:moveTo>
                <a:pt x="3124266" y="0"/>
              </a:moveTo>
              <a:lnTo>
                <a:pt x="3124266" y="260252"/>
              </a:lnTo>
              <a:lnTo>
                <a:pt x="0" y="260252"/>
              </a:lnTo>
              <a:lnTo>
                <a:pt x="0" y="5205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4F7CBA-E243-4549-A341-273C65E98AC7}">
      <dsp:nvSpPr>
        <dsp:cNvPr id="0" name=""/>
        <dsp:cNvSpPr/>
      </dsp:nvSpPr>
      <dsp:spPr>
        <a:xfrm>
          <a:off x="3126610" y="881288"/>
          <a:ext cx="2603762" cy="5532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de-DE" sz="1700" kern="1200" dirty="0" smtClean="0"/>
            <a:t>Komprimierungsverfahren</a:t>
          </a:r>
          <a:endParaRPr lang="de-DE" sz="1700" kern="1200" dirty="0"/>
        </a:p>
      </dsp:txBody>
      <dsp:txXfrm>
        <a:off x="3126610" y="881288"/>
        <a:ext cx="2603762" cy="553222"/>
      </dsp:txXfrm>
    </dsp:sp>
    <dsp:sp modelId="{D9456436-E822-44B1-8D51-B2E0CB5DBD3A}">
      <dsp:nvSpPr>
        <dsp:cNvPr id="0" name=""/>
        <dsp:cNvSpPr/>
      </dsp:nvSpPr>
      <dsp:spPr>
        <a:xfrm>
          <a:off x="2344" y="1955015"/>
          <a:ext cx="2603762" cy="5532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de-DE" sz="1700" kern="1200" dirty="0" smtClean="0"/>
            <a:t>LZ4</a:t>
          </a:r>
          <a:endParaRPr lang="de-DE" sz="1700" kern="1200" dirty="0"/>
        </a:p>
      </dsp:txBody>
      <dsp:txXfrm>
        <a:off x="2344" y="1955015"/>
        <a:ext cx="2603762" cy="553222"/>
      </dsp:txXfrm>
    </dsp:sp>
    <dsp:sp modelId="{50C7FCC1-BE90-4BF0-892D-AC8FB740825F}">
      <dsp:nvSpPr>
        <dsp:cNvPr id="0" name=""/>
        <dsp:cNvSpPr/>
      </dsp:nvSpPr>
      <dsp:spPr>
        <a:xfrm>
          <a:off x="3126610" y="1955015"/>
          <a:ext cx="2603762" cy="5532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de-DE" sz="1700" kern="1200" dirty="0" err="1" smtClean="0"/>
            <a:t>Snappy</a:t>
          </a:r>
          <a:endParaRPr lang="de-DE" sz="1700" kern="1200" dirty="0"/>
        </a:p>
      </dsp:txBody>
      <dsp:txXfrm>
        <a:off x="3126610" y="1955015"/>
        <a:ext cx="2603762" cy="553222"/>
      </dsp:txXfrm>
    </dsp:sp>
    <dsp:sp modelId="{870B6059-CB4D-40A3-8B74-E28545F75667}">
      <dsp:nvSpPr>
        <dsp:cNvPr id="0" name=""/>
        <dsp:cNvSpPr/>
      </dsp:nvSpPr>
      <dsp:spPr>
        <a:xfrm>
          <a:off x="6250877" y="1955015"/>
          <a:ext cx="2603762" cy="5532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de-DE" sz="1700" kern="1200" dirty="0" err="1" smtClean="0"/>
            <a:t>Deflate</a:t>
          </a:r>
          <a:endParaRPr lang="de-DE" sz="1700" kern="1200" dirty="0"/>
        </a:p>
      </dsp:txBody>
      <dsp:txXfrm>
        <a:off x="6250877" y="1955015"/>
        <a:ext cx="2603762" cy="55322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8195" name="Rectangle 3"/>
          <p:cNvSpPr>
            <a:spLocks noGrp="1" noChangeArrowheads="1"/>
          </p:cNvSpPr>
          <p:nvPr>
            <p:ph type="dt" sz="quarter"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8196" name="Rectangle 4"/>
          <p:cNvSpPr>
            <a:spLocks noGrp="1" noChangeArrowheads="1"/>
          </p:cNvSpPr>
          <p:nvPr>
            <p:ph type="ftr" sz="quarter" idx="2"/>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8197" name="Rectangle 5"/>
          <p:cNvSpPr>
            <a:spLocks noGrp="1" noChangeArrowheads="1"/>
          </p:cNvSpPr>
          <p:nvPr>
            <p:ph type="sldNum" sz="quarter" idx="3"/>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FD760A10-92D6-E64E-83D4-602FD2599EA1}" type="slidenum">
              <a:rPr lang="de-DE"/>
              <a:pPr/>
              <a:t>‹Nr.›</a:t>
            </a:fld>
            <a:endParaRPr lang="de-DE"/>
          </a:p>
        </p:txBody>
      </p:sp>
    </p:spTree>
    <p:extLst>
      <p:ext uri="{BB962C8B-B14F-4D97-AF65-F5344CB8AC3E}">
        <p14:creationId xmlns:p14="http://schemas.microsoft.com/office/powerpoint/2010/main" val="4146506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4099" name="Rectangle 3"/>
          <p:cNvSpPr>
            <a:spLocks noGrp="1" noChangeArrowheads="1"/>
          </p:cNvSpPr>
          <p:nvPr>
            <p:ph type="dt"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4100" name="Rectangle 4"/>
          <p:cNvSpPr>
            <a:spLocks noGrp="1" noRot="1" noChangeAspect="1" noChangeArrowheads="1" noTextEdit="1"/>
          </p:cNvSpPr>
          <p:nvPr>
            <p:ph type="sldImg" idx="2"/>
          </p:nvPr>
        </p:nvSpPr>
        <p:spPr bwMode="auto">
          <a:xfrm>
            <a:off x="1038225" y="722313"/>
            <a:ext cx="4811713" cy="3608387"/>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9163" y="4570413"/>
            <a:ext cx="5049837" cy="4330700"/>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p>
            <a:pPr lvl="0"/>
            <a:r>
              <a:rPr lang="de-DE"/>
              <a:t>Klicken Sie, um die Textformatierung des Masters zu bearbeiten.</a:t>
            </a:r>
          </a:p>
          <a:p>
            <a:pPr lvl="0"/>
            <a:r>
              <a:rPr lang="de-DE"/>
              <a:t>Zweite Ebene</a:t>
            </a:r>
          </a:p>
          <a:p>
            <a:pPr lvl="0"/>
            <a:r>
              <a:rPr lang="de-DE"/>
              <a:t>Dritte Ebene</a:t>
            </a:r>
          </a:p>
          <a:p>
            <a:pPr lvl="0"/>
            <a:r>
              <a:rPr lang="de-DE"/>
              <a:t>Vierte Ebene</a:t>
            </a:r>
          </a:p>
          <a:p>
            <a:pPr lvl="0"/>
            <a:r>
              <a:rPr lang="de-DE"/>
              <a:t>Fünfte Ebene</a:t>
            </a:r>
          </a:p>
        </p:txBody>
      </p:sp>
      <p:sp>
        <p:nvSpPr>
          <p:cNvPr id="4102" name="Rectangle 6"/>
          <p:cNvSpPr>
            <a:spLocks noGrp="1" noChangeArrowheads="1"/>
          </p:cNvSpPr>
          <p:nvPr>
            <p:ph type="ftr" sz="quarter" idx="4"/>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4103" name="Rectangle 7"/>
          <p:cNvSpPr>
            <a:spLocks noGrp="1" noChangeArrowheads="1"/>
          </p:cNvSpPr>
          <p:nvPr>
            <p:ph type="sldNum" sz="quarter" idx="5"/>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AB9EDB5D-BD4B-C740-8F6C-B28044BEA9E4}" type="slidenum">
              <a:rPr lang="de-DE"/>
              <a:pPr/>
              <a:t>‹Nr.›</a:t>
            </a:fld>
            <a:endParaRPr lang="de-DE"/>
          </a:p>
        </p:txBody>
      </p:sp>
    </p:spTree>
    <p:extLst>
      <p:ext uri="{BB962C8B-B14F-4D97-AF65-F5344CB8AC3E}">
        <p14:creationId xmlns:p14="http://schemas.microsoft.com/office/powerpoint/2010/main" val="1747213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de.wikipedia.org/wiki/ZFS_(Dateisystem)" TargetMode="External"/><Relationship Id="rId13" Type="http://schemas.openxmlformats.org/officeDocument/2006/relationships/hyperlink" Target="https://de.wikipedia.org/wiki/Zlib" TargetMode="External"/><Relationship Id="rId18" Type="http://schemas.openxmlformats.org/officeDocument/2006/relationships/hyperlink" Target="https://de.wikipedia.org/wiki/MapReduce" TargetMode="External"/><Relationship Id="rId26" Type="http://schemas.openxmlformats.org/officeDocument/2006/relationships/hyperlink" Target="https://de.wikipedia.org/wiki/Gemeinfreiheit" TargetMode="External"/><Relationship Id="rId3" Type="http://schemas.openxmlformats.org/officeDocument/2006/relationships/hyperlink" Target="https://de.wikipedia.org/wiki/Freie_Software" TargetMode="External"/><Relationship Id="rId21" Type="http://schemas.openxmlformats.org/officeDocument/2006/relationships/hyperlink" Target="https://de.wikipedia.org/wiki/Lucene" TargetMode="External"/><Relationship Id="rId7" Type="http://schemas.openxmlformats.org/officeDocument/2006/relationships/hyperlink" Target="https://de.wikipedia.org/wiki/LZ4#cite_note-3" TargetMode="External"/><Relationship Id="rId12" Type="http://schemas.openxmlformats.org/officeDocument/2006/relationships/hyperlink" Target="https://de.wikipedia.org/wiki/BSD-Lizenz" TargetMode="External"/><Relationship Id="rId17" Type="http://schemas.openxmlformats.org/officeDocument/2006/relationships/hyperlink" Target="https://de.wikipedia.org/wiki/Snappy_(Datenkompressionssoftware)#cite_note-readme-4" TargetMode="External"/><Relationship Id="rId25" Type="http://schemas.openxmlformats.org/officeDocument/2006/relationships/hyperlink" Target="https://de.wikipedia.org/wiki/ZIP_(Dateiformat)" TargetMode="External"/><Relationship Id="rId2" Type="http://schemas.openxmlformats.org/officeDocument/2006/relationships/slide" Target="../slides/slide5.xml"/><Relationship Id="rId16" Type="http://schemas.openxmlformats.org/officeDocument/2006/relationships/hyperlink" Target="https://de.wikipedia.org/wiki/Snappy_(Datenkompressionssoftware)#cite_note-3" TargetMode="External"/><Relationship Id="rId20" Type="http://schemas.openxmlformats.org/officeDocument/2006/relationships/hyperlink" Target="https://de.wikipedia.org/wiki/Hadoop" TargetMode="External"/><Relationship Id="rId1" Type="http://schemas.openxmlformats.org/officeDocument/2006/relationships/notesMaster" Target="../notesMasters/notesMaster1.xml"/><Relationship Id="rId6" Type="http://schemas.openxmlformats.org/officeDocument/2006/relationships/hyperlink" Target="https://de.wikipedia.org/wiki/LZ77" TargetMode="External"/><Relationship Id="rId11" Type="http://schemas.openxmlformats.org/officeDocument/2006/relationships/hyperlink" Target="https://de.wikipedia.org/wiki/Google" TargetMode="External"/><Relationship Id="rId24" Type="http://schemas.openxmlformats.org/officeDocument/2006/relationships/hyperlink" Target="https://de.wikipedia.org/wiki/Phil_Katz" TargetMode="External"/><Relationship Id="rId5" Type="http://schemas.openxmlformats.org/officeDocument/2006/relationships/hyperlink" Target="https://de.wikipedia.org/wiki/Datenkompression" TargetMode="External"/><Relationship Id="rId15" Type="http://schemas.openxmlformats.org/officeDocument/2006/relationships/hyperlink" Target="https://de.wikipedia.org/wiki/Snappy_(Datenkompressionssoftware)#cite_note-2" TargetMode="External"/><Relationship Id="rId23" Type="http://schemas.openxmlformats.org/officeDocument/2006/relationships/hyperlink" Target="https://de.wikipedia.org/wiki/Algorithmus" TargetMode="External"/><Relationship Id="rId10" Type="http://schemas.openxmlformats.org/officeDocument/2006/relationships/hyperlink" Target="https://de.wikipedia.org/wiki/SquashFS" TargetMode="External"/><Relationship Id="rId19" Type="http://schemas.openxmlformats.org/officeDocument/2006/relationships/hyperlink" Target="https://de.wikipedia.org/wiki/BigTable" TargetMode="External"/><Relationship Id="rId4" Type="http://schemas.openxmlformats.org/officeDocument/2006/relationships/hyperlink" Target="https://de.wikipedia.org/wiki/Programmbibliothek" TargetMode="External"/><Relationship Id="rId9" Type="http://schemas.openxmlformats.org/officeDocument/2006/relationships/hyperlink" Target="https://de.wikipedia.org/wiki/LZ4#cite_note-4" TargetMode="External"/><Relationship Id="rId14" Type="http://schemas.openxmlformats.org/officeDocument/2006/relationships/hyperlink" Target="https://de.wikipedia.org/wiki/Lempel-Ziv-Oberhumer" TargetMode="External"/><Relationship Id="rId22" Type="http://schemas.openxmlformats.org/officeDocument/2006/relationships/hyperlink" Target="https://de.wikipedia.org/wiki/Englische_Sprach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https://www.bigdata-insider.de/was-ist-nosql-a-615718/</a:t>
            </a:r>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1</a:t>
            </a:fld>
            <a:endParaRPr lang="de-DE"/>
          </a:p>
        </p:txBody>
      </p:sp>
    </p:spTree>
    <p:extLst>
      <p:ext uri="{BB962C8B-B14F-4D97-AF65-F5344CB8AC3E}">
        <p14:creationId xmlns:p14="http://schemas.microsoft.com/office/powerpoint/2010/main" val="3993526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1" dirty="0" smtClean="0"/>
              <a:t>* Mobile Applications</a:t>
            </a:r>
            <a:r>
              <a:rPr lang="en-US" dirty="0" smtClean="0"/>
              <a:t>. With nearly two billion smartphone users, mobile applications face scalability challenges in terms of growth and volume. For instance, it is not uncommon for mobile games to reach tens of millions of users in a matter of </a:t>
            </a:r>
            <a:r>
              <a:rPr lang="en-US" dirty="0" err="1" smtClean="0"/>
              <a:t>months.With</a:t>
            </a:r>
            <a:r>
              <a:rPr lang="en-US" dirty="0" smtClean="0"/>
              <a:t> a distributed, scale-out database, mobile applications can start with a small deployment and expand as the user base grows, rather than deploying an expensive, large relational database server from the beginning. </a:t>
            </a:r>
          </a:p>
          <a:p>
            <a:pPr marL="171450" indent="-171450">
              <a:buFont typeface="Arial" panose="020B0604020202020204" pitchFamily="34" charset="0"/>
              <a:buChar char="•"/>
            </a:pPr>
            <a:r>
              <a:rPr lang="en-US" b="1" dirty="0" smtClean="0"/>
              <a:t>Internet of Things. </a:t>
            </a:r>
            <a:r>
              <a:rPr lang="en-US" dirty="0" smtClean="0"/>
              <a:t>Today, some 20 billion devices are connected to the Internet – everything from smartphones and tablets to home appliances and systems installed in cars, hospitals and warehouses. The volume, velocity, and variety of machine-generated data are increasing with the proliferation of digital telemetry, which is semi-structured and continuous. Relational databases struggle with the three well-known challenges from big data </a:t>
            </a:r>
            <a:r>
              <a:rPr lang="en-US" dirty="0" err="1" smtClean="0"/>
              <a:t>IoT</a:t>
            </a:r>
            <a:r>
              <a:rPr lang="en-US" dirty="0" smtClean="0"/>
              <a:t> applications: scalability, throughput, and data variety. By contrast, NoSQL allows enterprises to scale concurrent data access to millions of connected devices and systems, store large volumes of data, and meet the performance requirements of mission-critical infrastructure and operations. </a:t>
            </a:r>
          </a:p>
          <a:p>
            <a:pPr marL="171450" indent="-171450">
              <a:buFont typeface="Arial" panose="020B0604020202020204" pitchFamily="34" charset="0"/>
              <a:buChar char="•"/>
            </a:pPr>
            <a:r>
              <a:rPr lang="en-US" b="1" dirty="0" smtClean="0"/>
              <a:t>* Real-Time Big Data. </a:t>
            </a:r>
            <a:r>
              <a:rPr lang="en-US" dirty="0" smtClean="0"/>
              <a:t>The ability to extract information from operational data in real-time is critical for an agile enterprise. It increases operational efficiency, reduces costs, and increases revenue by enabling you to act immediately on current data. In the past, operational databases and analytical databases were maintained as different environments. The operational database powered applications while the analytical database was part of the business intelligence and reporting environment. Today, NoSQL is used as both the front-end – to store and manage operational data from any source, and to feed data to Hadoop – as well as the back-end to receive, store and serve analytic results from Hadoop. </a:t>
            </a:r>
          </a:p>
          <a:p>
            <a:pPr marL="171450" indent="-171450">
              <a:buFont typeface="Arial" panose="020B0604020202020204" pitchFamily="34" charset="0"/>
              <a:buChar char="•"/>
            </a:pPr>
            <a:r>
              <a:rPr lang="en-US" dirty="0" smtClean="0"/>
              <a:t>QUELLE: (18.01.2018)</a:t>
            </a:r>
          </a:p>
          <a:p>
            <a:pPr marL="171450" indent="-171450">
              <a:buFont typeface="Arial" panose="020B0604020202020204" pitchFamily="34" charset="0"/>
              <a:buChar char="•"/>
            </a:pPr>
            <a:r>
              <a:rPr lang="en-US" dirty="0" smtClean="0"/>
              <a:t>https://www.networkworld.com/article/2999856/big-data-business-intelligence/10-use-cases-where-nosql-will-outperform-sql.html</a:t>
            </a:r>
          </a:p>
          <a:p>
            <a:pPr marL="171450" indent="-171450">
              <a:buFont typeface="Arial" panose="020B0604020202020204" pitchFamily="34" charset="0"/>
              <a:buChar char="•"/>
            </a:pPr>
            <a:endParaRPr lang="en-US" dirty="0" smtClean="0"/>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2</a:t>
            </a:fld>
            <a:endParaRPr lang="de-DE"/>
          </a:p>
        </p:txBody>
      </p:sp>
    </p:spTree>
    <p:extLst>
      <p:ext uri="{BB962C8B-B14F-4D97-AF65-F5344CB8AC3E}">
        <p14:creationId xmlns:p14="http://schemas.microsoft.com/office/powerpoint/2010/main" val="3957759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Quellen</a:t>
            </a:r>
            <a:r>
              <a:rPr lang="de-DE" baseline="0" dirty="0" smtClean="0"/>
              <a:t> : Wikipedia : https://de.wikipedia.org/wiki/Apache_Cassandra#cite_note-4</a:t>
            </a:r>
          </a:p>
          <a:p>
            <a:r>
              <a:rPr lang="de-DE" baseline="0" dirty="0" smtClean="0"/>
              <a:t>https://www.codecentric.de/leistungen/produkte/cassandra/</a:t>
            </a:r>
          </a:p>
          <a:p>
            <a:endParaRPr lang="de-DE" baseline="0" dirty="0" smtClean="0"/>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3</a:t>
            </a:fld>
            <a:endParaRPr lang="de-DE"/>
          </a:p>
        </p:txBody>
      </p:sp>
    </p:spTree>
    <p:extLst>
      <p:ext uri="{BB962C8B-B14F-4D97-AF65-F5344CB8AC3E}">
        <p14:creationId xmlns:p14="http://schemas.microsoft.com/office/powerpoint/2010/main" val="3288777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https://docs.datastax.com/en/cassandra/3.0/cassandra/operations/opsConfigCompress.html</a:t>
            </a:r>
          </a:p>
          <a:p>
            <a:r>
              <a:rPr lang="de-DE" dirty="0" smtClean="0"/>
              <a:t>https://www.datastax.com/dev/blog/updates-to-cassandras-commit-log-in-2-2</a:t>
            </a:r>
          </a:p>
          <a:p>
            <a:r>
              <a:rPr lang="de-DE" dirty="0" smtClean="0"/>
              <a:t>https://docs.datastax.com/en/datastax_enterprise/4.8/datastax_enterprise/inmem/inmemUsingTables.html#inmemUsingTables__inMemoryTblLmt</a:t>
            </a:r>
          </a:p>
          <a:p>
            <a:r>
              <a:rPr lang="de-DE" dirty="0" smtClean="0"/>
              <a:t>https://docs.datastax.com/en/datastax_enterprise/4.8/datastax_enterprise/inmem/inmemTOC.html</a:t>
            </a:r>
          </a:p>
          <a:p>
            <a:r>
              <a:rPr lang="de-DE" dirty="0" smtClean="0"/>
              <a:t>https://docs.datastax.com/en/cassandra/3.0/cassandra/operations/opsConfigCompress.html</a:t>
            </a:r>
          </a:p>
          <a:p>
            <a:r>
              <a:rPr lang="de-DE" dirty="0" smtClean="0"/>
              <a:t>https://issues.apache.org/jira/browse/CASSANDRA-8099</a:t>
            </a:r>
          </a:p>
          <a:p>
            <a:r>
              <a:rPr lang="de-DE" dirty="0" smtClean="0"/>
              <a:t>https://www.datastax.com/2015/12/storage-engine-30</a:t>
            </a:r>
          </a:p>
          <a:p>
            <a:endParaRPr lang="de-DE" dirty="0" smtClean="0"/>
          </a:p>
          <a:p>
            <a:r>
              <a:rPr lang="de-DE" dirty="0" smtClean="0"/>
              <a:t>LZ4:</a:t>
            </a:r>
          </a:p>
          <a:p>
            <a:r>
              <a:rPr lang="de-DE" b="1" dirty="0" smtClean="0"/>
              <a:t>LZ4</a:t>
            </a:r>
            <a:r>
              <a:rPr lang="de-DE" dirty="0" smtClean="0"/>
              <a:t> ist eine </a:t>
            </a:r>
            <a:r>
              <a:rPr lang="de-DE" dirty="0" smtClean="0">
                <a:hlinkClick r:id="rId3" tooltip="Freie Software"/>
              </a:rPr>
              <a:t>freie</a:t>
            </a:r>
            <a:r>
              <a:rPr lang="de-DE" dirty="0" smtClean="0"/>
              <a:t> </a:t>
            </a:r>
            <a:r>
              <a:rPr lang="de-DE" dirty="0" smtClean="0">
                <a:hlinkClick r:id="rId4" tooltip="Programmbibliothek"/>
              </a:rPr>
              <a:t>Programmbibliothek</a:t>
            </a:r>
            <a:r>
              <a:rPr lang="de-DE" dirty="0" smtClean="0"/>
              <a:t> zum </a:t>
            </a:r>
            <a:r>
              <a:rPr lang="de-DE" dirty="0" smtClean="0">
                <a:hlinkClick r:id="rId5" tooltip="Datenkompression"/>
              </a:rPr>
              <a:t>Komprimieren</a:t>
            </a:r>
            <a:r>
              <a:rPr lang="de-DE" dirty="0" smtClean="0"/>
              <a:t> und Dekomprimieren von Daten. Der Algorithmus gehört zur </a:t>
            </a:r>
            <a:r>
              <a:rPr lang="de-DE" dirty="0" smtClean="0">
                <a:hlinkClick r:id="rId6" tooltip="LZ77"/>
              </a:rPr>
              <a:t>LZ77</a:t>
            </a:r>
            <a:r>
              <a:rPr lang="de-DE" dirty="0" smtClean="0"/>
              <a:t>-Familie und wurde von Yann </a:t>
            </a:r>
            <a:r>
              <a:rPr lang="de-DE" dirty="0" err="1" smtClean="0"/>
              <a:t>Collet</a:t>
            </a:r>
            <a:r>
              <a:rPr lang="de-DE" dirty="0" smtClean="0"/>
              <a:t> entwickelt. Er ist auf hohe Kompressions- und Dekompressionsgeschwindigkeit ausgelegt, die offizielle Webseite gibt 400 MB/s pro Kern an.</a:t>
            </a:r>
            <a:r>
              <a:rPr lang="de-DE" baseline="30000" dirty="0" smtClean="0">
                <a:hlinkClick r:id="rId7"/>
              </a:rPr>
              <a:t>[3]</a:t>
            </a:r>
            <a:r>
              <a:rPr lang="de-DE" dirty="0" smtClean="0"/>
              <a:t> </a:t>
            </a:r>
          </a:p>
          <a:p>
            <a:r>
              <a:rPr lang="de-DE" dirty="0" smtClean="0"/>
              <a:t>LZ4 wird von den Dateisystemen </a:t>
            </a:r>
            <a:r>
              <a:rPr lang="de-DE" dirty="0" smtClean="0">
                <a:hlinkClick r:id="rId8" tooltip="ZFS (Dateisystem)"/>
              </a:rPr>
              <a:t>ZFS</a:t>
            </a:r>
            <a:r>
              <a:rPr lang="de-DE" baseline="30000" dirty="0" smtClean="0">
                <a:hlinkClick r:id="rId9"/>
              </a:rPr>
              <a:t>[4]</a:t>
            </a:r>
            <a:r>
              <a:rPr lang="de-DE" dirty="0" smtClean="0"/>
              <a:t> und </a:t>
            </a:r>
            <a:r>
              <a:rPr lang="de-DE" dirty="0" err="1" smtClean="0">
                <a:hlinkClick r:id="rId10" tooltip="SquashFS"/>
              </a:rPr>
              <a:t>SquashFS</a:t>
            </a:r>
            <a:r>
              <a:rPr lang="de-DE" dirty="0" smtClean="0"/>
              <a:t> zur On-</a:t>
            </a:r>
            <a:r>
              <a:rPr lang="de-DE" dirty="0" err="1" smtClean="0"/>
              <a:t>the</a:t>
            </a:r>
            <a:r>
              <a:rPr lang="de-DE" dirty="0" smtClean="0"/>
              <a:t>-</a:t>
            </a:r>
            <a:r>
              <a:rPr lang="de-DE" dirty="0" err="1" smtClean="0"/>
              <a:t>fly</a:t>
            </a:r>
            <a:r>
              <a:rPr lang="de-DE" dirty="0" smtClean="0"/>
              <a:t>-Kompression genutzt.</a:t>
            </a:r>
          </a:p>
          <a:p>
            <a:endParaRPr lang="de-DE" dirty="0" smtClean="0"/>
          </a:p>
          <a:p>
            <a:r>
              <a:rPr lang="de-DE" dirty="0" err="1" smtClean="0"/>
              <a:t>Snappy</a:t>
            </a:r>
            <a:r>
              <a:rPr lang="de-DE" dirty="0" smtClean="0"/>
              <a:t>:</a:t>
            </a:r>
          </a:p>
          <a:p>
            <a:r>
              <a:rPr lang="de-DE" b="1" dirty="0" err="1" smtClean="0"/>
              <a:t>Snappy</a:t>
            </a:r>
            <a:r>
              <a:rPr lang="de-DE" dirty="0" smtClean="0"/>
              <a:t> ist eine </a:t>
            </a:r>
            <a:r>
              <a:rPr lang="de-DE" dirty="0" smtClean="0">
                <a:hlinkClick r:id="rId3" tooltip="Freie Software"/>
              </a:rPr>
              <a:t>freie</a:t>
            </a:r>
            <a:r>
              <a:rPr lang="de-DE" dirty="0" smtClean="0"/>
              <a:t> </a:t>
            </a:r>
            <a:r>
              <a:rPr lang="de-DE" dirty="0" smtClean="0">
                <a:hlinkClick r:id="rId4" tooltip="Programmbibliothek"/>
              </a:rPr>
              <a:t>Programmbibliothek</a:t>
            </a:r>
            <a:r>
              <a:rPr lang="de-DE" dirty="0" smtClean="0"/>
              <a:t> zum </a:t>
            </a:r>
            <a:r>
              <a:rPr lang="de-DE" dirty="0" smtClean="0">
                <a:hlinkClick r:id="rId5" tooltip="Datenkompression"/>
              </a:rPr>
              <a:t>Komprimieren</a:t>
            </a:r>
            <a:r>
              <a:rPr lang="de-DE" dirty="0" smtClean="0"/>
              <a:t> und Dekomprimieren von Daten. Der Algorithmus wurde von </a:t>
            </a:r>
            <a:r>
              <a:rPr lang="de-DE" dirty="0" smtClean="0">
                <a:hlinkClick r:id="rId11" tooltip="Google"/>
              </a:rPr>
              <a:t>Google</a:t>
            </a:r>
            <a:r>
              <a:rPr lang="de-DE" dirty="0" smtClean="0"/>
              <a:t> entwickelt und 2011 unter freier </a:t>
            </a:r>
            <a:r>
              <a:rPr lang="de-DE" dirty="0" smtClean="0">
                <a:hlinkClick r:id="rId12" tooltip="BSD-Lizenz"/>
              </a:rPr>
              <a:t>BSD-Lizenz</a:t>
            </a:r>
            <a:r>
              <a:rPr lang="de-DE" dirty="0" smtClean="0"/>
              <a:t> veröffentlicht. Er ist auf hohe Kompressions- und Dekompressionsgeschwindigkeit ausgelegt, die Kompressionsrate ist daher deutlich schlechter als die von </a:t>
            </a:r>
            <a:r>
              <a:rPr lang="de-DE" dirty="0" err="1" smtClean="0">
                <a:hlinkClick r:id="rId13" tooltip="Zlib"/>
              </a:rPr>
              <a:t>zlib</a:t>
            </a:r>
            <a:r>
              <a:rPr lang="de-DE" dirty="0" smtClean="0"/>
              <a:t>. </a:t>
            </a:r>
            <a:r>
              <a:rPr lang="de-DE" dirty="0" err="1" smtClean="0"/>
              <a:t>Snappy</a:t>
            </a:r>
            <a:r>
              <a:rPr lang="de-DE" dirty="0" smtClean="0"/>
              <a:t> ist schneller als der vergleichbare Algorithmus </a:t>
            </a:r>
            <a:r>
              <a:rPr lang="de-DE" dirty="0" smtClean="0">
                <a:hlinkClick r:id="rId14" tooltip="Lempel-Ziv-Oberhumer"/>
              </a:rPr>
              <a:t>LZO</a:t>
            </a:r>
            <a:r>
              <a:rPr lang="de-DE" dirty="0" smtClean="0"/>
              <a:t>.</a:t>
            </a:r>
            <a:r>
              <a:rPr lang="de-DE" baseline="30000" dirty="0" smtClean="0">
                <a:hlinkClick r:id="rId15"/>
              </a:rPr>
              <a:t>[2]</a:t>
            </a:r>
            <a:r>
              <a:rPr lang="de-DE" baseline="30000" dirty="0" smtClean="0">
                <a:hlinkClick r:id="rId16"/>
              </a:rPr>
              <a:t>[3]</a:t>
            </a:r>
            <a:r>
              <a:rPr lang="de-DE" baseline="30000" dirty="0" smtClean="0">
                <a:hlinkClick r:id="rId17"/>
              </a:rPr>
              <a:t>[4]</a:t>
            </a:r>
            <a:r>
              <a:rPr lang="de-DE" dirty="0" smtClean="0"/>
              <a:t> </a:t>
            </a:r>
          </a:p>
          <a:p>
            <a:r>
              <a:rPr lang="de-DE" dirty="0" err="1" smtClean="0"/>
              <a:t>Snappy</a:t>
            </a:r>
            <a:r>
              <a:rPr lang="de-DE" dirty="0" smtClean="0"/>
              <a:t> wird von Google-eigenen Programmen </a:t>
            </a:r>
            <a:r>
              <a:rPr lang="de-DE" dirty="0" err="1" smtClean="0">
                <a:hlinkClick r:id="rId18" tooltip="MapReduce"/>
              </a:rPr>
              <a:t>MapReduce</a:t>
            </a:r>
            <a:r>
              <a:rPr lang="de-DE" dirty="0" smtClean="0"/>
              <a:t> und </a:t>
            </a:r>
            <a:r>
              <a:rPr lang="de-DE" dirty="0" err="1" smtClean="0">
                <a:hlinkClick r:id="rId19" tooltip="BigTable"/>
              </a:rPr>
              <a:t>BigTable</a:t>
            </a:r>
            <a:r>
              <a:rPr lang="de-DE" dirty="0" smtClean="0"/>
              <a:t> sowie den Apache-Projekten </a:t>
            </a:r>
            <a:r>
              <a:rPr lang="de-DE" dirty="0" err="1" smtClean="0">
                <a:hlinkClick r:id="rId20" tooltip="Hadoop"/>
              </a:rPr>
              <a:t>Hadoop</a:t>
            </a:r>
            <a:r>
              <a:rPr lang="de-DE" dirty="0" smtClean="0"/>
              <a:t> und </a:t>
            </a:r>
            <a:r>
              <a:rPr lang="de-DE" dirty="0" err="1" smtClean="0">
                <a:hlinkClick r:id="rId21" tooltip="Lucene"/>
              </a:rPr>
              <a:t>Lucene</a:t>
            </a:r>
            <a:r>
              <a:rPr lang="de-DE" dirty="0" smtClean="0"/>
              <a:t> genutzt. </a:t>
            </a:r>
          </a:p>
          <a:p>
            <a:endParaRPr lang="de-DE" dirty="0" smtClean="0"/>
          </a:p>
          <a:p>
            <a:r>
              <a:rPr lang="de-DE" dirty="0" err="1" smtClean="0"/>
              <a:t>Deflate</a:t>
            </a:r>
            <a:r>
              <a:rPr lang="de-DE" dirty="0" smtClean="0"/>
              <a:t>:</a:t>
            </a:r>
          </a:p>
          <a:p>
            <a:r>
              <a:rPr lang="de-DE" b="1" dirty="0" err="1" smtClean="0"/>
              <a:t>Deflate</a:t>
            </a:r>
            <a:r>
              <a:rPr lang="de-DE" dirty="0" smtClean="0"/>
              <a:t> (</a:t>
            </a:r>
            <a:r>
              <a:rPr lang="de-DE" dirty="0" smtClean="0">
                <a:hlinkClick r:id="rId22" tooltip="Englische Sprache"/>
              </a:rPr>
              <a:t>englisch</a:t>
            </a:r>
            <a:r>
              <a:rPr lang="de-DE" dirty="0" smtClean="0"/>
              <a:t> für </a:t>
            </a:r>
            <a:r>
              <a:rPr lang="de-DE" i="1" dirty="0" smtClean="0"/>
              <a:t>die Luft herauslassen</a:t>
            </a:r>
            <a:r>
              <a:rPr lang="de-DE" dirty="0" smtClean="0"/>
              <a:t>) ist ein </a:t>
            </a:r>
            <a:r>
              <a:rPr lang="de-DE" dirty="0" smtClean="0">
                <a:hlinkClick r:id="rId23" tooltip="Algorithmus"/>
              </a:rPr>
              <a:t>Algorithmus</a:t>
            </a:r>
            <a:r>
              <a:rPr lang="de-DE" dirty="0" smtClean="0"/>
              <a:t> zur verlustlosen </a:t>
            </a:r>
            <a:r>
              <a:rPr lang="de-DE" dirty="0" smtClean="0">
                <a:hlinkClick r:id="rId5" tooltip="Datenkompression"/>
              </a:rPr>
              <a:t>Datenkompression</a:t>
            </a:r>
            <a:r>
              <a:rPr lang="de-DE" dirty="0" smtClean="0"/>
              <a:t>. Er wurde von </a:t>
            </a:r>
            <a:r>
              <a:rPr lang="de-DE" dirty="0" smtClean="0">
                <a:hlinkClick r:id="rId24" tooltip="Phil Katz"/>
              </a:rPr>
              <a:t>Phil Katz</a:t>
            </a:r>
            <a:r>
              <a:rPr lang="de-DE" dirty="0" smtClean="0"/>
              <a:t> für das </a:t>
            </a:r>
            <a:r>
              <a:rPr lang="de-DE" dirty="0" smtClean="0">
                <a:hlinkClick r:id="rId25" tooltip="ZIP (Dateiformat)"/>
              </a:rPr>
              <a:t>ZIP</a:t>
            </a:r>
            <a:r>
              <a:rPr lang="de-DE" dirty="0" smtClean="0"/>
              <a:t>-Archivformat entwickelt und später der </a:t>
            </a:r>
            <a:r>
              <a:rPr lang="de-DE" dirty="0" smtClean="0">
                <a:hlinkClick r:id="rId26" tooltip="Gemeinfreiheit"/>
              </a:rPr>
              <a:t>Gemeinfreiheit</a:t>
            </a:r>
            <a:r>
              <a:rPr lang="de-DE" dirty="0" smtClean="0"/>
              <a:t> zugeführt. </a:t>
            </a:r>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5</a:t>
            </a:fld>
            <a:endParaRPr lang="de-DE"/>
          </a:p>
        </p:txBody>
      </p:sp>
    </p:spTree>
    <p:extLst>
      <p:ext uri="{BB962C8B-B14F-4D97-AF65-F5344CB8AC3E}">
        <p14:creationId xmlns:p14="http://schemas.microsoft.com/office/powerpoint/2010/main" val="2574420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https://www.datastax.com/2015/12/storage-engine-30</a:t>
            </a:r>
          </a:p>
          <a:p>
            <a:r>
              <a:rPr lang="de-DE" dirty="0" smtClean="0"/>
              <a:t>Quelle https://www.bigdata-insider.de/</a:t>
            </a:r>
          </a:p>
          <a:p>
            <a:r>
              <a:rPr lang="de-DE" dirty="0" smtClean="0"/>
              <a:t>grundlagen-der-</a:t>
            </a:r>
            <a:r>
              <a:rPr lang="de-DE" dirty="0" err="1" smtClean="0"/>
              <a:t>nosql</a:t>
            </a:r>
            <a:r>
              <a:rPr lang="de-DE" dirty="0" smtClean="0"/>
              <a:t>-</a:t>
            </a:r>
          </a:p>
          <a:p>
            <a:r>
              <a:rPr lang="de-DE" dirty="0" smtClean="0"/>
              <a:t>datenbank-apache-cassandra-a-512231/ </a:t>
            </a:r>
          </a:p>
          <a:p>
            <a:endParaRPr lang="de-DE" dirty="0"/>
          </a:p>
        </p:txBody>
      </p:sp>
      <p:sp>
        <p:nvSpPr>
          <p:cNvPr id="4" name="Foliennummernplatzhalter 3"/>
          <p:cNvSpPr>
            <a:spLocks noGrp="1"/>
          </p:cNvSpPr>
          <p:nvPr>
            <p:ph type="sldNum" sz="quarter" idx="10"/>
          </p:nvPr>
        </p:nvSpPr>
        <p:spPr/>
        <p:txBody>
          <a:bodyPr/>
          <a:lstStyle/>
          <a:p>
            <a:fld id="{AB9EDB5D-BD4B-C740-8F6C-B28044BEA9E4}" type="slidenum">
              <a:rPr lang="de-DE" smtClean="0"/>
              <a:pPr/>
              <a:t>6</a:t>
            </a:fld>
            <a:endParaRPr lang="de-DE"/>
          </a:p>
        </p:txBody>
      </p:sp>
    </p:spTree>
    <p:extLst>
      <p:ext uri="{BB962C8B-B14F-4D97-AF65-F5344CB8AC3E}">
        <p14:creationId xmlns:p14="http://schemas.microsoft.com/office/powerpoint/2010/main" val="375908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432000" y="1052736"/>
            <a:ext cx="8244456" cy="5256584"/>
          </a:xfrm>
          <a:prstGeom prst="rect">
            <a:avLst/>
          </a:prstGeo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37"/>
          <p:cNvSpPr>
            <a:spLocks noGrp="1" noChangeArrowheads="1"/>
          </p:cNvSpPr>
          <p:nvPr>
            <p:ph type="title"/>
          </p:nvPr>
        </p:nvSpPr>
        <p:spPr bwMode="auto">
          <a:xfrm>
            <a:off x="432000" y="180000"/>
            <a:ext cx="5904656"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smtClean="0"/>
              <a:t>Titelmaster</a:t>
            </a:r>
            <a:endParaRPr lang="en-US"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Diagramm">
    <p:spTree>
      <p:nvGrpSpPr>
        <p:cNvPr id="1" name=""/>
        <p:cNvGrpSpPr/>
        <p:nvPr/>
      </p:nvGrpSpPr>
      <p:grpSpPr>
        <a:xfrm>
          <a:off x="0" y="0"/>
          <a:ext cx="0" cy="0"/>
          <a:chOff x="0" y="0"/>
          <a:chExt cx="0" cy="0"/>
        </a:xfrm>
      </p:grpSpPr>
      <p:sp>
        <p:nvSpPr>
          <p:cNvPr id="3" name="Diagrammplatzhalter 2"/>
          <p:cNvSpPr>
            <a:spLocks noGrp="1"/>
          </p:cNvSpPr>
          <p:nvPr>
            <p:ph type="chart" idx="1"/>
          </p:nvPr>
        </p:nvSpPr>
        <p:spPr>
          <a:xfrm>
            <a:off x="432000" y="1052736"/>
            <a:ext cx="8244456" cy="5256584"/>
          </a:xfrm>
          <a:prstGeom prst="rect">
            <a:avLst/>
          </a:prstGeom>
        </p:spPr>
        <p:txBody>
          <a:bodyPr/>
          <a:lstStyle/>
          <a:p>
            <a:endParaRPr lang="de-DE" dirty="0"/>
          </a:p>
        </p:txBody>
      </p:sp>
      <p:sp>
        <p:nvSpPr>
          <p:cNvPr id="4" name="Rectangle 37"/>
          <p:cNvSpPr>
            <a:spLocks noGrp="1" noChangeArrowheads="1"/>
          </p:cNvSpPr>
          <p:nvPr>
            <p:ph type="title"/>
          </p:nvPr>
        </p:nvSpPr>
        <p:spPr bwMode="auto">
          <a:xfrm>
            <a:off x="432000" y="180000"/>
            <a:ext cx="5904656"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smtClean="0"/>
              <a:t>Titelmaster</a:t>
            </a:r>
            <a:endParaRPr lang="en-US" dirty="0"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5" name="Text Box 11"/>
          <p:cNvSpPr txBox="1">
            <a:spLocks noChangeArrowheads="1"/>
          </p:cNvSpPr>
          <p:nvPr/>
        </p:nvSpPr>
        <p:spPr bwMode="auto">
          <a:xfrm>
            <a:off x="360000" y="6588000"/>
            <a:ext cx="1080000" cy="215444"/>
          </a:xfrm>
          <a:prstGeom prst="rect">
            <a:avLst/>
          </a:prstGeom>
          <a:noFill/>
          <a:ln w="9525">
            <a:noFill/>
            <a:miter lim="800000"/>
            <a:headEnd/>
            <a:tailEnd/>
          </a:ln>
          <a:effectLst/>
        </p:spPr>
        <p:txBody>
          <a:bodyPr wrap="square" lIns="0">
            <a:prstTxWarp prst="textNoShape">
              <a:avLst/>
            </a:prstTxWarp>
            <a:spAutoFit/>
          </a:bodyPr>
          <a:lstStyle/>
          <a:p>
            <a:r>
              <a:rPr lang="de-DE" sz="800" dirty="0"/>
              <a:t>H. Mustermann</a:t>
            </a:r>
          </a:p>
        </p:txBody>
      </p:sp>
      <p:sp>
        <p:nvSpPr>
          <p:cNvPr id="6168" name="Text Box 24"/>
          <p:cNvSpPr txBox="1">
            <a:spLocks noChangeArrowheads="1"/>
          </p:cNvSpPr>
          <p:nvPr userDrawn="1"/>
        </p:nvSpPr>
        <p:spPr bwMode="auto">
          <a:xfrm>
            <a:off x="1800000" y="6588000"/>
            <a:ext cx="16764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smtClean="0"/>
              <a:t>Titel der Präsentation</a:t>
            </a:r>
            <a:endParaRPr lang="de-DE" sz="800" dirty="0"/>
          </a:p>
        </p:txBody>
      </p:sp>
      <p:pic>
        <p:nvPicPr>
          <p:cNvPr id="15" name="Bild 14" descr="HTW_GESAMTLOGO.png"/>
          <p:cNvPicPr>
            <a:picLocks noChangeAspect="1"/>
          </p:cNvPicPr>
          <p:nvPr userDrawn="1"/>
        </p:nvPicPr>
        <p:blipFill>
          <a:blip r:embed="rId4"/>
          <a:stretch>
            <a:fillRect/>
          </a:stretch>
        </p:blipFill>
        <p:spPr>
          <a:xfrm>
            <a:off x="6480000" y="289357"/>
            <a:ext cx="2340000" cy="403339"/>
          </a:xfrm>
          <a:prstGeom prst="rect">
            <a:avLst/>
          </a:prstGeom>
        </p:spPr>
      </p:pic>
      <p:cxnSp>
        <p:nvCxnSpPr>
          <p:cNvPr id="29" name="Gerade Verbindung 28"/>
          <p:cNvCxnSpPr/>
          <p:nvPr userDrawn="1"/>
        </p:nvCxnSpPr>
        <p:spPr bwMode="auto">
          <a:xfrm>
            <a:off x="0" y="6576863"/>
            <a:ext cx="9144000" cy="165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39" name="Gerade Verbindung 38"/>
          <p:cNvCxnSpPr/>
          <p:nvPr userDrawn="1"/>
        </p:nvCxnSpPr>
        <p:spPr bwMode="auto">
          <a:xfrm rot="5400000">
            <a:off x="65920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40" name="Gerade Verbindung 39"/>
          <p:cNvCxnSpPr/>
          <p:nvPr userDrawn="1"/>
        </p:nvCxnSpPr>
        <p:spPr bwMode="auto">
          <a:xfrm rot="5400000">
            <a:off x="15628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13" name="Gerade Verbindung 12"/>
          <p:cNvCxnSpPr/>
          <p:nvPr userDrawn="1"/>
        </p:nvCxnSpPr>
        <p:spPr bwMode="auto">
          <a:xfrm rot="5400000">
            <a:off x="78874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4" name="Text Box 24"/>
          <p:cNvSpPr txBox="1">
            <a:spLocks noChangeArrowheads="1"/>
          </p:cNvSpPr>
          <p:nvPr userDrawn="1"/>
        </p:nvSpPr>
        <p:spPr bwMode="auto">
          <a:xfrm>
            <a:off x="8100000" y="6588000"/>
            <a:ext cx="10440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smtClean="0"/>
              <a:t>30.11.2011</a:t>
            </a:r>
            <a:endParaRPr lang="de-DE" sz="800" dirty="0"/>
          </a:p>
        </p:txBody>
      </p:sp>
      <p:sp>
        <p:nvSpPr>
          <p:cNvPr id="16" name="Textfeld 15"/>
          <p:cNvSpPr txBox="1"/>
          <p:nvPr userDrawn="1"/>
        </p:nvSpPr>
        <p:spPr>
          <a:xfrm>
            <a:off x="-990600" y="1066800"/>
            <a:ext cx="184666" cy="523220"/>
          </a:xfrm>
          <a:prstGeom prst="rect">
            <a:avLst/>
          </a:prstGeom>
          <a:noFill/>
        </p:spPr>
        <p:txBody>
          <a:bodyPr wrap="none" rtlCol="0">
            <a:spAutoFit/>
          </a:bodyPr>
          <a:lstStyle/>
          <a:p>
            <a:endParaRPr lang="de-DE" dirty="0"/>
          </a:p>
        </p:txBody>
      </p:sp>
      <p:cxnSp>
        <p:nvCxnSpPr>
          <p:cNvPr id="17" name="Gerade Verbindung 16"/>
          <p:cNvCxnSpPr/>
          <p:nvPr userDrawn="1"/>
        </p:nvCxnSpPr>
        <p:spPr bwMode="auto">
          <a:xfrm>
            <a:off x="360000" y="676957"/>
            <a:ext cx="5940000" cy="1588"/>
          </a:xfrm>
          <a:prstGeom prst="line">
            <a:avLst/>
          </a:prstGeom>
          <a:solidFill>
            <a:schemeClr val="accent1"/>
          </a:solidFill>
          <a:ln w="9525" cap="flat" cmpd="sng" algn="ctr">
            <a:solidFill>
              <a:srgbClr val="FF6600"/>
            </a:solidFill>
            <a:prstDash val="solid"/>
            <a:round/>
            <a:headEnd type="none" w="med" len="med"/>
            <a:tailEnd type="none" w="med" len="med"/>
          </a:ln>
          <a:effectLst/>
        </p:spPr>
      </p:cxnSp>
      <p:sp>
        <p:nvSpPr>
          <p:cNvPr id="18" name="Text Box 24"/>
          <p:cNvSpPr txBox="1">
            <a:spLocks noChangeArrowheads="1"/>
          </p:cNvSpPr>
          <p:nvPr userDrawn="1"/>
        </p:nvSpPr>
        <p:spPr bwMode="auto">
          <a:xfrm>
            <a:off x="6840000" y="6588000"/>
            <a:ext cx="10086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smtClean="0"/>
              <a:t>Seite </a:t>
            </a:r>
            <a:fld id="{4C790DD4-CCC4-1747-B78A-F5A5F626767F}" type="slidenum">
              <a:rPr lang="de-DE" sz="800" smtClean="0"/>
              <a:pPr algn="l"/>
              <a:t>‹Nr.›</a:t>
            </a:fld>
            <a:endParaRPr lang="de-DE" sz="8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0" fontAlgn="base" hangingPunct="0">
        <a:spcBef>
          <a:spcPct val="0"/>
        </a:spcBef>
        <a:spcAft>
          <a:spcPct val="0"/>
        </a:spcAft>
        <a:defRPr sz="2000" b="1">
          <a:solidFill>
            <a:schemeClr val="tx1"/>
          </a:solidFill>
          <a:latin typeface="Arial" charset="0"/>
        </a:defRPr>
      </a:lvl6pPr>
      <a:lvl7pPr marL="914400" algn="l" rtl="0" eaLnBrk="0" fontAlgn="base" hangingPunct="0">
        <a:spcBef>
          <a:spcPct val="0"/>
        </a:spcBef>
        <a:spcAft>
          <a:spcPct val="0"/>
        </a:spcAft>
        <a:defRPr sz="2000" b="1">
          <a:solidFill>
            <a:schemeClr val="tx1"/>
          </a:solidFill>
          <a:latin typeface="Arial" charset="0"/>
        </a:defRPr>
      </a:lvl7pPr>
      <a:lvl8pPr marL="1371600" algn="l" rtl="0" eaLnBrk="0" fontAlgn="base" hangingPunct="0">
        <a:spcBef>
          <a:spcPct val="0"/>
        </a:spcBef>
        <a:spcAft>
          <a:spcPct val="0"/>
        </a:spcAft>
        <a:defRPr sz="2000" b="1">
          <a:solidFill>
            <a:schemeClr val="tx1"/>
          </a:solidFill>
          <a:latin typeface="Arial" charset="0"/>
        </a:defRPr>
      </a:lvl8pPr>
      <a:lvl9pPr marL="1828800" algn="l" rtl="0" eaLnBrk="0" fontAlgn="base" hangingPunct="0">
        <a:spcBef>
          <a:spcPct val="0"/>
        </a:spcBef>
        <a:spcAft>
          <a:spcPct val="0"/>
        </a:spcAft>
        <a:defRPr sz="20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4.png"/><Relationship Id="rId4" Type="http://schemas.openxmlformats.org/officeDocument/2006/relationships/diagramLayout" Target="../diagrams/layout1.xml"/><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hyperlink" Target="http://cassandra.apache.org/download/"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image" Target="../media/image10.png"/><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1.1 Allgemeines</a:t>
            </a:r>
            <a:endParaRPr lang="de-DE" dirty="0"/>
          </a:p>
        </p:txBody>
      </p:sp>
      <p:sp>
        <p:nvSpPr>
          <p:cNvPr id="6" name="Textfeld 5"/>
          <p:cNvSpPr txBox="1"/>
          <p:nvPr/>
        </p:nvSpPr>
        <p:spPr>
          <a:xfrm>
            <a:off x="432000" y="1052736"/>
            <a:ext cx="8172448" cy="6617196"/>
          </a:xfrm>
          <a:prstGeom prst="rect">
            <a:avLst/>
          </a:prstGeom>
          <a:noFill/>
        </p:spPr>
        <p:txBody>
          <a:bodyPr wrap="square" rtlCol="0">
            <a:spAutoFit/>
          </a:bodyPr>
          <a:lstStyle/>
          <a:p>
            <a:r>
              <a:rPr lang="de-DE" sz="2000" dirty="0" smtClean="0"/>
              <a:t>Was ist </a:t>
            </a:r>
            <a:r>
              <a:rPr lang="de-DE" sz="2000" dirty="0" err="1" smtClean="0"/>
              <a:t>NoSQL</a:t>
            </a:r>
            <a:r>
              <a:rPr lang="de-DE" sz="2000" dirty="0" smtClean="0"/>
              <a:t> ?</a:t>
            </a:r>
          </a:p>
          <a:p>
            <a:endParaRPr lang="de-DE" sz="2000" dirty="0" smtClean="0"/>
          </a:p>
          <a:p>
            <a:pPr marL="457200" indent="-457200">
              <a:buFont typeface="Arial" panose="020B0604020202020204" pitchFamily="34" charset="0"/>
              <a:buChar char="•"/>
            </a:pPr>
            <a:r>
              <a:rPr lang="de-DE" sz="2000" dirty="0" smtClean="0"/>
              <a:t>Steht für „Not </a:t>
            </a:r>
            <a:r>
              <a:rPr lang="de-DE" sz="2000" dirty="0" err="1" smtClean="0"/>
              <a:t>only</a:t>
            </a:r>
            <a:r>
              <a:rPr lang="de-DE" sz="2000" dirty="0" smtClean="0"/>
              <a:t> SQL“</a:t>
            </a:r>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r>
              <a:rPr lang="de-DE" sz="2000" dirty="0" smtClean="0"/>
              <a:t>alternative, nicht-relationale Datenbankmodelle</a:t>
            </a:r>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endParaRPr lang="de-DE" sz="2000" dirty="0"/>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endParaRPr lang="de-DE" sz="2000" dirty="0"/>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endParaRPr lang="de-DE" sz="2000" dirty="0" smtClean="0"/>
          </a:p>
          <a:p>
            <a:endParaRPr lang="de-DE" sz="2000" dirty="0"/>
          </a:p>
          <a:p>
            <a:pPr marL="457200" indent="-457200">
              <a:buFont typeface="Arial" panose="020B0604020202020204" pitchFamily="34" charset="0"/>
              <a:buChar char="•"/>
            </a:pPr>
            <a:r>
              <a:rPr lang="de-DE" sz="2000" dirty="0" smtClean="0"/>
              <a:t>Wertepaare, Objekte, Dokumente oder Listen und Reihen	   statt Spalten und Zeilen</a:t>
            </a:r>
          </a:p>
          <a:p>
            <a:pPr marL="457200" indent="-457200">
              <a:buFont typeface="Arial" panose="020B0604020202020204" pitchFamily="34" charset="0"/>
              <a:buChar char="•"/>
            </a:pPr>
            <a:endParaRPr lang="de-DE" sz="2000" dirty="0"/>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endParaRPr lang="de-DE" dirty="0" smtClean="0"/>
          </a:p>
          <a:p>
            <a:endParaRPr lang="de-DE" dirty="0" smtClean="0"/>
          </a:p>
          <a:p>
            <a:endParaRPr lang="de-DE" dirty="0"/>
          </a:p>
        </p:txBody>
      </p:sp>
      <p:graphicFrame>
        <p:nvGraphicFramePr>
          <p:cNvPr id="4" name="Diagramm 3"/>
          <p:cNvGraphicFramePr/>
          <p:nvPr>
            <p:extLst>
              <p:ext uri="{D42A27DB-BD31-4B8C-83A1-F6EECF244321}">
                <p14:modId xmlns:p14="http://schemas.microsoft.com/office/powerpoint/2010/main" val="3690175915"/>
              </p:ext>
            </p:extLst>
          </p:nvPr>
        </p:nvGraphicFramePr>
        <p:xfrm>
          <a:off x="179512" y="2636912"/>
          <a:ext cx="8964488" cy="19442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rafik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80235" y="908720"/>
            <a:ext cx="1524213" cy="1247949"/>
          </a:xfrm>
          <a:prstGeom prst="rect">
            <a:avLst/>
          </a:prstGeom>
        </p:spPr>
      </p:pic>
      <p:pic>
        <p:nvPicPr>
          <p:cNvPr id="8" name="Grafik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94072" y="2241464"/>
            <a:ext cx="1610376" cy="790895"/>
          </a:xfrm>
          <a:prstGeom prst="rect">
            <a:avLst/>
          </a:prstGeom>
        </p:spPr>
      </p:pic>
      <p:pic>
        <p:nvPicPr>
          <p:cNvPr id="9" name="Grafik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18507" y="3266495"/>
            <a:ext cx="1590897" cy="1314633"/>
          </a:xfrm>
          <a:prstGeom prst="rect">
            <a:avLst/>
          </a:prstGeom>
        </p:spPr>
      </p:pic>
    </p:spTree>
    <p:extLst>
      <p:ext uri="{BB962C8B-B14F-4D97-AF65-F5344CB8AC3E}">
        <p14:creationId xmlns:p14="http://schemas.microsoft.com/office/powerpoint/2010/main" val="4238939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Pro &amp; Contra</a:t>
            </a:r>
            <a:endParaRPr lang="de-DE" dirty="0"/>
          </a:p>
        </p:txBody>
      </p:sp>
      <p:sp>
        <p:nvSpPr>
          <p:cNvPr id="4" name="Rechteck 3"/>
          <p:cNvSpPr/>
          <p:nvPr/>
        </p:nvSpPr>
        <p:spPr>
          <a:xfrm>
            <a:off x="539552" y="1484785"/>
            <a:ext cx="7920880" cy="523220"/>
          </a:xfrm>
          <a:prstGeom prst="rect">
            <a:avLst/>
          </a:prstGeom>
        </p:spPr>
        <p:txBody>
          <a:bodyPr wrap="square">
            <a:spAutoFit/>
          </a:bodyPr>
          <a:lstStyle/>
          <a:p>
            <a:endParaRPr lang="de-DE" dirty="0"/>
          </a:p>
        </p:txBody>
      </p:sp>
      <p:sp>
        <p:nvSpPr>
          <p:cNvPr id="2" name="Rechteck 1"/>
          <p:cNvSpPr/>
          <p:nvPr/>
        </p:nvSpPr>
        <p:spPr>
          <a:xfrm>
            <a:off x="251520" y="836712"/>
            <a:ext cx="8784976" cy="5801588"/>
          </a:xfrm>
          <a:prstGeom prst="rect">
            <a:avLst/>
          </a:prstGeom>
        </p:spPr>
        <p:txBody>
          <a:bodyPr wrap="square">
            <a:spAutoFit/>
          </a:bodyPr>
          <a:lstStyle/>
          <a:p>
            <a:pPr>
              <a:lnSpc>
                <a:spcPct val="150000"/>
              </a:lnSpc>
            </a:pPr>
            <a:r>
              <a:rPr lang="de-DE" sz="1800" dirty="0" smtClean="0"/>
              <a:t>Was zeichnet </a:t>
            </a:r>
            <a:r>
              <a:rPr lang="de-DE" sz="1800" dirty="0" err="1" smtClean="0"/>
              <a:t>NoSQL</a:t>
            </a:r>
            <a:r>
              <a:rPr lang="de-DE" sz="1800" dirty="0" smtClean="0"/>
              <a:t> aus ?</a:t>
            </a:r>
          </a:p>
          <a:p>
            <a:pPr>
              <a:lnSpc>
                <a:spcPct val="150000"/>
              </a:lnSpc>
            </a:pPr>
            <a:endParaRPr lang="de-DE" sz="1800" dirty="0" smtClean="0"/>
          </a:p>
          <a:p>
            <a:pPr marL="342900" indent="-342900">
              <a:lnSpc>
                <a:spcPct val="150000"/>
              </a:lnSpc>
              <a:buFont typeface="Arial" panose="020B0604020202020204" pitchFamily="34" charset="0"/>
              <a:buChar char="•"/>
            </a:pPr>
            <a:r>
              <a:rPr lang="de-DE" sz="1800" dirty="0" smtClean="0"/>
              <a:t>horizontale Skalierbarkeit</a:t>
            </a:r>
            <a:endParaRPr lang="de-DE" sz="1800" dirty="0"/>
          </a:p>
          <a:p>
            <a:pPr marL="342900" indent="-342900">
              <a:lnSpc>
                <a:spcPct val="150000"/>
              </a:lnSpc>
              <a:buFont typeface="Arial" panose="020B0604020202020204" pitchFamily="34" charset="0"/>
              <a:buChar char="•"/>
            </a:pPr>
            <a:r>
              <a:rPr lang="de-DE" sz="1800" dirty="0" smtClean="0"/>
              <a:t>Vermeiden unnötiger Komplexität</a:t>
            </a:r>
            <a:endParaRPr lang="de-DE" sz="1800" dirty="0"/>
          </a:p>
          <a:p>
            <a:pPr marL="342900" indent="-342900">
              <a:lnSpc>
                <a:spcPct val="150000"/>
              </a:lnSpc>
              <a:buFont typeface="Arial" panose="020B0604020202020204" pitchFamily="34" charset="0"/>
              <a:buChar char="•"/>
            </a:pPr>
            <a:r>
              <a:rPr lang="de-DE" sz="1800" dirty="0" smtClean="0"/>
              <a:t>hohe </a:t>
            </a:r>
            <a:r>
              <a:rPr lang="de-DE" sz="1800" dirty="0"/>
              <a:t>Performance und </a:t>
            </a:r>
            <a:r>
              <a:rPr lang="de-DE" sz="1800" dirty="0" smtClean="0"/>
              <a:t>hoher Durchsatz</a:t>
            </a:r>
          </a:p>
          <a:p>
            <a:pPr marL="342900" indent="-342900">
              <a:lnSpc>
                <a:spcPct val="150000"/>
              </a:lnSpc>
              <a:buFont typeface="Arial" panose="020B0604020202020204" pitchFamily="34" charset="0"/>
              <a:buChar char="•"/>
            </a:pPr>
            <a:r>
              <a:rPr lang="de-DE" sz="1800" dirty="0" smtClean="0"/>
              <a:t>Vermeidung </a:t>
            </a:r>
            <a:r>
              <a:rPr lang="de-DE" sz="1800" dirty="0"/>
              <a:t>von relationalen Ansätzen des </a:t>
            </a:r>
            <a:r>
              <a:rPr lang="de-DE" sz="1800" dirty="0" err="1" smtClean="0"/>
              <a:t>Datenmappings</a:t>
            </a:r>
            <a:endParaRPr lang="de-DE" sz="1800" dirty="0" smtClean="0"/>
          </a:p>
          <a:p>
            <a:pPr marL="342900" indent="-342900">
              <a:lnSpc>
                <a:spcPct val="150000"/>
              </a:lnSpc>
              <a:buFont typeface="Arial" panose="020B0604020202020204" pitchFamily="34" charset="0"/>
              <a:buChar char="•"/>
            </a:pPr>
            <a:r>
              <a:rPr lang="de-DE" sz="1800" dirty="0" smtClean="0"/>
              <a:t>Einfachere Replikation der Datenbanken</a:t>
            </a:r>
          </a:p>
          <a:p>
            <a:pPr marL="342900" indent="-342900">
              <a:lnSpc>
                <a:spcPct val="150000"/>
              </a:lnSpc>
              <a:buFont typeface="Arial" panose="020B0604020202020204" pitchFamily="34" charset="0"/>
              <a:buChar char="•"/>
            </a:pPr>
            <a:endParaRPr lang="de-DE" sz="1800" dirty="0"/>
          </a:p>
          <a:p>
            <a:pPr>
              <a:lnSpc>
                <a:spcPct val="150000"/>
              </a:lnSpc>
            </a:pPr>
            <a:r>
              <a:rPr lang="de-DE" sz="1800" dirty="0" smtClean="0"/>
              <a:t>Wo liegen die Schwächen?</a:t>
            </a:r>
          </a:p>
          <a:p>
            <a:pPr>
              <a:lnSpc>
                <a:spcPct val="150000"/>
              </a:lnSpc>
            </a:pPr>
            <a:endParaRPr lang="de-DE" sz="1800" dirty="0"/>
          </a:p>
          <a:p>
            <a:pPr marL="342900" indent="-342900">
              <a:lnSpc>
                <a:spcPct val="150000"/>
              </a:lnSpc>
              <a:buFont typeface="Arial" panose="020B0604020202020204" pitchFamily="34" charset="0"/>
              <a:buChar char="•"/>
            </a:pPr>
            <a:r>
              <a:rPr lang="de-DE" sz="1800" dirty="0" smtClean="0"/>
              <a:t>Mangel an umfangreichen Dokumentationen</a:t>
            </a:r>
          </a:p>
          <a:p>
            <a:pPr marL="342900" indent="-342900">
              <a:lnSpc>
                <a:spcPct val="150000"/>
              </a:lnSpc>
              <a:buFont typeface="Arial" panose="020B0604020202020204" pitchFamily="34" charset="0"/>
              <a:buChar char="•"/>
            </a:pPr>
            <a:r>
              <a:rPr lang="de-DE" sz="1800" dirty="0" smtClean="0"/>
              <a:t>Keine universelle Sprache wie SQL</a:t>
            </a:r>
          </a:p>
          <a:p>
            <a:pPr marL="342900" indent="-342900">
              <a:lnSpc>
                <a:spcPct val="150000"/>
              </a:lnSpc>
              <a:buFont typeface="Arial" panose="020B0604020202020204" pitchFamily="34" charset="0"/>
              <a:buChar char="•"/>
            </a:pPr>
            <a:r>
              <a:rPr lang="de-DE" sz="1800" dirty="0" smtClean="0"/>
              <a:t>Unerwartetes Verhalten und fehlender Support </a:t>
            </a:r>
          </a:p>
          <a:p>
            <a:pPr marL="342900" indent="-342900">
              <a:buFont typeface="Arial" panose="020B0604020202020204" pitchFamily="34" charset="0"/>
              <a:buChar char="•"/>
            </a:pPr>
            <a:endParaRPr lang="de-DE" sz="2000" dirty="0"/>
          </a:p>
        </p:txBody>
      </p:sp>
      <p:graphicFrame>
        <p:nvGraphicFramePr>
          <p:cNvPr id="5" name="Diagramm 4"/>
          <p:cNvGraphicFramePr/>
          <p:nvPr>
            <p:extLst>
              <p:ext uri="{D42A27DB-BD31-4B8C-83A1-F6EECF244321}">
                <p14:modId xmlns:p14="http://schemas.microsoft.com/office/powerpoint/2010/main" val="1129826330"/>
              </p:ext>
            </p:extLst>
          </p:nvPr>
        </p:nvGraphicFramePr>
        <p:xfrm>
          <a:off x="0" y="836712"/>
          <a:ext cx="9144000" cy="576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50853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2.1 Cassandra</a:t>
            </a:r>
            <a:r>
              <a:rPr lang="de-DE" dirty="0" smtClean="0"/>
              <a:t>	</a:t>
            </a:r>
            <a:endParaRPr lang="de-DE" dirty="0"/>
          </a:p>
        </p:txBody>
      </p:sp>
      <p:sp>
        <p:nvSpPr>
          <p:cNvPr id="4" name="Textfeld 3"/>
          <p:cNvSpPr txBox="1"/>
          <p:nvPr/>
        </p:nvSpPr>
        <p:spPr>
          <a:xfrm>
            <a:off x="460144" y="1124744"/>
            <a:ext cx="8388472" cy="563231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de-DE" sz="2000" dirty="0" smtClean="0"/>
              <a:t>Einfaches, verteiltes Datenbankverwaltungssystem</a:t>
            </a:r>
          </a:p>
          <a:p>
            <a:pPr marL="457200" indent="-457200">
              <a:lnSpc>
                <a:spcPct val="150000"/>
              </a:lnSpc>
              <a:buFont typeface="Arial" panose="020B0604020202020204" pitchFamily="34" charset="0"/>
              <a:buChar char="•"/>
            </a:pPr>
            <a:r>
              <a:rPr lang="de-DE" sz="2000" dirty="0" smtClean="0"/>
              <a:t>Bei Facebook entwickelt </a:t>
            </a:r>
          </a:p>
          <a:p>
            <a:pPr marL="457200" indent="-457200">
              <a:lnSpc>
                <a:spcPct val="150000"/>
              </a:lnSpc>
              <a:buFont typeface="Arial" panose="020B0604020202020204" pitchFamily="34" charset="0"/>
              <a:buChar char="•"/>
            </a:pPr>
            <a:r>
              <a:rPr lang="de-DE" sz="2000" dirty="0" smtClean="0"/>
              <a:t>seit 2009 ein Projekt der Apache Software </a:t>
            </a:r>
            <a:r>
              <a:rPr lang="de-DE" sz="2000" dirty="0" err="1" smtClean="0"/>
              <a:t>Foundation</a:t>
            </a:r>
            <a:endParaRPr lang="de-DE" sz="2000" dirty="0"/>
          </a:p>
          <a:p>
            <a:pPr marL="457200" indent="-457200">
              <a:lnSpc>
                <a:spcPct val="150000"/>
              </a:lnSpc>
              <a:buFont typeface="Arial" panose="020B0604020202020204" pitchFamily="34" charset="0"/>
              <a:buChar char="•"/>
            </a:pPr>
            <a:endParaRPr lang="de-DE" sz="2000" dirty="0" smtClean="0"/>
          </a:p>
          <a:p>
            <a:pPr marL="457200" indent="-457200">
              <a:lnSpc>
                <a:spcPct val="150000"/>
              </a:lnSpc>
              <a:buFont typeface="Arial" panose="020B0604020202020204" pitchFamily="34" charset="0"/>
              <a:buChar char="•"/>
            </a:pPr>
            <a:r>
              <a:rPr lang="de-DE" sz="2000" dirty="0" smtClean="0"/>
              <a:t>Heute: populärste spaltenorientierte </a:t>
            </a:r>
            <a:r>
              <a:rPr lang="de-DE" sz="2000" dirty="0" err="1" smtClean="0"/>
              <a:t>NoSQL</a:t>
            </a:r>
            <a:r>
              <a:rPr lang="de-DE" sz="2000" dirty="0" smtClean="0"/>
              <a:t>-Datenbank</a:t>
            </a:r>
          </a:p>
          <a:p>
            <a:pPr marL="457200" indent="-457200">
              <a:lnSpc>
                <a:spcPct val="150000"/>
              </a:lnSpc>
              <a:buFont typeface="Arial" panose="020B0604020202020204" pitchFamily="34" charset="0"/>
              <a:buChar char="•"/>
            </a:pPr>
            <a:r>
              <a:rPr lang="de-DE" sz="2000" dirty="0" smtClean="0"/>
              <a:t>Apple, </a:t>
            </a:r>
            <a:r>
              <a:rPr lang="de-DE" sz="2000" dirty="0" err="1" smtClean="0"/>
              <a:t>Netflix</a:t>
            </a:r>
            <a:r>
              <a:rPr lang="de-DE" sz="2000" dirty="0" smtClean="0"/>
              <a:t> und Twitter setzen auf Stärken wie :</a:t>
            </a:r>
          </a:p>
          <a:p>
            <a:pPr marL="914400" lvl="1" indent="-457200">
              <a:lnSpc>
                <a:spcPct val="150000"/>
              </a:lnSpc>
              <a:buFont typeface="Arial" panose="020B0604020202020204" pitchFamily="34" charset="0"/>
              <a:buChar char="•"/>
            </a:pPr>
            <a:r>
              <a:rPr lang="de-DE" sz="2000" dirty="0" smtClean="0"/>
              <a:t>Einfache horizontale Skalierung,</a:t>
            </a:r>
          </a:p>
          <a:p>
            <a:pPr marL="914400" lvl="1" indent="-457200">
              <a:lnSpc>
                <a:spcPct val="150000"/>
              </a:lnSpc>
              <a:buFont typeface="Arial" panose="020B0604020202020204" pitchFamily="34" charset="0"/>
              <a:buChar char="•"/>
            </a:pPr>
            <a:r>
              <a:rPr lang="de-DE" sz="2000" dirty="0" smtClean="0"/>
              <a:t>Hohe Ausfallsicherheit,</a:t>
            </a:r>
          </a:p>
          <a:p>
            <a:pPr marL="914400" lvl="1" indent="-457200">
              <a:lnSpc>
                <a:spcPct val="150000"/>
              </a:lnSpc>
              <a:buFont typeface="Arial" panose="020B0604020202020204" pitchFamily="34" charset="0"/>
              <a:buChar char="•"/>
            </a:pPr>
            <a:r>
              <a:rPr lang="de-DE" sz="2000" dirty="0" smtClean="0"/>
              <a:t>Unterstützung mehrerer Datacenter,</a:t>
            </a:r>
          </a:p>
          <a:p>
            <a:pPr marL="914400" lvl="1" indent="-457200">
              <a:lnSpc>
                <a:spcPct val="150000"/>
              </a:lnSpc>
              <a:buFont typeface="Arial" panose="020B0604020202020204" pitchFamily="34" charset="0"/>
              <a:buChar char="•"/>
            </a:pPr>
            <a:r>
              <a:rPr lang="de-DE" sz="2000" dirty="0" smtClean="0"/>
              <a:t>Speicherung großer Datenmengen. </a:t>
            </a:r>
            <a:endParaRPr lang="de-DE" sz="2000" dirty="0"/>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endParaRPr lang="de-DE" sz="2000" dirty="0"/>
          </a:p>
          <a:p>
            <a:endParaRPr lang="de-DE" sz="2000" dirty="0" smtClean="0"/>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272" y="4941168"/>
            <a:ext cx="1524213" cy="1247949"/>
          </a:xfrm>
          <a:prstGeom prst="rect">
            <a:avLst/>
          </a:prstGeom>
        </p:spPr>
      </p:pic>
    </p:spTree>
    <p:extLst>
      <p:ext uri="{BB962C8B-B14F-4D97-AF65-F5344CB8AC3E}">
        <p14:creationId xmlns:p14="http://schemas.microsoft.com/office/powerpoint/2010/main" val="12751431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Erstellen der Datenbank</a:t>
            </a:r>
            <a:endParaRPr lang="de-DE" dirty="0"/>
          </a:p>
        </p:txBody>
      </p:sp>
      <p:sp>
        <p:nvSpPr>
          <p:cNvPr id="2" name="Rechteck 1"/>
          <p:cNvSpPr/>
          <p:nvPr/>
        </p:nvSpPr>
        <p:spPr>
          <a:xfrm>
            <a:off x="179512" y="713401"/>
            <a:ext cx="8712968" cy="6740307"/>
          </a:xfrm>
          <a:prstGeom prst="rect">
            <a:avLst/>
          </a:prstGeom>
        </p:spPr>
        <p:txBody>
          <a:bodyPr wrap="square">
            <a:spAutoFit/>
          </a:bodyPr>
          <a:lstStyle/>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sz="2000" dirty="0" smtClean="0">
              <a:hlinkClick r:id="rId2"/>
            </a:endParaRPr>
          </a:p>
          <a:p>
            <a:r>
              <a:rPr lang="de-DE" sz="2000" dirty="0" smtClean="0">
                <a:hlinkClick r:id="rId2"/>
              </a:rPr>
              <a:t>http</a:t>
            </a:r>
            <a:r>
              <a:rPr lang="de-DE" sz="2000" dirty="0">
                <a:hlinkClick r:id="rId2"/>
              </a:rPr>
              <a:t>://cassandra.apache.org/download</a:t>
            </a:r>
            <a:r>
              <a:rPr lang="de-DE" sz="2000" dirty="0" smtClean="0">
                <a:hlinkClick r:id="rId2"/>
              </a:rPr>
              <a:t>/</a:t>
            </a:r>
            <a:endParaRPr lang="de-DE" sz="2000" dirty="0" smtClean="0"/>
          </a:p>
          <a:p>
            <a:endParaRPr lang="de-DE" dirty="0"/>
          </a:p>
          <a:p>
            <a:endParaRPr lang="de-DE" dirty="0" smtClean="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00" y="983945"/>
            <a:ext cx="3344181" cy="1148765"/>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00" y="2302436"/>
            <a:ext cx="4576503" cy="1517210"/>
          </a:xfrm>
          <a:prstGeom prst="rect">
            <a:avLst/>
          </a:prstGeom>
        </p:spPr>
      </p:pic>
      <p:pic>
        <p:nvPicPr>
          <p:cNvPr id="9" name="Grafik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000" y="4034936"/>
            <a:ext cx="4549823" cy="1767057"/>
          </a:xfrm>
          <a:prstGeom prst="rect">
            <a:avLst/>
          </a:prstGeom>
        </p:spPr>
      </p:pic>
      <p:pic>
        <p:nvPicPr>
          <p:cNvPr id="11" name="Grafik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24128" y="1268760"/>
            <a:ext cx="2802141" cy="1419641"/>
          </a:xfrm>
          <a:prstGeom prst="rect">
            <a:avLst/>
          </a:prstGeom>
        </p:spPr>
      </p:pic>
      <p:pic>
        <p:nvPicPr>
          <p:cNvPr id="12" name="Grafik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99464" y="2939796"/>
            <a:ext cx="3326805" cy="1978668"/>
          </a:xfrm>
          <a:prstGeom prst="rect">
            <a:avLst/>
          </a:prstGeom>
        </p:spPr>
      </p:pic>
    </p:spTree>
    <p:extLst>
      <p:ext uri="{BB962C8B-B14F-4D97-AF65-F5344CB8AC3E}">
        <p14:creationId xmlns:p14="http://schemas.microsoft.com/office/powerpoint/2010/main" val="9745106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395536" y="180000"/>
            <a:ext cx="5904656" cy="533400"/>
          </a:xfrm>
        </p:spPr>
        <p:txBody>
          <a:bodyPr/>
          <a:lstStyle/>
          <a:p>
            <a:r>
              <a:rPr lang="de-DE" b="0" dirty="0" smtClean="0"/>
              <a:t>Komprimierung</a:t>
            </a:r>
            <a:endParaRPr lang="de-DE" b="0" dirty="0"/>
          </a:p>
        </p:txBody>
      </p:sp>
      <p:sp>
        <p:nvSpPr>
          <p:cNvPr id="2" name="Rechteck 1"/>
          <p:cNvSpPr/>
          <p:nvPr/>
        </p:nvSpPr>
        <p:spPr>
          <a:xfrm>
            <a:off x="2286000" y="-1787812"/>
            <a:ext cx="4572000" cy="523220"/>
          </a:xfrm>
          <a:prstGeom prst="rect">
            <a:avLst/>
          </a:prstGeom>
        </p:spPr>
        <p:txBody>
          <a:bodyPr>
            <a:spAutoFit/>
          </a:bodyPr>
          <a:lstStyle/>
          <a:p>
            <a:endParaRPr lang="de-DE" dirty="0"/>
          </a:p>
        </p:txBody>
      </p:sp>
      <p:graphicFrame>
        <p:nvGraphicFramePr>
          <p:cNvPr id="7" name="Diagramm 6"/>
          <p:cNvGraphicFramePr/>
          <p:nvPr>
            <p:extLst>
              <p:ext uri="{D42A27DB-BD31-4B8C-83A1-F6EECF244321}">
                <p14:modId xmlns:p14="http://schemas.microsoft.com/office/powerpoint/2010/main" val="3968328296"/>
              </p:ext>
            </p:extLst>
          </p:nvPr>
        </p:nvGraphicFramePr>
        <p:xfrm>
          <a:off x="2199904" y="3118611"/>
          <a:ext cx="4632176" cy="12080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m 9"/>
          <p:cNvGraphicFramePr/>
          <p:nvPr>
            <p:extLst>
              <p:ext uri="{D42A27DB-BD31-4B8C-83A1-F6EECF244321}">
                <p14:modId xmlns:p14="http://schemas.microsoft.com/office/powerpoint/2010/main" val="2997876726"/>
              </p:ext>
            </p:extLst>
          </p:nvPr>
        </p:nvGraphicFramePr>
        <p:xfrm>
          <a:off x="143508" y="180000"/>
          <a:ext cx="8856984" cy="338952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1" name="Grafik 1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32000" y="5977801"/>
            <a:ext cx="4590404" cy="410061"/>
          </a:xfrm>
          <a:prstGeom prst="rect">
            <a:avLst/>
          </a:prstGeom>
        </p:spPr>
      </p:pic>
      <p:pic>
        <p:nvPicPr>
          <p:cNvPr id="12" name="Grafik 1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32000" y="4284305"/>
            <a:ext cx="5368451" cy="1459625"/>
          </a:xfrm>
          <a:prstGeom prst="rect">
            <a:avLst/>
          </a:prstGeom>
        </p:spPr>
      </p:pic>
    </p:spTree>
    <p:extLst>
      <p:ext uri="{BB962C8B-B14F-4D97-AF65-F5344CB8AC3E}">
        <p14:creationId xmlns:p14="http://schemas.microsoft.com/office/powerpoint/2010/main" val="11681247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In-Memory Nutzung </a:t>
            </a:r>
            <a:endParaRPr lang="de-DE" dirty="0"/>
          </a:p>
        </p:txBody>
      </p:sp>
      <p:sp>
        <p:nvSpPr>
          <p:cNvPr id="7" name="Rechteck 6"/>
          <p:cNvSpPr/>
          <p:nvPr/>
        </p:nvSpPr>
        <p:spPr>
          <a:xfrm>
            <a:off x="406440" y="1365736"/>
            <a:ext cx="7920880" cy="2246769"/>
          </a:xfrm>
          <a:prstGeom prst="rect">
            <a:avLst/>
          </a:prstGeom>
        </p:spPr>
        <p:txBody>
          <a:bodyPr wrap="square">
            <a:spAutoFit/>
          </a:bodyPr>
          <a:lstStyle/>
          <a:p>
            <a:pPr marL="342900" indent="-342900">
              <a:lnSpc>
                <a:spcPct val="150000"/>
              </a:lnSpc>
              <a:buFont typeface="Arial" panose="020B0604020202020204" pitchFamily="34" charset="0"/>
              <a:buChar char="•"/>
            </a:pPr>
            <a:r>
              <a:rPr lang="de-DE" sz="2000" dirty="0" smtClean="0"/>
              <a:t>Parallele Nutzung von In-Memory Tabellen und Standardtabellen möglich</a:t>
            </a:r>
          </a:p>
          <a:p>
            <a:pPr marL="342900" indent="-342900">
              <a:lnSpc>
                <a:spcPct val="150000"/>
              </a:lnSpc>
              <a:buFont typeface="Arial" panose="020B0604020202020204" pitchFamily="34" charset="0"/>
              <a:buChar char="•"/>
            </a:pPr>
            <a:r>
              <a:rPr lang="de-DE" sz="2000" dirty="0" smtClean="0"/>
              <a:t>Blitzschneller Lesezugriff auf Daten möglich</a:t>
            </a:r>
          </a:p>
          <a:p>
            <a:pPr marL="342900" indent="-342900">
              <a:lnSpc>
                <a:spcPct val="150000"/>
              </a:lnSpc>
              <a:buFont typeface="Arial" panose="020B0604020202020204" pitchFamily="34" charset="0"/>
              <a:buChar char="•"/>
            </a:pPr>
            <a:r>
              <a:rPr lang="de-DE" sz="2000" dirty="0" smtClean="0"/>
              <a:t>Optimal bei </a:t>
            </a:r>
            <a:r>
              <a:rPr lang="de-DE" sz="2000" dirty="0" err="1" smtClean="0"/>
              <a:t>read-only</a:t>
            </a:r>
            <a:r>
              <a:rPr lang="de-DE" sz="2000" dirty="0" smtClean="0"/>
              <a:t> Zugriffen und konstanter Daten </a:t>
            </a:r>
          </a:p>
          <a:p>
            <a:pPr marL="342900" indent="-342900">
              <a:buFont typeface="Arial" panose="020B0604020202020204" pitchFamily="34" charset="0"/>
              <a:buChar char="•"/>
            </a:pPr>
            <a:endParaRPr lang="de-DE" sz="2000" dirty="0" smtClean="0"/>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00" y="3861048"/>
            <a:ext cx="5405998" cy="1512168"/>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00" y="5661248"/>
            <a:ext cx="6660737" cy="216024"/>
          </a:xfrm>
          <a:prstGeom prst="rect">
            <a:avLst/>
          </a:prstGeom>
        </p:spPr>
      </p:pic>
    </p:spTree>
    <p:extLst>
      <p:ext uri="{BB962C8B-B14F-4D97-AF65-F5344CB8AC3E}">
        <p14:creationId xmlns:p14="http://schemas.microsoft.com/office/powerpoint/2010/main" val="35220422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mplatzhalter 1"/>
          <p:cNvSpPr>
            <a:spLocks noGrp="1"/>
          </p:cNvSpPr>
          <p:nvPr>
            <p:ph type="chart" idx="1"/>
          </p:nvPr>
        </p:nvSpPr>
        <p:spPr/>
      </p:sp>
      <p:sp>
        <p:nvSpPr>
          <p:cNvPr id="3" name="Titel 2"/>
          <p:cNvSpPr>
            <a:spLocks noGrp="1"/>
          </p:cNvSpPr>
          <p:nvPr>
            <p:ph type="title"/>
          </p:nvPr>
        </p:nvSpPr>
        <p:spPr/>
        <p:txBody>
          <a:bodyPr/>
          <a:lstStyle/>
          <a:p>
            <a:endParaRPr lang="de-DE" dirty="0"/>
          </a:p>
        </p:txBody>
      </p:sp>
    </p:spTree>
    <p:extLst>
      <p:ext uri="{BB962C8B-B14F-4D97-AF65-F5344CB8AC3E}">
        <p14:creationId xmlns:p14="http://schemas.microsoft.com/office/powerpoint/2010/main" val="2248222199"/>
      </p:ext>
    </p:extLst>
  </p:cSld>
  <p:clrMapOvr>
    <a:masterClrMapping/>
  </p:clrMapOvr>
</p:sld>
</file>

<file path=ppt/theme/theme1.xml><?xml version="1.0" encoding="utf-8"?>
<a:theme xmlns:a="http://schemas.openxmlformats.org/drawingml/2006/main" name="Powerpoint_Vorlage">
  <a:themeElements>
    <a:clrScheme name="Benutzerdefiniert 1">
      <a:dk1>
        <a:srgbClr val="000000"/>
      </a:dk1>
      <a:lt1>
        <a:srgbClr val="FFFFFF"/>
      </a:lt1>
      <a:dk2>
        <a:srgbClr val="0000FF"/>
      </a:dk2>
      <a:lt2>
        <a:srgbClr val="FFFF00"/>
      </a:lt2>
      <a:accent1>
        <a:srgbClr val="F99B1C"/>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Powerpoint_Vorla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lnDef>
  </a:objectDefaults>
  <a:extraClrSchemeLst>
    <a:extraClrScheme>
      <a:clrScheme name="Powerpoint_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werpoint_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werpoint_Vorlag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werpoint_Vorlag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werpoint_Vorla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werpoint_Vorla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werpoint_Vorla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K:\n4100\Werbung\PPT\Powerpoint_Vorlage.pot</Template>
  <TotalTime>0</TotalTime>
  <Words>723</Words>
  <Application>Microsoft Office PowerPoint</Application>
  <PresentationFormat>Bildschirmpräsentation (4:3)</PresentationFormat>
  <Paragraphs>115</Paragraphs>
  <Slides>7</Slides>
  <Notes>5</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7</vt:i4>
      </vt:variant>
    </vt:vector>
  </HeadingPairs>
  <TitlesOfParts>
    <vt:vector size="10" baseType="lpstr">
      <vt:lpstr>Arial</vt:lpstr>
      <vt:lpstr>ヒラギノ角ゴ Pro W3</vt:lpstr>
      <vt:lpstr>Powerpoint_Vorlage</vt:lpstr>
      <vt:lpstr>1.1 Allgemeines</vt:lpstr>
      <vt:lpstr>Pro &amp; Contra</vt:lpstr>
      <vt:lpstr>2.1 Cassandra </vt:lpstr>
      <vt:lpstr>Erstellen der Datenbank</vt:lpstr>
      <vt:lpstr>Komprimierung</vt:lpstr>
      <vt:lpstr>In-Memory Nutzung </vt:lpstr>
      <vt:lpstr>PowerPoint-Präsentation</vt:lpstr>
    </vt:vector>
  </TitlesOfParts>
  <Company>HTW Dresden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Folienüberschrift 1</dc:title>
  <dc:subject>testthema</dc:subject>
  <dc:creator>niehues</dc:creator>
  <cp:lastModifiedBy>stud_admin</cp:lastModifiedBy>
  <cp:revision>139</cp:revision>
  <cp:lastPrinted>2011-09-28T10:49:02Z</cp:lastPrinted>
  <dcterms:created xsi:type="dcterms:W3CDTF">2011-12-19T14:51:39Z</dcterms:created>
  <dcterms:modified xsi:type="dcterms:W3CDTF">2018-01-18T13:44:46Z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earbeiter">
    <vt:lpwstr>H. Mustermann</vt:lpwstr>
  </property>
</Properties>
</file>