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Dosis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Dosis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Dosis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3" name="Shape 9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inverted">
    <p:bg>
      <p:bgPr>
        <a:solidFill>
          <a:srgbClr val="22222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9" name="Shape 9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solidFill>
          <a:srgbClr val="FF87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22222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44050" y="-38100"/>
            <a:ext cx="4139800" cy="5192625"/>
          </a:xfrm>
          <a:custGeom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i="1" sz="3600"/>
            </a:lvl1pPr>
            <a:lvl2pPr lvl="1" rtl="0">
              <a:spcBef>
                <a:spcPts val="0"/>
              </a:spcBef>
              <a:buSzPct val="100000"/>
              <a:defRPr i="1" sz="3600"/>
            </a:lvl2pPr>
            <a:lvl3pPr lvl="2" rtl="0">
              <a:spcBef>
                <a:spcPts val="0"/>
              </a:spcBef>
              <a:buSzPct val="100000"/>
              <a:defRPr i="1" sz="3600"/>
            </a:lvl3pPr>
            <a:lvl4pPr lvl="3" rtl="0">
              <a:spcBef>
                <a:spcPts val="0"/>
              </a:spcBef>
              <a:buSzPct val="100000"/>
              <a:defRPr i="1" sz="3600"/>
            </a:lvl4pPr>
            <a:lvl5pPr lvl="4" rtl="0">
              <a:spcBef>
                <a:spcPts val="0"/>
              </a:spcBef>
              <a:buSzPct val="100000"/>
              <a:defRPr i="1" sz="3600"/>
            </a:lvl5pPr>
            <a:lvl6pPr lvl="5" rtl="0">
              <a:spcBef>
                <a:spcPts val="0"/>
              </a:spcBef>
              <a:buSzPct val="100000"/>
              <a:defRPr i="1" sz="3600"/>
            </a:lvl6pPr>
            <a:lvl7pPr lvl="6" rtl="0">
              <a:spcBef>
                <a:spcPts val="0"/>
              </a:spcBef>
              <a:buSzPct val="100000"/>
              <a:defRPr i="1" sz="3600"/>
            </a:lvl7pPr>
            <a:lvl8pPr lvl="7" rtl="0">
              <a:spcBef>
                <a:spcPts val="0"/>
              </a:spcBef>
              <a:buSzPct val="100000"/>
              <a:defRPr i="1" sz="3600"/>
            </a:lvl8pPr>
            <a:lvl9pPr lvl="8">
              <a:spcBef>
                <a:spcPts val="0"/>
              </a:spcBef>
              <a:buSzPct val="100000"/>
              <a:defRPr i="1" sz="3600"/>
            </a:lvl9pPr>
          </a:lstStyle>
          <a:p/>
        </p:txBody>
      </p:sp>
      <p:sp>
        <p:nvSpPr>
          <p:cNvPr id="26" name="Shape 26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sp>
        <p:nvSpPr>
          <p:cNvPr id="27" name="Shape 27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x="6957298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</a:p>
        </p:txBody>
      </p:sp>
      <p:sp>
        <p:nvSpPr>
          <p:cNvPr id="30" name="Shape 30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22222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b="0" sz="2400"/>
            </a:lvl1pPr>
            <a:lvl2pPr lvl="1">
              <a:spcBef>
                <a:spcPts val="0"/>
              </a:spcBef>
              <a:buSzPct val="100000"/>
              <a:defRPr b="0" sz="2400"/>
            </a:lvl2pPr>
            <a:lvl3pPr lvl="2">
              <a:spcBef>
                <a:spcPts val="0"/>
              </a:spcBef>
              <a:buSzPct val="100000"/>
              <a:defRPr b="0" sz="2400"/>
            </a:lvl3pPr>
            <a:lvl4pPr lvl="3">
              <a:spcBef>
                <a:spcPts val="0"/>
              </a:spcBef>
              <a:buSzPct val="100000"/>
              <a:defRPr b="0" sz="2400"/>
            </a:lvl4pPr>
            <a:lvl5pPr lvl="4">
              <a:spcBef>
                <a:spcPts val="0"/>
              </a:spcBef>
              <a:buSzPct val="100000"/>
              <a:defRPr b="0" sz="2400"/>
            </a:lvl5pPr>
            <a:lvl6pPr lvl="5">
              <a:spcBef>
                <a:spcPts val="0"/>
              </a:spcBef>
              <a:buSzPct val="100000"/>
              <a:defRPr b="0" sz="2400"/>
            </a:lvl6pPr>
            <a:lvl7pPr lvl="6">
              <a:spcBef>
                <a:spcPts val="0"/>
              </a:spcBef>
              <a:buSzPct val="100000"/>
              <a:defRPr b="0" sz="2400"/>
            </a:lvl7pPr>
            <a:lvl8pPr lvl="7">
              <a:spcBef>
                <a:spcPts val="0"/>
              </a:spcBef>
              <a:buSzPct val="100000"/>
              <a:defRPr b="0" sz="2400"/>
            </a:lvl8pPr>
            <a:lvl9pPr lvl="8">
              <a:spcBef>
                <a:spcPts val="0"/>
              </a:spcBef>
              <a:buSzPct val="100000"/>
              <a:defRPr b="0" sz="24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63" name="Shape 63"/>
          <p:cNvSpPr txBox="1"/>
          <p:nvPr>
            <p:ph idx="3" type="body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7" name="Shape 6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background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5" name="Shape 85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36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b="1" lang="f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RobotWar</a:t>
            </a:r>
          </a:p>
          <a:p>
            <a:pPr lvl="0">
              <a:spcBef>
                <a:spcPts val="0"/>
              </a:spcBef>
              <a:buNone/>
            </a:pPr>
            <a:r>
              <a:rPr lang="fr" sz="3000"/>
              <a:t>Projet Programmation Avancée - M1 Miage 2016/2017.</a:t>
            </a:r>
          </a:p>
          <a:p>
            <a:pPr lvl="0">
              <a:spcBef>
                <a:spcPts val="0"/>
              </a:spcBef>
              <a:buNone/>
            </a:pPr>
            <a:r>
              <a:rPr lang="fr" sz="2800"/>
              <a:t>Présenté par Nicolas Kircun, Tom Phily et Mohammed Tanouti.</a:t>
            </a:r>
          </a:p>
          <a:p>
            <a:pPr lvl="0">
              <a:spcBef>
                <a:spcPts val="0"/>
              </a:spcBef>
              <a:buNone/>
            </a:pPr>
            <a:r>
              <a:rPr lang="fr" sz="2800"/>
              <a:t>Dirigé par Mr. Huet.</a:t>
            </a:r>
          </a:p>
        </p:txBody>
      </p:sp>
      <p:pic>
        <p:nvPicPr>
          <p:cNvPr descr="robot-war-hd-widescreen-wallpapers.jpg" id="112" name="Shape 112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-48999"/>
            <a:ext cx="9304076" cy="523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Moteur : Chargement des plugins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fonctionnement 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SwingRepository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RepositoryLoader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PluginLoader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Menu dynamic :</a:t>
            </a:r>
          </a:p>
          <a:p>
            <a:pPr indent="-228600" lvl="1" marL="914400">
              <a:spcBef>
                <a:spcPts val="0"/>
              </a:spcBef>
            </a:pPr>
            <a:r>
              <a:rPr lang="fr"/>
              <a:t>AbstractAction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descr="Capture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775" y="1174350"/>
            <a:ext cx="4304825" cy="27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Moteur : Fonctionnement de l’application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594900" y="1311550"/>
            <a:ext cx="4188300" cy="35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fr" sz="2400"/>
              <a:t>Architecture swing basique (JFrame -&gt; JPanel -&gt; Composants)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fr" sz="2400"/>
              <a:t>Le panel contient les robots ainsi que les plugins sélectionnés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fr" sz="2400"/>
              <a:t>Les robots connaissent également les plugins</a:t>
            </a:r>
          </a:p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4783200" y="1311550"/>
            <a:ext cx="4073700" cy="35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fr" sz="2400"/>
              <a:t>Le panel appelle les actions à effectuer pour chaque robot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fr" sz="2400"/>
              <a:t>Les robots sollicitent ensuite aux plugins pour gérer leurs comportements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Moteur : Système de sauvegarde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Sauvegarde.xml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fr"/>
              <a:t>FileEncoder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fr"/>
              <a:t>FileDecoder</a:t>
            </a: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descr="sauvegarde.PN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475" y="1555350"/>
            <a:ext cx="5299124" cy="24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Plugins  : Conception des plugins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273425" y="1300450"/>
            <a:ext cx="4304700" cy="35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fr" sz="2400"/>
              <a:t>Utilisation d’interfaces : 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fr" sz="2000"/>
              <a:t>les plugins suivent tous la même architecture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fr" sz="2000"/>
              <a:t>le moteur peut utiliser n’importe quel plugin sans connaître son fonctionnement</a:t>
            </a:r>
          </a:p>
          <a:p>
            <a:pPr indent="-355600" lvl="1" marL="914400">
              <a:spcBef>
                <a:spcPts val="0"/>
              </a:spcBef>
              <a:buSzPct val="100000"/>
            </a:pPr>
            <a:r>
              <a:rPr lang="fr" sz="2000"/>
              <a:t>donner une visibilité globale des composants dans le projet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8125" y="1300450"/>
            <a:ext cx="4304700" cy="35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</a:pPr>
            <a:r>
              <a:rPr lang="fr" sz="2400"/>
              <a:t>Séparation des plugins suivant leurs tâches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fr" sz="2400"/>
              <a:t>Délégation des affichages aux plugins graphiques (robots, armes)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fr" sz="2400"/>
              <a:t>Les plugins graphiques suivent le patron décorateur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4294967295"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Démo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Points forts/Points à améliorer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Points forts 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Système de sauvegarde.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Réalisation de plugins facile.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Adapter à une liste de robots.</a:t>
            </a:r>
          </a:p>
        </p:txBody>
      </p:sp>
      <p:sp>
        <p:nvSpPr>
          <p:cNvPr id="157" name="Shape 157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Points à améliorer 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Possibilité d’ajouter/d’enlever des robots.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Changer de plugins ne fait pas recommencer la partie.</a:t>
            </a: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Des questions ?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descr="2990654381_1_3_3QcACgts.jp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1197175"/>
            <a:ext cx="33718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