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2" r:id="rId3"/>
    <p:sldId id="276" r:id="rId4"/>
    <p:sldId id="281" r:id="rId5"/>
    <p:sldId id="285" r:id="rId6"/>
    <p:sldId id="286" r:id="rId7"/>
    <p:sldId id="274" r:id="rId8"/>
    <p:sldId id="272" r:id="rId9"/>
    <p:sldId id="277" r:id="rId10"/>
    <p:sldId id="263" r:id="rId11"/>
    <p:sldId id="271" r:id="rId12"/>
    <p:sldId id="259" r:id="rId13"/>
    <p:sldId id="261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44" d="100"/>
          <a:sy n="144" d="100"/>
        </p:scale>
        <p:origin x="654" y="12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1577"/>
              </p:ext>
            </p:extLst>
          </p:nvPr>
        </p:nvGraphicFramePr>
        <p:xfrm>
          <a:off x="271054" y="977880"/>
          <a:ext cx="6964773" cy="248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>
                          <a:latin typeface="Perpetua" panose="02020502060401020303" pitchFamily="18" charset="0"/>
                        </a:rPr>
                        <a:t>Prediction Goal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order based on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0" dirty="0">
                          <a:latin typeface="Perpetua" panose="02020502060401020303" pitchFamily="18" charset="0"/>
                        </a:rPr>
                        <a:t>max(E[P</a:t>
                      </a:r>
                      <a:r>
                        <a:rPr lang="de-DE" i="0" baseline="-25000" dirty="0">
                          <a:latin typeface="Perpetua" panose="02020502060401020303" pitchFamily="18" charset="0"/>
                        </a:rPr>
                        <a:t>success</a:t>
                      </a:r>
                      <a:r>
                        <a:rPr lang="de-DE" i="0" baseline="0" dirty="0">
                          <a:latin typeface="Perpetua" panose="02020502060401020303" pitchFamily="18" charset="0"/>
                        </a:rPr>
                        <a:t>] 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* E</a:t>
                      </a:r>
                      <a:r>
                        <a:rPr lang="el-GR" i="0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i="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Perpetua" panose="02020502060401020303" pitchFamily="18" charset="0"/>
                        </a:rPr>
                        <a:t>max(E</a:t>
                      </a:r>
                      <a:r>
                        <a:rPr lang="el-GR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99463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Perpetua" panose="02020502060401020303" pitchFamily="18" charset="0"/>
                        </a:rPr>
                        <a:t>Issue loading</a:t>
                      </a:r>
                      <a:endParaRPr lang="en-GB" sz="180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„Stream“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Actual 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table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F7645-1CBC-45F7-B0AE-55D27AFB67E5}"/>
              </a:ext>
            </a:extLst>
          </p:cNvPr>
          <p:cNvCxnSpPr>
            <a:cxnSpLocks/>
          </p:cNvCxnSpPr>
          <p:nvPr/>
        </p:nvCxnSpPr>
        <p:spPr bwMode="gray">
          <a:xfrm>
            <a:off x="2098102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C22A0-23C6-43FC-AA7E-6D41C2AE7A43}"/>
              </a:ext>
            </a:extLst>
          </p:cNvPr>
          <p:cNvCxnSpPr/>
          <p:nvPr/>
        </p:nvCxnSpPr>
        <p:spPr bwMode="gray">
          <a:xfrm>
            <a:off x="271054" y="1655524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350F4-59FA-47D7-AB91-6468E8DC21ED}"/>
              </a:ext>
            </a:extLst>
          </p:cNvPr>
          <p:cNvCxnSpPr>
            <a:cxnSpLocks/>
          </p:cNvCxnSpPr>
          <p:nvPr/>
        </p:nvCxnSpPr>
        <p:spPr bwMode="gray">
          <a:xfrm>
            <a:off x="5004048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FC576D4-E4B5-EE48-98F2-3FEB49D34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1EA96-0399-AC47-A86E-4466F008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8" y="64611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Action </a:t>
            </a:r>
            <a:r>
              <a:rPr lang="de-DE" sz="2800" err="1"/>
              <a:t>picking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6EFCE8-B3CD-8046-8C9A-D3079817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1206424"/>
            <a:ext cx="7519478" cy="38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248BF-AF07-408C-AB2A-E3BB907B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0898-5805-4CB5-AF73-F3AC58E2F2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E08F-A181-461F-93F6-CBCF4815E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DEC6-072E-4C4D-8BFC-37FD3E01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8674D-AF02-4D21-A1B6-BB3D2C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Past-Learned Action Failing Probabilities –</a:t>
            </a:r>
            <a:br>
              <a:rPr lang="de-DE" dirty="0"/>
            </a:br>
            <a:r>
              <a:rPr lang="de-DE" dirty="0"/>
              <a:t>Transition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11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RQ1</a:t>
            </a:r>
          </a:p>
          <a:p>
            <a:pPr lvl="1"/>
            <a:r>
              <a:rPr lang="de-DE" dirty="0"/>
              <a:t>Are the two approaches compatible?</a:t>
            </a:r>
          </a:p>
          <a:p>
            <a:r>
              <a:rPr lang="de-DE" dirty="0"/>
              <a:t>RQ2</a:t>
            </a:r>
          </a:p>
          <a:p>
            <a:pPr lvl="1"/>
            <a:r>
              <a:rPr lang="de-DE" dirty="0"/>
              <a:t>Is the decision-making </a:t>
            </a:r>
            <a:r>
              <a:rPr lang="de-DE" i="1" dirty="0"/>
              <a:t>significantly</a:t>
            </a:r>
            <a:r>
              <a:rPr lang="de-DE" dirty="0"/>
              <a:t> worse when using incorrect reward penalties?</a:t>
            </a:r>
          </a:p>
          <a:p>
            <a:r>
              <a:rPr lang="de-DE" dirty="0"/>
              <a:t>RQ3</a:t>
            </a:r>
          </a:p>
          <a:p>
            <a:pPr lvl="1"/>
            <a:r>
              <a:rPr lang="de-DE" dirty="0"/>
              <a:t>Assuming that the failing probabilities were correct: What is the theoretical lost utility?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4A51FC-80C9-426E-93AA-30B19D78A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Currently a lot of functions with side effects</a:t>
            </a:r>
          </a:p>
          <a:p>
            <a:pPr lvl="1"/>
            <a:r>
              <a:rPr lang="de-DE"/>
              <a:t>=&gt; Hard</a:t>
            </a:r>
            <a:r>
              <a:rPr lang="de-DE" i="1"/>
              <a:t>er</a:t>
            </a:r>
            <a:r>
              <a:rPr lang="de-DE"/>
              <a:t> to understand data-transformations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522-4793-4FF1-BE46-7272277962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6B48-0AB9-4D5C-9351-9074B901A5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6E3F-F538-462B-AE7D-CDD2BFC9B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25E73-A598-4BDB-B88D-ADBECCB5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526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673</TotalTime>
  <Words>608</Words>
  <Application>Microsoft Office PowerPoint</Application>
  <PresentationFormat>On-screen Show (16:9)</PresentationFormat>
  <Paragraphs>113</Paragraphs>
  <Slides>17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Issue ranking – multiple runs</vt:lpstr>
      <vt:lpstr>Issue ranking – multiple runs</vt:lpstr>
      <vt:lpstr>Action picking – multiple runs</vt:lpstr>
      <vt:lpstr>Past-Learned Action Failing Probabilities – Transition Matrix</vt:lpstr>
      <vt:lpstr>Research Questions</vt:lpstr>
      <vt:lpstr>Discussion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9</cp:revision>
  <cp:lastPrinted>2014-05-07T12:19:03Z</cp:lastPrinted>
  <dcterms:created xsi:type="dcterms:W3CDTF">2021-09-15T17:00:32Z</dcterms:created>
  <dcterms:modified xsi:type="dcterms:W3CDTF">2021-09-21T22:37:07Z</dcterms:modified>
</cp:coreProperties>
</file>