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2" r:id="rId3"/>
    <p:sldId id="273" r:id="rId4"/>
    <p:sldId id="274" r:id="rId5"/>
    <p:sldId id="272" r:id="rId6"/>
    <p:sldId id="263" r:id="rId7"/>
    <p:sldId id="271" r:id="rId8"/>
    <p:sldId id="259" r:id="rId9"/>
    <p:sldId id="261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44" d="100"/>
          <a:sy n="144" d="100"/>
        </p:scale>
        <p:origin x="654" y="21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Title (</a:t>
            </a:r>
            <a:r>
              <a:rPr lang="de-DE" dirty="0" err="1"/>
              <a:t>Verdana</a:t>
            </a:r>
            <a:r>
              <a:rPr lang="de-DE" dirty="0"/>
              <a:t> 20pt)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Write your first topic here</a:t>
            </a:r>
          </a:p>
          <a:p>
            <a:r>
              <a:rPr lang="de-DE"/>
              <a:t>Write your second topic here</a:t>
            </a:r>
          </a:p>
          <a:p>
            <a:r>
              <a:rPr lang="de-DE" b="1"/>
              <a:t>Highlight your topics by using bold font (change manually)</a:t>
            </a:r>
          </a:p>
          <a:p>
            <a:r>
              <a:rPr lang="de-DE"/>
              <a:t>Write your fourth topic here</a:t>
            </a:r>
          </a:p>
          <a:p>
            <a:pPr lvl="1"/>
            <a:r>
              <a:rPr lang="de-DE"/>
              <a:t>If you need further details</a:t>
            </a:r>
          </a:p>
          <a:p>
            <a:pPr lvl="1"/>
            <a:r>
              <a:rPr lang="de-DE"/>
              <a:t>Choose the second text layer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C93CEB-837A-44F7-AF0B-45724FBB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Differences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334F237-D819-48AC-BA0A-9355D63BF9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0F16B9-79B5-4C49-B8F0-E88DB41E88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3CEBC-BD6B-4491-9BB0-F168964EE0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63003D74-5DD2-4E47-9403-EC119D2FA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67276"/>
              </p:ext>
            </p:extLst>
          </p:nvPr>
        </p:nvGraphicFramePr>
        <p:xfrm>
          <a:off x="271054" y="977880"/>
          <a:ext cx="6964773" cy="2846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198">
                  <a:extLst>
                    <a:ext uri="{9D8B030D-6E8A-4147-A177-3AD203B41FA5}">
                      <a16:colId xmlns:a16="http://schemas.microsoft.com/office/drawing/2014/main" val="138414386"/>
                    </a:ext>
                  </a:extLst>
                </a:gridCol>
                <a:gridCol w="2862984">
                  <a:extLst>
                    <a:ext uri="{9D8B030D-6E8A-4147-A177-3AD203B41FA5}">
                      <a16:colId xmlns:a16="http://schemas.microsoft.com/office/drawing/2014/main" val="2490561798"/>
                    </a:ext>
                  </a:extLst>
                </a:gridCol>
                <a:gridCol w="2321591">
                  <a:extLst>
                    <a:ext uri="{9D8B030D-6E8A-4147-A177-3AD203B41FA5}">
                      <a16:colId xmlns:a16="http://schemas.microsoft.com/office/drawing/2014/main" val="4211831688"/>
                    </a:ext>
                  </a:extLst>
                </a:gridCol>
              </a:tblGrid>
              <a:tr h="589681">
                <a:tc>
                  <a:txBody>
                    <a:bodyPr/>
                    <a:lstStyle/>
                    <a:p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Perpetua" panose="02020502060401020303" pitchFamily="18" charset="0"/>
                      </a:endParaRPr>
                    </a:p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RL 4 Self Repair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Perpetua" panose="02020502060401020303" pitchFamily="18" charset="0"/>
                      </a:endParaRPr>
                    </a:p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ML Control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26731"/>
                  </a:ext>
                </a:extLst>
              </a:tr>
              <a:tr h="377726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Rule Choice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Random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Learned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366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Rule Failure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Possible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Never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983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Multiple Rules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No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>
                          <a:latin typeface="Perpetua" panose="02020502060401020303" pitchFamily="18" charset="0"/>
                        </a:rPr>
                        <a:t>Yes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99376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Perpetua" panose="02020502060401020303" pitchFamily="18" charset="0"/>
                        </a:rPr>
                        <a:t>Component Failures</a:t>
                      </a:r>
                      <a:endParaRPr lang="en-GB" sz="1600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Batch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Single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101145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Component Type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Inferred from history lookup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Known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98770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Reward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Zero or inferred from lookup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mRubis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823092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CDA8C7-6D19-442C-B400-E2E6FA009832}"/>
              </a:ext>
            </a:extLst>
          </p:cNvPr>
          <p:cNvCxnSpPr>
            <a:cxnSpLocks/>
          </p:cNvCxnSpPr>
          <p:nvPr/>
        </p:nvCxnSpPr>
        <p:spPr bwMode="gray">
          <a:xfrm>
            <a:off x="2123260" y="1275606"/>
            <a:ext cx="0" cy="3168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31DB83-C131-4EAE-BE27-096EC8495B64}"/>
              </a:ext>
            </a:extLst>
          </p:cNvPr>
          <p:cNvCxnSpPr/>
          <p:nvPr/>
        </p:nvCxnSpPr>
        <p:spPr bwMode="gray">
          <a:xfrm>
            <a:off x="271054" y="1635646"/>
            <a:ext cx="69647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935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248BF-AF07-408C-AB2A-E3BB907B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20898-5805-4CB5-AF73-F3AC58E2F2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4E08F-A181-461F-93F6-CBCF4815E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6DEC6-072E-4C4D-8BFC-37FD3E017A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F8674D-AF02-4D21-A1B6-BB3D2C5F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Past-Learned Action Failing Probabilities –</a:t>
            </a:r>
            <a:br>
              <a:rPr lang="de-DE" dirty="0"/>
            </a:br>
            <a:r>
              <a:rPr lang="de-DE" dirty="0"/>
              <a:t>Transition 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8311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RQ1</a:t>
            </a:r>
          </a:p>
          <a:p>
            <a:pPr lvl="1"/>
            <a:r>
              <a:rPr lang="de-DE" dirty="0"/>
              <a:t>Are the two approaches compatible?</a:t>
            </a:r>
          </a:p>
          <a:p>
            <a:r>
              <a:rPr lang="de-DE" dirty="0"/>
              <a:t>RQ2</a:t>
            </a:r>
          </a:p>
          <a:p>
            <a:pPr lvl="1"/>
            <a:r>
              <a:rPr lang="de-DE" dirty="0"/>
              <a:t>Is the decision-making </a:t>
            </a:r>
            <a:r>
              <a:rPr lang="de-DE" i="1" dirty="0"/>
              <a:t>significantly</a:t>
            </a:r>
            <a:r>
              <a:rPr lang="de-DE" dirty="0"/>
              <a:t> worse when using incorrect reward penalties?</a:t>
            </a:r>
          </a:p>
          <a:p>
            <a:r>
              <a:rPr lang="de-DE" dirty="0"/>
              <a:t>RQ3</a:t>
            </a:r>
          </a:p>
          <a:p>
            <a:pPr lvl="1"/>
            <a:r>
              <a:rPr lang="de-DE" dirty="0"/>
              <a:t>Assuming that the failing probabilities were correct: What is the theoretical lost utility?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Research Questions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Job Description</a:t>
            </a:r>
          </a:p>
          <a:p>
            <a:r>
              <a:rPr lang="en-US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2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585</TotalTime>
  <Words>544</Words>
  <Application>Microsoft Office PowerPoint</Application>
  <PresentationFormat>On-screen Show (16:9)</PresentationFormat>
  <Paragraphs>104</Paragraphs>
  <Slides>13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Perpetua</vt:lpstr>
      <vt:lpstr>Verdana</vt:lpstr>
      <vt:lpstr>TEMPLATE_Fakultät_11_EXP v201702</vt:lpstr>
      <vt:lpstr>Presentation Title (Verdana 20pt) - maximum 2 lines</vt:lpstr>
      <vt:lpstr>Agenda</vt:lpstr>
      <vt:lpstr>Architecture Differences</vt:lpstr>
      <vt:lpstr>Past-Learned Action Failing Probabilities – Transition Matrix</vt:lpstr>
      <vt:lpstr>Research Questions</vt:lpstr>
      <vt:lpstr>Thank you  for your attention!</vt:lpstr>
      <vt:lpstr>PowerPoint Presentation</vt:lpstr>
      <vt:lpstr>PowerPoint Presentation</vt:lpstr>
      <vt:lpstr>PowerPoint Presentation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Tentacula Geht-dich-nix-an</dc:creator>
  <cp:lastModifiedBy>Tentacula Geht-dich-nix-an</cp:lastModifiedBy>
  <cp:revision>3</cp:revision>
  <cp:lastPrinted>2014-05-07T12:19:03Z</cp:lastPrinted>
  <dcterms:created xsi:type="dcterms:W3CDTF">2021-09-15T17:00:32Z</dcterms:created>
  <dcterms:modified xsi:type="dcterms:W3CDTF">2021-09-19T17:08:36Z</dcterms:modified>
</cp:coreProperties>
</file>