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57" r:id="rId7"/>
    <p:sldId id="261" r:id="rId8"/>
    <p:sldId id="263" r:id="rId9"/>
    <p:sldId id="265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72042 Moses Marzuki Samosir" initials="2MMS" lastIdx="2" clrIdx="0">
    <p:extLst>
      <p:ext uri="{19B8F6BF-5375-455C-9EA6-DF929625EA0E}">
        <p15:presenceInfo xmlns:p15="http://schemas.microsoft.com/office/powerpoint/2012/main" userId="2072042 Moses Marzuki Samos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A44"/>
    <a:srgbClr val="14319B"/>
    <a:srgbClr val="210060"/>
    <a:srgbClr val="9F2DD2"/>
    <a:srgbClr val="FF3399"/>
    <a:srgbClr val="3848B7"/>
    <a:srgbClr val="81FCFF"/>
    <a:srgbClr val="31ACF7"/>
    <a:srgbClr val="1EFAFE"/>
    <a:srgbClr val="123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BF865-9A77-4BE6-80E1-986124F2E430}" v="74" dt="2022-06-14T04:07:41.688"/>
    <p1510:client id="{18B23EE7-361D-D10A-8824-8ABCC03F07B7}" v="372" dt="2022-06-14T04:28:27.408"/>
    <p1510:client id="{554A9EC2-24D1-0656-E7A4-F0B7E386CE9A}" v="1" dt="2022-06-14T04:09:11.004"/>
    <p1510:client id="{749C10E8-FB31-4388-9B81-3A2773881780}" v="1016" dt="2022-06-14T05:21:14.514"/>
    <p1510:client id="{A3468543-83C4-B5B8-A23A-267EB8F2E706}" v="24" vWet="26" dt="2022-06-14T04:41:37.016"/>
    <p1510:client id="{B63376B0-45A8-448C-BFA9-39C5BADD50A4}" v="1123" dt="2022-06-14T05:50:0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48E9E-400A-4553-9F89-97DAFE3BF4F0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E25F9FDE-76E4-45A8-963C-7C085343C66A}">
      <dgm:prSet phldrT="[Text]" phldr="1"/>
      <dgm:spPr/>
      <dgm:t>
        <a:bodyPr/>
        <a:lstStyle/>
        <a:p>
          <a:endParaRPr lang="en-ID"/>
        </a:p>
      </dgm:t>
    </dgm:pt>
    <dgm:pt modelId="{50EEFE3F-4F0F-48C4-A9B0-A49A18059DDE}" type="parTrans" cxnId="{B833681D-4EBB-4D4A-8D13-34FCD1A69139}">
      <dgm:prSet/>
      <dgm:spPr/>
      <dgm:t>
        <a:bodyPr/>
        <a:lstStyle/>
        <a:p>
          <a:endParaRPr lang="en-ID"/>
        </a:p>
      </dgm:t>
    </dgm:pt>
    <dgm:pt modelId="{D6716B46-302F-4540-90CC-FC665E6645E8}" type="sibTrans" cxnId="{B833681D-4EBB-4D4A-8D13-34FCD1A69139}">
      <dgm:prSet/>
      <dgm:spPr/>
      <dgm:t>
        <a:bodyPr/>
        <a:lstStyle/>
        <a:p>
          <a:endParaRPr lang="en-ID"/>
        </a:p>
      </dgm:t>
    </dgm:pt>
    <dgm:pt modelId="{E8BB77A8-19F2-420C-AECF-6E7599FB4D49}">
      <dgm:prSet phldrT="[Text]" custT="1"/>
      <dgm:spPr/>
      <dgm:t>
        <a:bodyPr/>
        <a:lstStyle/>
        <a:p>
          <a:r>
            <a:rPr lang="en-US" sz="16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Find Vets</a:t>
          </a:r>
          <a:endParaRPr lang="en-ID" sz="16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gm:t>
    </dgm:pt>
    <dgm:pt modelId="{19F3201E-BE41-47B5-B027-D7E7BC76CF51}" type="parTrans" cxnId="{427C0062-6457-459C-9A24-3355DFF70F74}">
      <dgm:prSet/>
      <dgm:spPr/>
      <dgm:t>
        <a:bodyPr/>
        <a:lstStyle/>
        <a:p>
          <a:endParaRPr lang="en-ID"/>
        </a:p>
      </dgm:t>
    </dgm:pt>
    <dgm:pt modelId="{F0406051-CEA6-495D-AC50-1A93616CC33E}" type="sibTrans" cxnId="{427C0062-6457-459C-9A24-3355DFF70F74}">
      <dgm:prSet/>
      <dgm:spPr/>
      <dgm:t>
        <a:bodyPr/>
        <a:lstStyle/>
        <a:p>
          <a:endParaRPr lang="en-ID"/>
        </a:p>
      </dgm:t>
    </dgm:pt>
    <dgm:pt modelId="{FA4C2EF8-CAD6-4716-985A-A57D3854973A}">
      <dgm:prSet phldrT="[Text]" custT="1"/>
      <dgm:spPr/>
      <dgm:t>
        <a:bodyPr/>
        <a:lstStyle/>
        <a:p>
          <a:pPr rtl="0"/>
          <a:r>
            <a:rPr lang="en-US" sz="16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  <a:latin typeface="Calibri Light" panose="020F0302020204030204"/>
            </a:rPr>
            <a:t>Medical History</a:t>
          </a:r>
          <a:endParaRPr lang="en-ID" sz="16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gm:t>
    </dgm:pt>
    <dgm:pt modelId="{F0508095-DFEB-40EC-925F-95D45EEED226}" type="parTrans" cxnId="{8B8B80E0-6AD7-41E7-88A0-24A00C737C47}">
      <dgm:prSet/>
      <dgm:spPr/>
      <dgm:t>
        <a:bodyPr/>
        <a:lstStyle/>
        <a:p>
          <a:endParaRPr lang="en-ID"/>
        </a:p>
      </dgm:t>
    </dgm:pt>
    <dgm:pt modelId="{157E2BE4-8D92-4405-B9C7-6B458B00BB3D}" type="sibTrans" cxnId="{8B8B80E0-6AD7-41E7-88A0-24A00C737C47}">
      <dgm:prSet/>
      <dgm:spPr/>
      <dgm:t>
        <a:bodyPr/>
        <a:lstStyle/>
        <a:p>
          <a:endParaRPr lang="en-ID"/>
        </a:p>
      </dgm:t>
    </dgm:pt>
    <dgm:pt modelId="{13934E79-C762-4B40-9EF0-743EE23DCAB3}">
      <dgm:prSet phldrT="[Text]" custT="1"/>
      <dgm:spPr/>
      <dgm:t>
        <a:bodyPr/>
        <a:lstStyle/>
        <a:p>
          <a:r>
            <a:rPr lang="en-US" sz="13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Ev</a:t>
          </a:r>
          <a:r>
            <a:rPr lang="en-US" sz="16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ent</a:t>
          </a:r>
          <a:endParaRPr lang="en-ID" sz="16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gm:t>
    </dgm:pt>
    <dgm:pt modelId="{146E8798-B7BC-49DB-A0B5-3A286D6E87CB}" type="parTrans" cxnId="{AF6D8966-AAC1-4712-B7A4-875CE5D61559}">
      <dgm:prSet/>
      <dgm:spPr/>
      <dgm:t>
        <a:bodyPr/>
        <a:lstStyle/>
        <a:p>
          <a:endParaRPr lang="en-ID"/>
        </a:p>
      </dgm:t>
    </dgm:pt>
    <dgm:pt modelId="{10329F17-3FC7-413F-95DF-6139E59E1183}" type="sibTrans" cxnId="{AF6D8966-AAC1-4712-B7A4-875CE5D61559}">
      <dgm:prSet/>
      <dgm:spPr/>
      <dgm:t>
        <a:bodyPr/>
        <a:lstStyle/>
        <a:p>
          <a:endParaRPr lang="en-ID"/>
        </a:p>
      </dgm:t>
    </dgm:pt>
    <dgm:pt modelId="{FB1D2BA4-081C-4B9F-8630-06B95D4D9D9A}">
      <dgm:prSet phldrT="[Text]" phldr="1"/>
      <dgm:spPr/>
      <dgm:t>
        <a:bodyPr/>
        <a:lstStyle/>
        <a:p>
          <a:endParaRPr lang="en-ID"/>
        </a:p>
      </dgm:t>
    </dgm:pt>
    <dgm:pt modelId="{831B1F41-8E1E-4AE4-ADFD-80B46E466013}" type="parTrans" cxnId="{FA18FF02-5611-43C5-9E85-C79139AA6950}">
      <dgm:prSet/>
      <dgm:spPr/>
      <dgm:t>
        <a:bodyPr/>
        <a:lstStyle/>
        <a:p>
          <a:endParaRPr lang="en-ID"/>
        </a:p>
      </dgm:t>
    </dgm:pt>
    <dgm:pt modelId="{2B0F61A3-83BA-48CF-BD95-FCFF3A3113F8}" type="sibTrans" cxnId="{FA18FF02-5611-43C5-9E85-C79139AA6950}">
      <dgm:prSet/>
      <dgm:spPr/>
      <dgm:t>
        <a:bodyPr/>
        <a:lstStyle/>
        <a:p>
          <a:endParaRPr lang="en-ID"/>
        </a:p>
      </dgm:t>
    </dgm:pt>
    <dgm:pt modelId="{FE2DC253-A0E6-4717-8EA7-E9954DF26C59}">
      <dgm:prSet phldrT="[Text]" custT="1"/>
      <dgm:spPr/>
      <dgm:t>
        <a:bodyPr/>
        <a:lstStyle/>
        <a:p>
          <a:r>
            <a:rPr lang="en-US" sz="16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Article</a:t>
          </a:r>
          <a:endParaRPr lang="en-ID" sz="16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gm:t>
    </dgm:pt>
    <dgm:pt modelId="{C2BB4B27-927E-4D61-B021-42AEF391B2EE}" type="parTrans" cxnId="{43A65340-6893-4DA9-BFD4-47B4F62B4E4E}">
      <dgm:prSet/>
      <dgm:spPr/>
      <dgm:t>
        <a:bodyPr/>
        <a:lstStyle/>
        <a:p>
          <a:endParaRPr lang="en-ID"/>
        </a:p>
      </dgm:t>
    </dgm:pt>
    <dgm:pt modelId="{DD2A2EA3-712C-41C0-86CA-6AED1ADFE523}" type="sibTrans" cxnId="{43A65340-6893-4DA9-BFD4-47B4F62B4E4E}">
      <dgm:prSet/>
      <dgm:spPr/>
      <dgm:t>
        <a:bodyPr/>
        <a:lstStyle/>
        <a:p>
          <a:endParaRPr lang="en-ID"/>
        </a:p>
      </dgm:t>
    </dgm:pt>
    <dgm:pt modelId="{D893FAEC-DE06-4764-BFF7-1A69D0767A83}">
      <dgm:prSet phldrT="[Text]" custT="1"/>
      <dgm:spPr/>
      <dgm:t>
        <a:bodyPr/>
        <a:lstStyle/>
        <a:p>
          <a:r>
            <a:rPr lang="en-US" sz="16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Make Appointment</a:t>
          </a:r>
          <a:endParaRPr lang="en-ID" sz="16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gm:t>
    </dgm:pt>
    <dgm:pt modelId="{25C6FCFD-7606-4CBF-905E-9374173F47D6}" type="parTrans" cxnId="{9F95912E-0D5B-4ABC-815E-4FD3527BB575}">
      <dgm:prSet/>
      <dgm:spPr/>
      <dgm:t>
        <a:bodyPr/>
        <a:lstStyle/>
        <a:p>
          <a:endParaRPr lang="en-ID"/>
        </a:p>
      </dgm:t>
    </dgm:pt>
    <dgm:pt modelId="{9363CB19-694F-43BA-AAC5-EA3FF911EB69}" type="sibTrans" cxnId="{9F95912E-0D5B-4ABC-815E-4FD3527BB575}">
      <dgm:prSet/>
      <dgm:spPr/>
      <dgm:t>
        <a:bodyPr/>
        <a:lstStyle/>
        <a:p>
          <a:endParaRPr lang="en-ID"/>
        </a:p>
      </dgm:t>
    </dgm:pt>
    <dgm:pt modelId="{7975C8CB-52E9-44FB-A893-B590D869F581}" type="pres">
      <dgm:prSet presAssocID="{9DC48E9E-400A-4553-9F89-97DAFE3BF4F0}" presName="layout" presStyleCnt="0">
        <dgm:presLayoutVars>
          <dgm:chMax/>
          <dgm:chPref/>
          <dgm:dir/>
          <dgm:resizeHandles/>
        </dgm:presLayoutVars>
      </dgm:prSet>
      <dgm:spPr/>
    </dgm:pt>
    <dgm:pt modelId="{E40BE96B-AEE2-4880-A960-AEBAB663C24F}" type="pres">
      <dgm:prSet presAssocID="{E25F9FDE-76E4-45A8-963C-7C085343C66A}" presName="root" presStyleCnt="0">
        <dgm:presLayoutVars>
          <dgm:chMax/>
          <dgm:chPref/>
        </dgm:presLayoutVars>
      </dgm:prSet>
      <dgm:spPr/>
    </dgm:pt>
    <dgm:pt modelId="{A6802A13-0A01-4EF8-B6E8-49CF1B067687}" type="pres">
      <dgm:prSet presAssocID="{E25F9FDE-76E4-45A8-963C-7C085343C66A}" presName="rootComposite" presStyleCnt="0">
        <dgm:presLayoutVars/>
      </dgm:prSet>
      <dgm:spPr/>
    </dgm:pt>
    <dgm:pt modelId="{8B0863F0-6B73-4437-82AD-A2869615702D}" type="pres">
      <dgm:prSet presAssocID="{E25F9FDE-76E4-45A8-963C-7C085343C66A}" presName="ParentAccent" presStyleLbl="alignNode1" presStyleIdx="0" presStyleCnt="2"/>
      <dgm:spPr/>
    </dgm:pt>
    <dgm:pt modelId="{9B880776-5262-4562-A86A-8C10B024E58D}" type="pres">
      <dgm:prSet presAssocID="{E25F9FDE-76E4-45A8-963C-7C085343C66A}" presName="ParentSmallAccent" presStyleLbl="fgAcc1" presStyleIdx="0" presStyleCnt="2"/>
      <dgm:spPr/>
    </dgm:pt>
    <dgm:pt modelId="{7717F178-B228-4B2A-BE85-3C811056B970}" type="pres">
      <dgm:prSet presAssocID="{E25F9FDE-76E4-45A8-963C-7C085343C66A}" presName="Parent" presStyleLbl="revTx" presStyleIdx="0" presStyleCnt="7">
        <dgm:presLayoutVars>
          <dgm:chMax/>
          <dgm:chPref val="4"/>
          <dgm:bulletEnabled val="1"/>
        </dgm:presLayoutVars>
      </dgm:prSet>
      <dgm:spPr/>
    </dgm:pt>
    <dgm:pt modelId="{A16F1464-AFF1-4156-9EAD-E73C3208BC41}" type="pres">
      <dgm:prSet presAssocID="{E25F9FDE-76E4-45A8-963C-7C085343C66A}" presName="childShape" presStyleCnt="0">
        <dgm:presLayoutVars>
          <dgm:chMax val="0"/>
          <dgm:chPref val="0"/>
        </dgm:presLayoutVars>
      </dgm:prSet>
      <dgm:spPr/>
    </dgm:pt>
    <dgm:pt modelId="{B86F30EF-D9B4-4955-A521-0A9A29381196}" type="pres">
      <dgm:prSet presAssocID="{E8BB77A8-19F2-420C-AECF-6E7599FB4D49}" presName="childComposite" presStyleCnt="0">
        <dgm:presLayoutVars>
          <dgm:chMax val="0"/>
          <dgm:chPref val="0"/>
        </dgm:presLayoutVars>
      </dgm:prSet>
      <dgm:spPr/>
    </dgm:pt>
    <dgm:pt modelId="{08FD8B6B-D92B-4B04-99E2-7C53688F1C51}" type="pres">
      <dgm:prSet presAssocID="{E8BB77A8-19F2-420C-AECF-6E7599FB4D49}" presName="ChildAccent" presStyleLbl="solidFgAcc1" presStyleIdx="0" presStyleCnt="5"/>
      <dgm:spPr/>
    </dgm:pt>
    <dgm:pt modelId="{7E661E80-267B-496F-B5B6-45ED89EEEBB5}" type="pres">
      <dgm:prSet presAssocID="{E8BB77A8-19F2-420C-AECF-6E7599FB4D49}" presName="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48464B53-21C3-4726-B2D1-42DB08CE9469}" type="pres">
      <dgm:prSet presAssocID="{FA4C2EF8-CAD6-4716-985A-A57D3854973A}" presName="childComposite" presStyleCnt="0">
        <dgm:presLayoutVars>
          <dgm:chMax val="0"/>
          <dgm:chPref val="0"/>
        </dgm:presLayoutVars>
      </dgm:prSet>
      <dgm:spPr/>
    </dgm:pt>
    <dgm:pt modelId="{577F05DA-277A-443C-9647-3F2772D90382}" type="pres">
      <dgm:prSet presAssocID="{FA4C2EF8-CAD6-4716-985A-A57D3854973A}" presName="ChildAccent" presStyleLbl="solidFgAcc1" presStyleIdx="1" presStyleCnt="5"/>
      <dgm:spPr/>
    </dgm:pt>
    <dgm:pt modelId="{A4291541-907B-4CC1-AD08-A02D8B5E8A88}" type="pres">
      <dgm:prSet presAssocID="{FA4C2EF8-CAD6-4716-985A-A57D3854973A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FB5BBAB0-421A-4495-B524-B8E880DD71FC}" type="pres">
      <dgm:prSet presAssocID="{13934E79-C762-4B40-9EF0-743EE23DCAB3}" presName="childComposite" presStyleCnt="0">
        <dgm:presLayoutVars>
          <dgm:chMax val="0"/>
          <dgm:chPref val="0"/>
        </dgm:presLayoutVars>
      </dgm:prSet>
      <dgm:spPr/>
    </dgm:pt>
    <dgm:pt modelId="{4DDBBA67-B6FC-47A7-A7DD-9D7E1CB2B7EA}" type="pres">
      <dgm:prSet presAssocID="{13934E79-C762-4B40-9EF0-743EE23DCAB3}" presName="ChildAccent" presStyleLbl="solidFgAcc1" presStyleIdx="2" presStyleCnt="5"/>
      <dgm:spPr/>
    </dgm:pt>
    <dgm:pt modelId="{A410F73F-F085-446F-9674-4F12DA9DA29F}" type="pres">
      <dgm:prSet presAssocID="{13934E79-C762-4B40-9EF0-743EE23DCAB3}" presName="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E913FC6-D887-407A-9456-004E2D48F602}" type="pres">
      <dgm:prSet presAssocID="{FB1D2BA4-081C-4B9F-8630-06B95D4D9D9A}" presName="root" presStyleCnt="0">
        <dgm:presLayoutVars>
          <dgm:chMax/>
          <dgm:chPref/>
        </dgm:presLayoutVars>
      </dgm:prSet>
      <dgm:spPr/>
    </dgm:pt>
    <dgm:pt modelId="{1A06989D-BCE6-4EE0-83F8-8B0ECEE8DAA3}" type="pres">
      <dgm:prSet presAssocID="{FB1D2BA4-081C-4B9F-8630-06B95D4D9D9A}" presName="rootComposite" presStyleCnt="0">
        <dgm:presLayoutVars/>
      </dgm:prSet>
      <dgm:spPr/>
    </dgm:pt>
    <dgm:pt modelId="{B5337B97-E333-4C6C-8969-2D596BE477A8}" type="pres">
      <dgm:prSet presAssocID="{FB1D2BA4-081C-4B9F-8630-06B95D4D9D9A}" presName="ParentAccent" presStyleLbl="alignNode1" presStyleIdx="1" presStyleCnt="2"/>
      <dgm:spPr/>
    </dgm:pt>
    <dgm:pt modelId="{40A12992-49F1-47B9-B721-2BD257B0CD90}" type="pres">
      <dgm:prSet presAssocID="{FB1D2BA4-081C-4B9F-8630-06B95D4D9D9A}" presName="ParentSmallAccent" presStyleLbl="fgAcc1" presStyleIdx="1" presStyleCnt="2"/>
      <dgm:spPr/>
    </dgm:pt>
    <dgm:pt modelId="{00ECF169-EC51-4181-BD45-7F101CC9F1D4}" type="pres">
      <dgm:prSet presAssocID="{FB1D2BA4-081C-4B9F-8630-06B95D4D9D9A}" presName="Parent" presStyleLbl="revTx" presStyleIdx="4" presStyleCnt="7">
        <dgm:presLayoutVars>
          <dgm:chMax/>
          <dgm:chPref val="4"/>
          <dgm:bulletEnabled val="1"/>
        </dgm:presLayoutVars>
      </dgm:prSet>
      <dgm:spPr/>
    </dgm:pt>
    <dgm:pt modelId="{B5A6B311-3DD4-4291-8946-A2BF1E89C4C1}" type="pres">
      <dgm:prSet presAssocID="{FB1D2BA4-081C-4B9F-8630-06B95D4D9D9A}" presName="childShape" presStyleCnt="0">
        <dgm:presLayoutVars>
          <dgm:chMax val="0"/>
          <dgm:chPref val="0"/>
        </dgm:presLayoutVars>
      </dgm:prSet>
      <dgm:spPr/>
    </dgm:pt>
    <dgm:pt modelId="{2D82503E-E417-4880-8BA4-D86D0AAC28E9}" type="pres">
      <dgm:prSet presAssocID="{FE2DC253-A0E6-4717-8EA7-E9954DF26C59}" presName="childComposite" presStyleCnt="0">
        <dgm:presLayoutVars>
          <dgm:chMax val="0"/>
          <dgm:chPref val="0"/>
        </dgm:presLayoutVars>
      </dgm:prSet>
      <dgm:spPr/>
    </dgm:pt>
    <dgm:pt modelId="{62928B3C-7DF5-42EA-9ECB-38C37119F5A1}" type="pres">
      <dgm:prSet presAssocID="{FE2DC253-A0E6-4717-8EA7-E9954DF26C59}" presName="ChildAccent" presStyleLbl="solidFgAcc1" presStyleIdx="3" presStyleCnt="5"/>
      <dgm:spPr/>
    </dgm:pt>
    <dgm:pt modelId="{86E2176A-898D-441B-9EF8-5C2D8F11F056}" type="pres">
      <dgm:prSet presAssocID="{FE2DC253-A0E6-4717-8EA7-E9954DF26C59}" presName="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20A79AAC-AA69-45C0-9EAA-B6D6D2DE33C7}" type="pres">
      <dgm:prSet presAssocID="{D893FAEC-DE06-4764-BFF7-1A69D0767A83}" presName="childComposite" presStyleCnt="0">
        <dgm:presLayoutVars>
          <dgm:chMax val="0"/>
          <dgm:chPref val="0"/>
        </dgm:presLayoutVars>
      </dgm:prSet>
      <dgm:spPr/>
    </dgm:pt>
    <dgm:pt modelId="{2694F651-D2C8-4AD0-BC60-8BA39AF2A50A}" type="pres">
      <dgm:prSet presAssocID="{D893FAEC-DE06-4764-BFF7-1A69D0767A83}" presName="ChildAccent" presStyleLbl="solidFgAcc1" presStyleIdx="4" presStyleCnt="5"/>
      <dgm:spPr/>
    </dgm:pt>
    <dgm:pt modelId="{78240080-9B05-4CB3-BBAC-0E70CE149CC4}" type="pres">
      <dgm:prSet presAssocID="{D893FAEC-DE06-4764-BFF7-1A69D0767A83}" presName="Child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FA18FF02-5611-43C5-9E85-C79139AA6950}" srcId="{9DC48E9E-400A-4553-9F89-97DAFE3BF4F0}" destId="{FB1D2BA4-081C-4B9F-8630-06B95D4D9D9A}" srcOrd="1" destOrd="0" parTransId="{831B1F41-8E1E-4AE4-ADFD-80B46E466013}" sibTransId="{2B0F61A3-83BA-48CF-BD95-FCFF3A3113F8}"/>
    <dgm:cxn modelId="{B833681D-4EBB-4D4A-8D13-34FCD1A69139}" srcId="{9DC48E9E-400A-4553-9F89-97DAFE3BF4F0}" destId="{E25F9FDE-76E4-45A8-963C-7C085343C66A}" srcOrd="0" destOrd="0" parTransId="{50EEFE3F-4F0F-48C4-A9B0-A49A18059DDE}" sibTransId="{D6716B46-302F-4540-90CC-FC665E6645E8}"/>
    <dgm:cxn modelId="{F76B912C-AC66-4042-97C2-1BEF21C0F3FA}" type="presOf" srcId="{D893FAEC-DE06-4764-BFF7-1A69D0767A83}" destId="{78240080-9B05-4CB3-BBAC-0E70CE149CC4}" srcOrd="0" destOrd="0" presId="urn:microsoft.com/office/officeart/2008/layout/SquareAccentList"/>
    <dgm:cxn modelId="{9F95912E-0D5B-4ABC-815E-4FD3527BB575}" srcId="{FB1D2BA4-081C-4B9F-8630-06B95D4D9D9A}" destId="{D893FAEC-DE06-4764-BFF7-1A69D0767A83}" srcOrd="1" destOrd="0" parTransId="{25C6FCFD-7606-4CBF-905E-9374173F47D6}" sibTransId="{9363CB19-694F-43BA-AAC5-EA3FF911EB69}"/>
    <dgm:cxn modelId="{495ACA3A-CF2C-419A-9725-22E924843435}" type="presOf" srcId="{9DC48E9E-400A-4553-9F89-97DAFE3BF4F0}" destId="{7975C8CB-52E9-44FB-A893-B590D869F581}" srcOrd="0" destOrd="0" presId="urn:microsoft.com/office/officeart/2008/layout/SquareAccentList"/>
    <dgm:cxn modelId="{3E48103C-CF64-4F92-BA31-AE1799F0DAC3}" type="presOf" srcId="{E8BB77A8-19F2-420C-AECF-6E7599FB4D49}" destId="{7E661E80-267B-496F-B5B6-45ED89EEEBB5}" srcOrd="0" destOrd="0" presId="urn:microsoft.com/office/officeart/2008/layout/SquareAccentList"/>
    <dgm:cxn modelId="{50242C3E-5466-4C2E-9A9F-55675CB316D2}" type="presOf" srcId="{E25F9FDE-76E4-45A8-963C-7C085343C66A}" destId="{7717F178-B228-4B2A-BE85-3C811056B970}" srcOrd="0" destOrd="0" presId="urn:microsoft.com/office/officeart/2008/layout/SquareAccentList"/>
    <dgm:cxn modelId="{43A65340-6893-4DA9-BFD4-47B4F62B4E4E}" srcId="{FB1D2BA4-081C-4B9F-8630-06B95D4D9D9A}" destId="{FE2DC253-A0E6-4717-8EA7-E9954DF26C59}" srcOrd="0" destOrd="0" parTransId="{C2BB4B27-927E-4D61-B021-42AEF391B2EE}" sibTransId="{DD2A2EA3-712C-41C0-86CA-6AED1ADFE523}"/>
    <dgm:cxn modelId="{427C0062-6457-459C-9A24-3355DFF70F74}" srcId="{E25F9FDE-76E4-45A8-963C-7C085343C66A}" destId="{E8BB77A8-19F2-420C-AECF-6E7599FB4D49}" srcOrd="0" destOrd="0" parTransId="{19F3201E-BE41-47B5-B027-D7E7BC76CF51}" sibTransId="{F0406051-CEA6-495D-AC50-1A93616CC33E}"/>
    <dgm:cxn modelId="{38BBDC44-CDDE-4412-BFD1-6BA5C07C9C4D}" type="presOf" srcId="{FB1D2BA4-081C-4B9F-8630-06B95D4D9D9A}" destId="{00ECF169-EC51-4181-BD45-7F101CC9F1D4}" srcOrd="0" destOrd="0" presId="urn:microsoft.com/office/officeart/2008/layout/SquareAccentList"/>
    <dgm:cxn modelId="{AF6D8966-AAC1-4712-B7A4-875CE5D61559}" srcId="{E25F9FDE-76E4-45A8-963C-7C085343C66A}" destId="{13934E79-C762-4B40-9EF0-743EE23DCAB3}" srcOrd="2" destOrd="0" parTransId="{146E8798-B7BC-49DB-A0B5-3A286D6E87CB}" sibTransId="{10329F17-3FC7-413F-95DF-6139E59E1183}"/>
    <dgm:cxn modelId="{613EB979-F0B9-43DC-9108-F8CB2582C576}" type="presOf" srcId="{13934E79-C762-4B40-9EF0-743EE23DCAB3}" destId="{A410F73F-F085-446F-9674-4F12DA9DA29F}" srcOrd="0" destOrd="0" presId="urn:microsoft.com/office/officeart/2008/layout/SquareAccentList"/>
    <dgm:cxn modelId="{8B8B80E0-6AD7-41E7-88A0-24A00C737C47}" srcId="{E25F9FDE-76E4-45A8-963C-7C085343C66A}" destId="{FA4C2EF8-CAD6-4716-985A-A57D3854973A}" srcOrd="1" destOrd="0" parTransId="{F0508095-DFEB-40EC-925F-95D45EEED226}" sibTransId="{157E2BE4-8D92-4405-B9C7-6B458B00BB3D}"/>
    <dgm:cxn modelId="{BD89A1E8-85F9-41DD-9BD0-8729FB653759}" type="presOf" srcId="{FA4C2EF8-CAD6-4716-985A-A57D3854973A}" destId="{A4291541-907B-4CC1-AD08-A02D8B5E8A88}" srcOrd="0" destOrd="0" presId="urn:microsoft.com/office/officeart/2008/layout/SquareAccentList"/>
    <dgm:cxn modelId="{E7003FFB-2CFB-45A9-8BF4-9804390C6717}" type="presOf" srcId="{FE2DC253-A0E6-4717-8EA7-E9954DF26C59}" destId="{86E2176A-898D-441B-9EF8-5C2D8F11F056}" srcOrd="0" destOrd="0" presId="urn:microsoft.com/office/officeart/2008/layout/SquareAccentList"/>
    <dgm:cxn modelId="{E2D492AA-CE65-4B0E-939E-C76C245F12C2}" type="presParOf" srcId="{7975C8CB-52E9-44FB-A893-B590D869F581}" destId="{E40BE96B-AEE2-4880-A960-AEBAB663C24F}" srcOrd="0" destOrd="0" presId="urn:microsoft.com/office/officeart/2008/layout/SquareAccentList"/>
    <dgm:cxn modelId="{8D9B3660-EBE0-4D63-B88E-D1736416BA55}" type="presParOf" srcId="{E40BE96B-AEE2-4880-A960-AEBAB663C24F}" destId="{A6802A13-0A01-4EF8-B6E8-49CF1B067687}" srcOrd="0" destOrd="0" presId="urn:microsoft.com/office/officeart/2008/layout/SquareAccentList"/>
    <dgm:cxn modelId="{09469597-7E9A-4806-BFEA-7418186F6AF6}" type="presParOf" srcId="{A6802A13-0A01-4EF8-B6E8-49CF1B067687}" destId="{8B0863F0-6B73-4437-82AD-A2869615702D}" srcOrd="0" destOrd="0" presId="urn:microsoft.com/office/officeart/2008/layout/SquareAccentList"/>
    <dgm:cxn modelId="{39BCB221-6089-4EB4-B253-C8D266C44C53}" type="presParOf" srcId="{A6802A13-0A01-4EF8-B6E8-49CF1B067687}" destId="{9B880776-5262-4562-A86A-8C10B024E58D}" srcOrd="1" destOrd="0" presId="urn:microsoft.com/office/officeart/2008/layout/SquareAccentList"/>
    <dgm:cxn modelId="{53265B17-CD00-4574-AE09-14B373BAD8AD}" type="presParOf" srcId="{A6802A13-0A01-4EF8-B6E8-49CF1B067687}" destId="{7717F178-B228-4B2A-BE85-3C811056B970}" srcOrd="2" destOrd="0" presId="urn:microsoft.com/office/officeart/2008/layout/SquareAccentList"/>
    <dgm:cxn modelId="{6E1D66E2-7AC0-4BC1-9286-E6D6672D52BA}" type="presParOf" srcId="{E40BE96B-AEE2-4880-A960-AEBAB663C24F}" destId="{A16F1464-AFF1-4156-9EAD-E73C3208BC41}" srcOrd="1" destOrd="0" presId="urn:microsoft.com/office/officeart/2008/layout/SquareAccentList"/>
    <dgm:cxn modelId="{D57B13B0-3BB7-4C94-BC25-D2E153553174}" type="presParOf" srcId="{A16F1464-AFF1-4156-9EAD-E73C3208BC41}" destId="{B86F30EF-D9B4-4955-A521-0A9A29381196}" srcOrd="0" destOrd="0" presId="urn:microsoft.com/office/officeart/2008/layout/SquareAccentList"/>
    <dgm:cxn modelId="{5C7EF7C5-CF0A-4634-982E-BD1C9F0AA02B}" type="presParOf" srcId="{B86F30EF-D9B4-4955-A521-0A9A29381196}" destId="{08FD8B6B-D92B-4B04-99E2-7C53688F1C51}" srcOrd="0" destOrd="0" presId="urn:microsoft.com/office/officeart/2008/layout/SquareAccentList"/>
    <dgm:cxn modelId="{8B33B9CA-18AF-44E4-8F83-A8931F412472}" type="presParOf" srcId="{B86F30EF-D9B4-4955-A521-0A9A29381196}" destId="{7E661E80-267B-496F-B5B6-45ED89EEEBB5}" srcOrd="1" destOrd="0" presId="urn:microsoft.com/office/officeart/2008/layout/SquareAccentList"/>
    <dgm:cxn modelId="{B538A2CE-70BB-4D0F-9107-5E47F362E436}" type="presParOf" srcId="{A16F1464-AFF1-4156-9EAD-E73C3208BC41}" destId="{48464B53-21C3-4726-B2D1-42DB08CE9469}" srcOrd="1" destOrd="0" presId="urn:microsoft.com/office/officeart/2008/layout/SquareAccentList"/>
    <dgm:cxn modelId="{FD230ABE-2C9E-425D-9C89-152730BEF854}" type="presParOf" srcId="{48464B53-21C3-4726-B2D1-42DB08CE9469}" destId="{577F05DA-277A-443C-9647-3F2772D90382}" srcOrd="0" destOrd="0" presId="urn:microsoft.com/office/officeart/2008/layout/SquareAccentList"/>
    <dgm:cxn modelId="{1C889AE7-A9C6-4317-8B4D-95D331E94133}" type="presParOf" srcId="{48464B53-21C3-4726-B2D1-42DB08CE9469}" destId="{A4291541-907B-4CC1-AD08-A02D8B5E8A88}" srcOrd="1" destOrd="0" presId="urn:microsoft.com/office/officeart/2008/layout/SquareAccentList"/>
    <dgm:cxn modelId="{1FE88063-F784-4CF8-8B61-AA12399A5F71}" type="presParOf" srcId="{A16F1464-AFF1-4156-9EAD-E73C3208BC41}" destId="{FB5BBAB0-421A-4495-B524-B8E880DD71FC}" srcOrd="2" destOrd="0" presId="urn:microsoft.com/office/officeart/2008/layout/SquareAccentList"/>
    <dgm:cxn modelId="{268D16E7-E3EA-4E31-AC85-10F33BA41E82}" type="presParOf" srcId="{FB5BBAB0-421A-4495-B524-B8E880DD71FC}" destId="{4DDBBA67-B6FC-47A7-A7DD-9D7E1CB2B7EA}" srcOrd="0" destOrd="0" presId="urn:microsoft.com/office/officeart/2008/layout/SquareAccentList"/>
    <dgm:cxn modelId="{AC1EC61D-CD8F-41A6-9104-DF7F2BEC8587}" type="presParOf" srcId="{FB5BBAB0-421A-4495-B524-B8E880DD71FC}" destId="{A410F73F-F085-446F-9674-4F12DA9DA29F}" srcOrd="1" destOrd="0" presId="urn:microsoft.com/office/officeart/2008/layout/SquareAccentList"/>
    <dgm:cxn modelId="{C6E16D23-93CD-4D0B-930A-FFA9B5742959}" type="presParOf" srcId="{7975C8CB-52E9-44FB-A893-B590D869F581}" destId="{FE913FC6-D887-407A-9456-004E2D48F602}" srcOrd="1" destOrd="0" presId="urn:microsoft.com/office/officeart/2008/layout/SquareAccentList"/>
    <dgm:cxn modelId="{F28F637D-A2FB-47CF-8510-549BCC366856}" type="presParOf" srcId="{FE913FC6-D887-407A-9456-004E2D48F602}" destId="{1A06989D-BCE6-4EE0-83F8-8B0ECEE8DAA3}" srcOrd="0" destOrd="0" presId="urn:microsoft.com/office/officeart/2008/layout/SquareAccentList"/>
    <dgm:cxn modelId="{98455F77-B214-4AE6-9BDE-295483EBB736}" type="presParOf" srcId="{1A06989D-BCE6-4EE0-83F8-8B0ECEE8DAA3}" destId="{B5337B97-E333-4C6C-8969-2D596BE477A8}" srcOrd="0" destOrd="0" presId="urn:microsoft.com/office/officeart/2008/layout/SquareAccentList"/>
    <dgm:cxn modelId="{B0E8C61A-1EC3-4934-9E9D-EA80CDE93AA0}" type="presParOf" srcId="{1A06989D-BCE6-4EE0-83F8-8B0ECEE8DAA3}" destId="{40A12992-49F1-47B9-B721-2BD257B0CD90}" srcOrd="1" destOrd="0" presId="urn:microsoft.com/office/officeart/2008/layout/SquareAccentList"/>
    <dgm:cxn modelId="{583344C9-AADB-47ED-9E94-15404C6773F6}" type="presParOf" srcId="{1A06989D-BCE6-4EE0-83F8-8B0ECEE8DAA3}" destId="{00ECF169-EC51-4181-BD45-7F101CC9F1D4}" srcOrd="2" destOrd="0" presId="urn:microsoft.com/office/officeart/2008/layout/SquareAccentList"/>
    <dgm:cxn modelId="{12E185A8-F794-472D-AC2A-5C1A26B24D46}" type="presParOf" srcId="{FE913FC6-D887-407A-9456-004E2D48F602}" destId="{B5A6B311-3DD4-4291-8946-A2BF1E89C4C1}" srcOrd="1" destOrd="0" presId="urn:microsoft.com/office/officeart/2008/layout/SquareAccentList"/>
    <dgm:cxn modelId="{785BC0AD-103F-4C01-AAE6-E388AB730BAA}" type="presParOf" srcId="{B5A6B311-3DD4-4291-8946-A2BF1E89C4C1}" destId="{2D82503E-E417-4880-8BA4-D86D0AAC28E9}" srcOrd="0" destOrd="0" presId="urn:microsoft.com/office/officeart/2008/layout/SquareAccentList"/>
    <dgm:cxn modelId="{821BE20A-48AA-4B0D-8766-F4D2BDBE23F5}" type="presParOf" srcId="{2D82503E-E417-4880-8BA4-D86D0AAC28E9}" destId="{62928B3C-7DF5-42EA-9ECB-38C37119F5A1}" srcOrd="0" destOrd="0" presId="urn:microsoft.com/office/officeart/2008/layout/SquareAccentList"/>
    <dgm:cxn modelId="{87B01549-39AA-40EF-AEEB-413230EEB4CF}" type="presParOf" srcId="{2D82503E-E417-4880-8BA4-D86D0AAC28E9}" destId="{86E2176A-898D-441B-9EF8-5C2D8F11F056}" srcOrd="1" destOrd="0" presId="urn:microsoft.com/office/officeart/2008/layout/SquareAccentList"/>
    <dgm:cxn modelId="{65E77C30-360A-46EB-B325-5843F5052B47}" type="presParOf" srcId="{B5A6B311-3DD4-4291-8946-A2BF1E89C4C1}" destId="{20A79AAC-AA69-45C0-9EAA-B6D6D2DE33C7}" srcOrd="1" destOrd="0" presId="urn:microsoft.com/office/officeart/2008/layout/SquareAccentList"/>
    <dgm:cxn modelId="{A01CB8CA-5FAD-444A-B676-6957E6B6351D}" type="presParOf" srcId="{20A79AAC-AA69-45C0-9EAA-B6D6D2DE33C7}" destId="{2694F651-D2C8-4AD0-BC60-8BA39AF2A50A}" srcOrd="0" destOrd="0" presId="urn:microsoft.com/office/officeart/2008/layout/SquareAccentList"/>
    <dgm:cxn modelId="{55414614-F587-4FBB-8CDC-9323D0291064}" type="presParOf" srcId="{20A79AAC-AA69-45C0-9EAA-B6D6D2DE33C7}" destId="{78240080-9B05-4CB3-BBAC-0E70CE149CC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11E30-9B38-496C-9368-C90E8EEC2F6D}" type="doc">
      <dgm:prSet loTypeId="urn:microsoft.com/office/officeart/2005/8/layout/hList9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ID"/>
        </a:p>
      </dgm:t>
    </dgm:pt>
    <dgm:pt modelId="{F01A04F4-5232-4577-95DE-F111D4A805F4}">
      <dgm:prSet phldrT="[Text]"/>
      <dgm:spPr/>
      <dgm:t>
        <a:bodyPr/>
        <a:lstStyle/>
        <a:p>
          <a:r>
            <a:rPr lang="en-US"/>
            <a:t>Article</a:t>
          </a:r>
          <a:endParaRPr lang="en-ID"/>
        </a:p>
      </dgm:t>
    </dgm:pt>
    <dgm:pt modelId="{7F1606C2-B0E4-41D5-AE6E-1E52BBEC26A4}" type="parTrans" cxnId="{CDAD18E6-4B05-4851-8FF4-9846F2E74644}">
      <dgm:prSet/>
      <dgm:spPr/>
      <dgm:t>
        <a:bodyPr/>
        <a:lstStyle/>
        <a:p>
          <a:endParaRPr lang="en-ID"/>
        </a:p>
      </dgm:t>
    </dgm:pt>
    <dgm:pt modelId="{8585FFB8-F6F6-4801-900E-1D4F8F429101}" type="sibTrans" cxnId="{CDAD18E6-4B05-4851-8FF4-9846F2E74644}">
      <dgm:prSet/>
      <dgm:spPr/>
      <dgm:t>
        <a:bodyPr/>
        <a:lstStyle/>
        <a:p>
          <a:endParaRPr lang="en-ID"/>
        </a:p>
      </dgm:t>
    </dgm:pt>
    <dgm:pt modelId="{510E4DBF-2AA9-424D-B294-C3C2FD10639D}">
      <dgm:prSet phldrT="[Text]" custT="1"/>
      <dgm:spPr/>
      <dgm:t>
        <a:bodyPr/>
        <a:lstStyle/>
        <a:p>
          <a:r>
            <a:rPr lang="en-US" sz="1100"/>
            <a:t>Upload Article</a:t>
          </a:r>
          <a:endParaRPr lang="en-ID" sz="1100"/>
        </a:p>
      </dgm:t>
    </dgm:pt>
    <dgm:pt modelId="{4DF3F448-DCC2-41B2-9AD7-4C9BB87F9843}" type="parTrans" cxnId="{BA3F77C0-829E-459A-90AB-D213968DF0B7}">
      <dgm:prSet/>
      <dgm:spPr/>
      <dgm:t>
        <a:bodyPr/>
        <a:lstStyle/>
        <a:p>
          <a:endParaRPr lang="en-ID"/>
        </a:p>
      </dgm:t>
    </dgm:pt>
    <dgm:pt modelId="{56CB2FB5-A96E-4FB5-9634-4069505C53EB}" type="sibTrans" cxnId="{BA3F77C0-829E-459A-90AB-D213968DF0B7}">
      <dgm:prSet/>
      <dgm:spPr/>
      <dgm:t>
        <a:bodyPr/>
        <a:lstStyle/>
        <a:p>
          <a:endParaRPr lang="en-ID"/>
        </a:p>
      </dgm:t>
    </dgm:pt>
    <dgm:pt modelId="{9F0156A3-3E24-48C4-A10A-E90472BC904B}">
      <dgm:prSet phldrT="[Text]" custT="1"/>
      <dgm:spPr/>
      <dgm:t>
        <a:bodyPr/>
        <a:lstStyle/>
        <a:p>
          <a:r>
            <a:rPr lang="en-US" sz="1200"/>
            <a:t>Edit Article</a:t>
          </a:r>
          <a:endParaRPr lang="en-ID" sz="1200"/>
        </a:p>
      </dgm:t>
    </dgm:pt>
    <dgm:pt modelId="{64534A60-5C92-4A44-9A29-58A90F979C57}" type="parTrans" cxnId="{393A70E6-C6E2-4252-BBF9-97DE7460F4B1}">
      <dgm:prSet/>
      <dgm:spPr/>
      <dgm:t>
        <a:bodyPr/>
        <a:lstStyle/>
        <a:p>
          <a:endParaRPr lang="en-ID"/>
        </a:p>
      </dgm:t>
    </dgm:pt>
    <dgm:pt modelId="{0485EBEF-1F6E-4F67-97D0-7B78618C2804}" type="sibTrans" cxnId="{393A70E6-C6E2-4252-BBF9-97DE7460F4B1}">
      <dgm:prSet/>
      <dgm:spPr/>
      <dgm:t>
        <a:bodyPr/>
        <a:lstStyle/>
        <a:p>
          <a:endParaRPr lang="en-ID"/>
        </a:p>
      </dgm:t>
    </dgm:pt>
    <dgm:pt modelId="{FDB22D6D-D1AF-46BB-91A2-A63ECEF6FF71}">
      <dgm:prSet phldrT="[Text]"/>
      <dgm:spPr/>
      <dgm:t>
        <a:bodyPr/>
        <a:lstStyle/>
        <a:p>
          <a:r>
            <a:rPr lang="en-US"/>
            <a:t>Event</a:t>
          </a:r>
          <a:endParaRPr lang="en-ID"/>
        </a:p>
      </dgm:t>
    </dgm:pt>
    <dgm:pt modelId="{7980B921-EF1C-4BB0-A296-3B161B52210F}" type="parTrans" cxnId="{23993B72-0DBE-4E62-8805-0C0A06B4C5C3}">
      <dgm:prSet/>
      <dgm:spPr/>
      <dgm:t>
        <a:bodyPr/>
        <a:lstStyle/>
        <a:p>
          <a:endParaRPr lang="en-ID"/>
        </a:p>
      </dgm:t>
    </dgm:pt>
    <dgm:pt modelId="{E0EB7952-92AE-4057-B721-41C79C9CC1B0}" type="sibTrans" cxnId="{23993B72-0DBE-4E62-8805-0C0A06B4C5C3}">
      <dgm:prSet/>
      <dgm:spPr/>
      <dgm:t>
        <a:bodyPr/>
        <a:lstStyle/>
        <a:p>
          <a:endParaRPr lang="en-ID"/>
        </a:p>
      </dgm:t>
    </dgm:pt>
    <dgm:pt modelId="{0C61EADA-57A9-48BA-AD03-B21763F26080}">
      <dgm:prSet phldrT="[Text]" custT="1"/>
      <dgm:spPr/>
      <dgm:t>
        <a:bodyPr/>
        <a:lstStyle/>
        <a:p>
          <a:r>
            <a:rPr lang="en-US" sz="1200"/>
            <a:t>Upload event</a:t>
          </a:r>
          <a:endParaRPr lang="en-ID" sz="1200"/>
        </a:p>
      </dgm:t>
    </dgm:pt>
    <dgm:pt modelId="{0B5F466C-A5B4-4099-8B16-AAA44191F3DA}" type="parTrans" cxnId="{2AD5F6DB-9489-43ED-9E3A-7D5DD4B703EE}">
      <dgm:prSet/>
      <dgm:spPr/>
      <dgm:t>
        <a:bodyPr/>
        <a:lstStyle/>
        <a:p>
          <a:endParaRPr lang="en-ID"/>
        </a:p>
      </dgm:t>
    </dgm:pt>
    <dgm:pt modelId="{4A165E63-E0E8-49E3-8659-24EAB4E1CDFD}" type="sibTrans" cxnId="{2AD5F6DB-9489-43ED-9E3A-7D5DD4B703EE}">
      <dgm:prSet/>
      <dgm:spPr/>
      <dgm:t>
        <a:bodyPr/>
        <a:lstStyle/>
        <a:p>
          <a:endParaRPr lang="en-ID"/>
        </a:p>
      </dgm:t>
    </dgm:pt>
    <dgm:pt modelId="{D8CAE8E8-681E-43A7-9729-9543F294174C}">
      <dgm:prSet phldrT="[Text]" custT="1"/>
      <dgm:spPr/>
      <dgm:t>
        <a:bodyPr/>
        <a:lstStyle/>
        <a:p>
          <a:r>
            <a:rPr lang="en-US" sz="1600"/>
            <a:t>Edit Event</a:t>
          </a:r>
          <a:endParaRPr lang="en-ID" sz="1600"/>
        </a:p>
      </dgm:t>
    </dgm:pt>
    <dgm:pt modelId="{A3F225C5-B77D-4FF3-955D-A50808EE5DF2}" type="parTrans" cxnId="{193152CB-5F3A-4EF2-BEB3-EF5B797481E4}">
      <dgm:prSet/>
      <dgm:spPr/>
      <dgm:t>
        <a:bodyPr/>
        <a:lstStyle/>
        <a:p>
          <a:endParaRPr lang="en-ID"/>
        </a:p>
      </dgm:t>
    </dgm:pt>
    <dgm:pt modelId="{21E9605F-2CF1-4953-897B-87139DB04F71}" type="sibTrans" cxnId="{193152CB-5F3A-4EF2-BEB3-EF5B797481E4}">
      <dgm:prSet/>
      <dgm:spPr/>
      <dgm:t>
        <a:bodyPr/>
        <a:lstStyle/>
        <a:p>
          <a:endParaRPr lang="en-ID"/>
        </a:p>
      </dgm:t>
    </dgm:pt>
    <dgm:pt modelId="{1BE372AF-FB63-4973-B556-647D2FEA1E91}">
      <dgm:prSet custT="1"/>
      <dgm:spPr/>
      <dgm:t>
        <a:bodyPr/>
        <a:lstStyle/>
        <a:p>
          <a:r>
            <a:rPr lang="en-US" sz="1200"/>
            <a:t>Delete Article</a:t>
          </a:r>
          <a:endParaRPr lang="en-ID" sz="1200"/>
        </a:p>
      </dgm:t>
    </dgm:pt>
    <dgm:pt modelId="{0FB188C1-1259-442C-AA0B-234DF67FF21E}" type="parTrans" cxnId="{9152853A-DE7C-4368-829C-CC501CC91F2D}">
      <dgm:prSet/>
      <dgm:spPr/>
      <dgm:t>
        <a:bodyPr/>
        <a:lstStyle/>
        <a:p>
          <a:endParaRPr lang="en-ID"/>
        </a:p>
      </dgm:t>
    </dgm:pt>
    <dgm:pt modelId="{15BA8EF0-D8E3-47F1-B10B-235867B7670E}" type="sibTrans" cxnId="{9152853A-DE7C-4368-829C-CC501CC91F2D}">
      <dgm:prSet/>
      <dgm:spPr/>
      <dgm:t>
        <a:bodyPr/>
        <a:lstStyle/>
        <a:p>
          <a:endParaRPr lang="en-ID"/>
        </a:p>
      </dgm:t>
    </dgm:pt>
    <dgm:pt modelId="{ADF1B5C5-E74B-45B3-ADF8-A8EB640BC6EE}">
      <dgm:prSet custT="1"/>
      <dgm:spPr/>
      <dgm:t>
        <a:bodyPr/>
        <a:lstStyle/>
        <a:p>
          <a:r>
            <a:rPr lang="en-US" sz="1200"/>
            <a:t>Delete Article</a:t>
          </a:r>
          <a:endParaRPr lang="en-ID" sz="1200"/>
        </a:p>
      </dgm:t>
    </dgm:pt>
    <dgm:pt modelId="{90ED23A5-4FFB-45E6-8217-276D48749FA0}" type="parTrans" cxnId="{F4B39D10-A679-47C4-AA89-15C16830E7CD}">
      <dgm:prSet/>
      <dgm:spPr/>
      <dgm:t>
        <a:bodyPr/>
        <a:lstStyle/>
        <a:p>
          <a:endParaRPr lang="en-ID"/>
        </a:p>
      </dgm:t>
    </dgm:pt>
    <dgm:pt modelId="{4DF49F25-4B3A-499E-AA6D-C93DA98D81BA}" type="sibTrans" cxnId="{F4B39D10-A679-47C4-AA89-15C16830E7CD}">
      <dgm:prSet/>
      <dgm:spPr/>
      <dgm:t>
        <a:bodyPr/>
        <a:lstStyle/>
        <a:p>
          <a:endParaRPr lang="en-ID"/>
        </a:p>
      </dgm:t>
    </dgm:pt>
    <dgm:pt modelId="{91BE2913-FDB5-4DAC-B075-F086CB7413B7}" type="pres">
      <dgm:prSet presAssocID="{11211E30-9B38-496C-9368-C90E8EEC2F6D}" presName="list" presStyleCnt="0">
        <dgm:presLayoutVars>
          <dgm:dir/>
          <dgm:animLvl val="lvl"/>
        </dgm:presLayoutVars>
      </dgm:prSet>
      <dgm:spPr/>
    </dgm:pt>
    <dgm:pt modelId="{A904FA11-02FD-4E05-A74B-F5B99CDBE963}" type="pres">
      <dgm:prSet presAssocID="{F01A04F4-5232-4577-95DE-F111D4A805F4}" presName="posSpace" presStyleCnt="0"/>
      <dgm:spPr/>
    </dgm:pt>
    <dgm:pt modelId="{5E215F16-39E7-475F-A605-BEBFFA7353C9}" type="pres">
      <dgm:prSet presAssocID="{F01A04F4-5232-4577-95DE-F111D4A805F4}" presName="vertFlow" presStyleCnt="0"/>
      <dgm:spPr/>
    </dgm:pt>
    <dgm:pt modelId="{62AD647D-8E43-4B63-A755-93E57AEECFD2}" type="pres">
      <dgm:prSet presAssocID="{F01A04F4-5232-4577-95DE-F111D4A805F4}" presName="topSpace" presStyleCnt="0"/>
      <dgm:spPr/>
    </dgm:pt>
    <dgm:pt modelId="{9E5A3C0D-ED42-4C00-AC5F-EB682D586E16}" type="pres">
      <dgm:prSet presAssocID="{F01A04F4-5232-4577-95DE-F111D4A805F4}" presName="firstComp" presStyleCnt="0"/>
      <dgm:spPr/>
    </dgm:pt>
    <dgm:pt modelId="{551BE0FA-FF2E-43DC-8FD2-176902B62849}" type="pres">
      <dgm:prSet presAssocID="{F01A04F4-5232-4577-95DE-F111D4A805F4}" presName="firstChild" presStyleLbl="bgAccFollowNode1" presStyleIdx="0" presStyleCnt="6" custScaleX="109657"/>
      <dgm:spPr/>
    </dgm:pt>
    <dgm:pt modelId="{5C10A45A-68D1-48EB-B29A-3DA63566F254}" type="pres">
      <dgm:prSet presAssocID="{F01A04F4-5232-4577-95DE-F111D4A805F4}" presName="firstChildTx" presStyleLbl="bgAccFollowNode1" presStyleIdx="0" presStyleCnt="6">
        <dgm:presLayoutVars>
          <dgm:bulletEnabled val="1"/>
        </dgm:presLayoutVars>
      </dgm:prSet>
      <dgm:spPr/>
    </dgm:pt>
    <dgm:pt modelId="{7FA73984-3AB0-4390-9962-A5E2E8509F16}" type="pres">
      <dgm:prSet presAssocID="{9F0156A3-3E24-48C4-A10A-E90472BC904B}" presName="comp" presStyleCnt="0"/>
      <dgm:spPr/>
    </dgm:pt>
    <dgm:pt modelId="{A1ABA5A3-5926-4F13-96F4-466ABE1DE5C4}" type="pres">
      <dgm:prSet presAssocID="{9F0156A3-3E24-48C4-A10A-E90472BC904B}" presName="child" presStyleLbl="bgAccFollowNode1" presStyleIdx="1" presStyleCnt="6" custScaleX="109657"/>
      <dgm:spPr/>
    </dgm:pt>
    <dgm:pt modelId="{4C87E0ED-1BFE-4DE4-9D3B-C93503E5BF41}" type="pres">
      <dgm:prSet presAssocID="{9F0156A3-3E24-48C4-A10A-E90472BC904B}" presName="childTx" presStyleLbl="bgAccFollowNode1" presStyleIdx="1" presStyleCnt="6">
        <dgm:presLayoutVars>
          <dgm:bulletEnabled val="1"/>
        </dgm:presLayoutVars>
      </dgm:prSet>
      <dgm:spPr/>
    </dgm:pt>
    <dgm:pt modelId="{BA144457-40EB-4BC0-89D4-2564BA970AC9}" type="pres">
      <dgm:prSet presAssocID="{1BE372AF-FB63-4973-B556-647D2FEA1E91}" presName="comp" presStyleCnt="0"/>
      <dgm:spPr/>
    </dgm:pt>
    <dgm:pt modelId="{AF01C4D8-4A45-4FAE-A031-768A77FFA1DB}" type="pres">
      <dgm:prSet presAssocID="{1BE372AF-FB63-4973-B556-647D2FEA1E91}" presName="child" presStyleLbl="bgAccFollowNode1" presStyleIdx="2" presStyleCnt="6" custScaleX="109657"/>
      <dgm:spPr/>
    </dgm:pt>
    <dgm:pt modelId="{D0416043-55AC-47C7-BA59-1D98C2B33023}" type="pres">
      <dgm:prSet presAssocID="{1BE372AF-FB63-4973-B556-647D2FEA1E91}" presName="childTx" presStyleLbl="bgAccFollowNode1" presStyleIdx="2" presStyleCnt="6">
        <dgm:presLayoutVars>
          <dgm:bulletEnabled val="1"/>
        </dgm:presLayoutVars>
      </dgm:prSet>
      <dgm:spPr/>
    </dgm:pt>
    <dgm:pt modelId="{56A95ACE-6967-4817-B4F2-260ABB63DEFB}" type="pres">
      <dgm:prSet presAssocID="{F01A04F4-5232-4577-95DE-F111D4A805F4}" presName="negSpace" presStyleCnt="0"/>
      <dgm:spPr/>
    </dgm:pt>
    <dgm:pt modelId="{FDD50CA0-DF7C-4382-9A44-4A8AC3CC89E8}" type="pres">
      <dgm:prSet presAssocID="{F01A04F4-5232-4577-95DE-F111D4A805F4}" presName="circle" presStyleLbl="node1" presStyleIdx="0" presStyleCnt="2" custLinFactNeighborX="-15457" custLinFactNeighborY="-3126"/>
      <dgm:spPr/>
    </dgm:pt>
    <dgm:pt modelId="{48D8BA08-A74D-4F97-A87E-0E656F4DDBBE}" type="pres">
      <dgm:prSet presAssocID="{8585FFB8-F6F6-4801-900E-1D4F8F429101}" presName="transSpace" presStyleCnt="0"/>
      <dgm:spPr/>
    </dgm:pt>
    <dgm:pt modelId="{4B1227E2-F9A2-4619-A9E5-27A21C678B6E}" type="pres">
      <dgm:prSet presAssocID="{FDB22D6D-D1AF-46BB-91A2-A63ECEF6FF71}" presName="posSpace" presStyleCnt="0"/>
      <dgm:spPr/>
    </dgm:pt>
    <dgm:pt modelId="{61D9E019-9F1A-478A-8F29-D5202AD4C770}" type="pres">
      <dgm:prSet presAssocID="{FDB22D6D-D1AF-46BB-91A2-A63ECEF6FF71}" presName="vertFlow" presStyleCnt="0"/>
      <dgm:spPr/>
    </dgm:pt>
    <dgm:pt modelId="{297EC2D4-E4B4-4AA0-8245-B851A4EAFDE2}" type="pres">
      <dgm:prSet presAssocID="{FDB22D6D-D1AF-46BB-91A2-A63ECEF6FF71}" presName="topSpace" presStyleCnt="0"/>
      <dgm:spPr/>
    </dgm:pt>
    <dgm:pt modelId="{41CDE64F-ACC6-4B63-BA68-7E6F145AB345}" type="pres">
      <dgm:prSet presAssocID="{FDB22D6D-D1AF-46BB-91A2-A63ECEF6FF71}" presName="firstComp" presStyleCnt="0"/>
      <dgm:spPr/>
    </dgm:pt>
    <dgm:pt modelId="{19264C96-5496-4E12-9471-DB9E6890C14D}" type="pres">
      <dgm:prSet presAssocID="{FDB22D6D-D1AF-46BB-91A2-A63ECEF6FF71}" presName="firstChild" presStyleLbl="bgAccFollowNode1" presStyleIdx="3" presStyleCnt="6" custScaleX="109657"/>
      <dgm:spPr/>
    </dgm:pt>
    <dgm:pt modelId="{1015A4DA-316C-439F-930F-101E9A247F62}" type="pres">
      <dgm:prSet presAssocID="{FDB22D6D-D1AF-46BB-91A2-A63ECEF6FF71}" presName="firstChildTx" presStyleLbl="bgAccFollowNode1" presStyleIdx="3" presStyleCnt="6">
        <dgm:presLayoutVars>
          <dgm:bulletEnabled val="1"/>
        </dgm:presLayoutVars>
      </dgm:prSet>
      <dgm:spPr/>
    </dgm:pt>
    <dgm:pt modelId="{31817FA9-81CB-43C8-8025-37D69FB23F2A}" type="pres">
      <dgm:prSet presAssocID="{D8CAE8E8-681E-43A7-9729-9543F294174C}" presName="comp" presStyleCnt="0"/>
      <dgm:spPr/>
    </dgm:pt>
    <dgm:pt modelId="{8D5D9394-9E8B-449E-B9FD-38FFEA2D24C8}" type="pres">
      <dgm:prSet presAssocID="{D8CAE8E8-681E-43A7-9729-9543F294174C}" presName="child" presStyleLbl="bgAccFollowNode1" presStyleIdx="4" presStyleCnt="6" custScaleX="109657"/>
      <dgm:spPr/>
    </dgm:pt>
    <dgm:pt modelId="{C4F7D49E-C90B-4A17-8D10-FF32DE91CE47}" type="pres">
      <dgm:prSet presAssocID="{D8CAE8E8-681E-43A7-9729-9543F294174C}" presName="childTx" presStyleLbl="bgAccFollowNode1" presStyleIdx="4" presStyleCnt="6">
        <dgm:presLayoutVars>
          <dgm:bulletEnabled val="1"/>
        </dgm:presLayoutVars>
      </dgm:prSet>
      <dgm:spPr/>
    </dgm:pt>
    <dgm:pt modelId="{A62EB62C-70F2-4043-BD8A-B384D3CF92F7}" type="pres">
      <dgm:prSet presAssocID="{ADF1B5C5-E74B-45B3-ADF8-A8EB640BC6EE}" presName="comp" presStyleCnt="0"/>
      <dgm:spPr/>
    </dgm:pt>
    <dgm:pt modelId="{F9779BB4-BC83-47BE-892A-12F899375ECF}" type="pres">
      <dgm:prSet presAssocID="{ADF1B5C5-E74B-45B3-ADF8-A8EB640BC6EE}" presName="child" presStyleLbl="bgAccFollowNode1" presStyleIdx="5" presStyleCnt="6" custScaleX="109657"/>
      <dgm:spPr/>
    </dgm:pt>
    <dgm:pt modelId="{4B670067-444C-45E5-8351-F077B15E7530}" type="pres">
      <dgm:prSet presAssocID="{ADF1B5C5-E74B-45B3-ADF8-A8EB640BC6EE}" presName="childTx" presStyleLbl="bgAccFollowNode1" presStyleIdx="5" presStyleCnt="6">
        <dgm:presLayoutVars>
          <dgm:bulletEnabled val="1"/>
        </dgm:presLayoutVars>
      </dgm:prSet>
      <dgm:spPr/>
    </dgm:pt>
    <dgm:pt modelId="{95F3AC32-6C86-4C43-AA21-E820662C906A}" type="pres">
      <dgm:prSet presAssocID="{FDB22D6D-D1AF-46BB-91A2-A63ECEF6FF71}" presName="negSpace" presStyleCnt="0"/>
      <dgm:spPr/>
    </dgm:pt>
    <dgm:pt modelId="{627C2A0A-A402-4FAD-8B6A-4E8C9210BA45}" type="pres">
      <dgm:prSet presAssocID="{FDB22D6D-D1AF-46BB-91A2-A63ECEF6FF71}" presName="circle" presStyleLbl="node1" presStyleIdx="1" presStyleCnt="2" custLinFactNeighborX="-10080" custLinFactNeighborY="-3126"/>
      <dgm:spPr/>
    </dgm:pt>
  </dgm:ptLst>
  <dgm:cxnLst>
    <dgm:cxn modelId="{F4B39D10-A679-47C4-AA89-15C16830E7CD}" srcId="{FDB22D6D-D1AF-46BB-91A2-A63ECEF6FF71}" destId="{ADF1B5C5-E74B-45B3-ADF8-A8EB640BC6EE}" srcOrd="2" destOrd="0" parTransId="{90ED23A5-4FFB-45E6-8217-276D48749FA0}" sibTransId="{4DF49F25-4B3A-499E-AA6D-C93DA98D81BA}"/>
    <dgm:cxn modelId="{D3E38A16-11E2-4179-8F22-06078B0EBE49}" type="presOf" srcId="{D8CAE8E8-681E-43A7-9729-9543F294174C}" destId="{C4F7D49E-C90B-4A17-8D10-FF32DE91CE47}" srcOrd="1" destOrd="0" presId="urn:microsoft.com/office/officeart/2005/8/layout/hList9"/>
    <dgm:cxn modelId="{CE53B424-76D6-41E3-BB72-3312B72DA471}" type="presOf" srcId="{1BE372AF-FB63-4973-B556-647D2FEA1E91}" destId="{AF01C4D8-4A45-4FAE-A031-768A77FFA1DB}" srcOrd="0" destOrd="0" presId="urn:microsoft.com/office/officeart/2005/8/layout/hList9"/>
    <dgm:cxn modelId="{2FE42034-EE27-4B71-A361-1E560178FC06}" type="presOf" srcId="{0C61EADA-57A9-48BA-AD03-B21763F26080}" destId="{1015A4DA-316C-439F-930F-101E9A247F62}" srcOrd="1" destOrd="0" presId="urn:microsoft.com/office/officeart/2005/8/layout/hList9"/>
    <dgm:cxn modelId="{96F74F34-0E39-41F7-9FD0-E1C30C840DEF}" type="presOf" srcId="{D8CAE8E8-681E-43A7-9729-9543F294174C}" destId="{8D5D9394-9E8B-449E-B9FD-38FFEA2D24C8}" srcOrd="0" destOrd="0" presId="urn:microsoft.com/office/officeart/2005/8/layout/hList9"/>
    <dgm:cxn modelId="{2885EC37-305C-4162-B0CF-EC050B023CF9}" type="presOf" srcId="{F01A04F4-5232-4577-95DE-F111D4A805F4}" destId="{FDD50CA0-DF7C-4382-9A44-4A8AC3CC89E8}" srcOrd="0" destOrd="0" presId="urn:microsoft.com/office/officeart/2005/8/layout/hList9"/>
    <dgm:cxn modelId="{9152853A-DE7C-4368-829C-CC501CC91F2D}" srcId="{F01A04F4-5232-4577-95DE-F111D4A805F4}" destId="{1BE372AF-FB63-4973-B556-647D2FEA1E91}" srcOrd="2" destOrd="0" parTransId="{0FB188C1-1259-442C-AA0B-234DF67FF21E}" sibTransId="{15BA8EF0-D8E3-47F1-B10B-235867B7670E}"/>
    <dgm:cxn modelId="{80263045-8776-4AA4-B4E2-541BE0DA2C0B}" type="presOf" srcId="{1BE372AF-FB63-4973-B556-647D2FEA1E91}" destId="{D0416043-55AC-47C7-BA59-1D98C2B33023}" srcOrd="1" destOrd="0" presId="urn:microsoft.com/office/officeart/2005/8/layout/hList9"/>
    <dgm:cxn modelId="{9D21136F-D99B-4EEB-82ED-940FA9F0A421}" type="presOf" srcId="{9F0156A3-3E24-48C4-A10A-E90472BC904B}" destId="{4C87E0ED-1BFE-4DE4-9D3B-C93503E5BF41}" srcOrd="1" destOrd="0" presId="urn:microsoft.com/office/officeart/2005/8/layout/hList9"/>
    <dgm:cxn modelId="{23993B72-0DBE-4E62-8805-0C0A06B4C5C3}" srcId="{11211E30-9B38-496C-9368-C90E8EEC2F6D}" destId="{FDB22D6D-D1AF-46BB-91A2-A63ECEF6FF71}" srcOrd="1" destOrd="0" parTransId="{7980B921-EF1C-4BB0-A296-3B161B52210F}" sibTransId="{E0EB7952-92AE-4057-B721-41C79C9CC1B0}"/>
    <dgm:cxn modelId="{77956654-558B-4488-86DE-5BC0436AD387}" type="presOf" srcId="{9F0156A3-3E24-48C4-A10A-E90472BC904B}" destId="{A1ABA5A3-5926-4F13-96F4-466ABE1DE5C4}" srcOrd="0" destOrd="0" presId="urn:microsoft.com/office/officeart/2005/8/layout/hList9"/>
    <dgm:cxn modelId="{7274A483-4836-4E3C-897C-A20816948AFE}" type="presOf" srcId="{11211E30-9B38-496C-9368-C90E8EEC2F6D}" destId="{91BE2913-FDB5-4DAC-B075-F086CB7413B7}" srcOrd="0" destOrd="0" presId="urn:microsoft.com/office/officeart/2005/8/layout/hList9"/>
    <dgm:cxn modelId="{A49F3490-E827-4F1E-A500-E2B82B318A0E}" type="presOf" srcId="{0C61EADA-57A9-48BA-AD03-B21763F26080}" destId="{19264C96-5496-4E12-9471-DB9E6890C14D}" srcOrd="0" destOrd="0" presId="urn:microsoft.com/office/officeart/2005/8/layout/hList9"/>
    <dgm:cxn modelId="{4ACD2C91-92BD-43C3-B071-904BA0AB294F}" type="presOf" srcId="{510E4DBF-2AA9-424D-B294-C3C2FD10639D}" destId="{551BE0FA-FF2E-43DC-8FD2-176902B62849}" srcOrd="0" destOrd="0" presId="urn:microsoft.com/office/officeart/2005/8/layout/hList9"/>
    <dgm:cxn modelId="{A75C1D97-48C4-458F-8FFD-98A5784E3176}" type="presOf" srcId="{510E4DBF-2AA9-424D-B294-C3C2FD10639D}" destId="{5C10A45A-68D1-48EB-B29A-3DA63566F254}" srcOrd="1" destOrd="0" presId="urn:microsoft.com/office/officeart/2005/8/layout/hList9"/>
    <dgm:cxn modelId="{FD10039D-167B-4A81-88A8-307830597090}" type="presOf" srcId="{ADF1B5C5-E74B-45B3-ADF8-A8EB640BC6EE}" destId="{4B670067-444C-45E5-8351-F077B15E7530}" srcOrd="1" destOrd="0" presId="urn:microsoft.com/office/officeart/2005/8/layout/hList9"/>
    <dgm:cxn modelId="{4A0F14A4-44A0-48AF-81DA-7A9D56A70882}" type="presOf" srcId="{ADF1B5C5-E74B-45B3-ADF8-A8EB640BC6EE}" destId="{F9779BB4-BC83-47BE-892A-12F899375ECF}" srcOrd="0" destOrd="0" presId="urn:microsoft.com/office/officeart/2005/8/layout/hList9"/>
    <dgm:cxn modelId="{AF9FA0B9-23D9-4306-8F38-D08F4F404BFE}" type="presOf" srcId="{FDB22D6D-D1AF-46BB-91A2-A63ECEF6FF71}" destId="{627C2A0A-A402-4FAD-8B6A-4E8C9210BA45}" srcOrd="0" destOrd="0" presId="urn:microsoft.com/office/officeart/2005/8/layout/hList9"/>
    <dgm:cxn modelId="{BA3F77C0-829E-459A-90AB-D213968DF0B7}" srcId="{F01A04F4-5232-4577-95DE-F111D4A805F4}" destId="{510E4DBF-2AA9-424D-B294-C3C2FD10639D}" srcOrd="0" destOrd="0" parTransId="{4DF3F448-DCC2-41B2-9AD7-4C9BB87F9843}" sibTransId="{56CB2FB5-A96E-4FB5-9634-4069505C53EB}"/>
    <dgm:cxn modelId="{193152CB-5F3A-4EF2-BEB3-EF5B797481E4}" srcId="{FDB22D6D-D1AF-46BB-91A2-A63ECEF6FF71}" destId="{D8CAE8E8-681E-43A7-9729-9543F294174C}" srcOrd="1" destOrd="0" parTransId="{A3F225C5-B77D-4FF3-955D-A50808EE5DF2}" sibTransId="{21E9605F-2CF1-4953-897B-87139DB04F71}"/>
    <dgm:cxn modelId="{2AD5F6DB-9489-43ED-9E3A-7D5DD4B703EE}" srcId="{FDB22D6D-D1AF-46BB-91A2-A63ECEF6FF71}" destId="{0C61EADA-57A9-48BA-AD03-B21763F26080}" srcOrd="0" destOrd="0" parTransId="{0B5F466C-A5B4-4099-8B16-AAA44191F3DA}" sibTransId="{4A165E63-E0E8-49E3-8659-24EAB4E1CDFD}"/>
    <dgm:cxn modelId="{CDAD18E6-4B05-4851-8FF4-9846F2E74644}" srcId="{11211E30-9B38-496C-9368-C90E8EEC2F6D}" destId="{F01A04F4-5232-4577-95DE-F111D4A805F4}" srcOrd="0" destOrd="0" parTransId="{7F1606C2-B0E4-41D5-AE6E-1E52BBEC26A4}" sibTransId="{8585FFB8-F6F6-4801-900E-1D4F8F429101}"/>
    <dgm:cxn modelId="{393A70E6-C6E2-4252-BBF9-97DE7460F4B1}" srcId="{F01A04F4-5232-4577-95DE-F111D4A805F4}" destId="{9F0156A3-3E24-48C4-A10A-E90472BC904B}" srcOrd="1" destOrd="0" parTransId="{64534A60-5C92-4A44-9A29-58A90F979C57}" sibTransId="{0485EBEF-1F6E-4F67-97D0-7B78618C2804}"/>
    <dgm:cxn modelId="{45E744DC-C4D9-4A58-AD86-B2CFA5616BAC}" type="presParOf" srcId="{91BE2913-FDB5-4DAC-B075-F086CB7413B7}" destId="{A904FA11-02FD-4E05-A74B-F5B99CDBE963}" srcOrd="0" destOrd="0" presId="urn:microsoft.com/office/officeart/2005/8/layout/hList9"/>
    <dgm:cxn modelId="{DA5B3EB5-1720-4723-B441-A5A47094B7B2}" type="presParOf" srcId="{91BE2913-FDB5-4DAC-B075-F086CB7413B7}" destId="{5E215F16-39E7-475F-A605-BEBFFA7353C9}" srcOrd="1" destOrd="0" presId="urn:microsoft.com/office/officeart/2005/8/layout/hList9"/>
    <dgm:cxn modelId="{A9C4FD69-9663-44C6-A714-317FFC7F058D}" type="presParOf" srcId="{5E215F16-39E7-475F-A605-BEBFFA7353C9}" destId="{62AD647D-8E43-4B63-A755-93E57AEECFD2}" srcOrd="0" destOrd="0" presId="urn:microsoft.com/office/officeart/2005/8/layout/hList9"/>
    <dgm:cxn modelId="{3DFA7CC3-961D-44AA-B89C-611534F7E6AA}" type="presParOf" srcId="{5E215F16-39E7-475F-A605-BEBFFA7353C9}" destId="{9E5A3C0D-ED42-4C00-AC5F-EB682D586E16}" srcOrd="1" destOrd="0" presId="urn:microsoft.com/office/officeart/2005/8/layout/hList9"/>
    <dgm:cxn modelId="{8DD8FADE-F393-4227-8237-578B5B459138}" type="presParOf" srcId="{9E5A3C0D-ED42-4C00-AC5F-EB682D586E16}" destId="{551BE0FA-FF2E-43DC-8FD2-176902B62849}" srcOrd="0" destOrd="0" presId="urn:microsoft.com/office/officeart/2005/8/layout/hList9"/>
    <dgm:cxn modelId="{DB730D0F-50DA-4279-B253-CA3A2B98F273}" type="presParOf" srcId="{9E5A3C0D-ED42-4C00-AC5F-EB682D586E16}" destId="{5C10A45A-68D1-48EB-B29A-3DA63566F254}" srcOrd="1" destOrd="0" presId="urn:microsoft.com/office/officeart/2005/8/layout/hList9"/>
    <dgm:cxn modelId="{F5C5C272-BAFA-4902-9104-B3D67CC3FAE9}" type="presParOf" srcId="{5E215F16-39E7-475F-A605-BEBFFA7353C9}" destId="{7FA73984-3AB0-4390-9962-A5E2E8509F16}" srcOrd="2" destOrd="0" presId="urn:microsoft.com/office/officeart/2005/8/layout/hList9"/>
    <dgm:cxn modelId="{8AE9C729-9776-431F-83E5-F0D68A575AAA}" type="presParOf" srcId="{7FA73984-3AB0-4390-9962-A5E2E8509F16}" destId="{A1ABA5A3-5926-4F13-96F4-466ABE1DE5C4}" srcOrd="0" destOrd="0" presId="urn:microsoft.com/office/officeart/2005/8/layout/hList9"/>
    <dgm:cxn modelId="{E9F07FF3-4FA0-496C-B47C-BB6266A4496B}" type="presParOf" srcId="{7FA73984-3AB0-4390-9962-A5E2E8509F16}" destId="{4C87E0ED-1BFE-4DE4-9D3B-C93503E5BF41}" srcOrd="1" destOrd="0" presId="urn:microsoft.com/office/officeart/2005/8/layout/hList9"/>
    <dgm:cxn modelId="{6BE03867-85FE-48F7-A6AB-59186A406986}" type="presParOf" srcId="{5E215F16-39E7-475F-A605-BEBFFA7353C9}" destId="{BA144457-40EB-4BC0-89D4-2564BA970AC9}" srcOrd="3" destOrd="0" presId="urn:microsoft.com/office/officeart/2005/8/layout/hList9"/>
    <dgm:cxn modelId="{73E0A537-3F32-4C5F-8869-2CD6DEB921DA}" type="presParOf" srcId="{BA144457-40EB-4BC0-89D4-2564BA970AC9}" destId="{AF01C4D8-4A45-4FAE-A031-768A77FFA1DB}" srcOrd="0" destOrd="0" presId="urn:microsoft.com/office/officeart/2005/8/layout/hList9"/>
    <dgm:cxn modelId="{DF651707-9C1C-4C5B-984F-77840431391D}" type="presParOf" srcId="{BA144457-40EB-4BC0-89D4-2564BA970AC9}" destId="{D0416043-55AC-47C7-BA59-1D98C2B33023}" srcOrd="1" destOrd="0" presId="urn:microsoft.com/office/officeart/2005/8/layout/hList9"/>
    <dgm:cxn modelId="{03A55AE6-494C-43A8-956E-23B519A882AB}" type="presParOf" srcId="{91BE2913-FDB5-4DAC-B075-F086CB7413B7}" destId="{56A95ACE-6967-4817-B4F2-260ABB63DEFB}" srcOrd="2" destOrd="0" presId="urn:microsoft.com/office/officeart/2005/8/layout/hList9"/>
    <dgm:cxn modelId="{20E26C44-A6F1-4906-86D8-CA7A038CAD81}" type="presParOf" srcId="{91BE2913-FDB5-4DAC-B075-F086CB7413B7}" destId="{FDD50CA0-DF7C-4382-9A44-4A8AC3CC89E8}" srcOrd="3" destOrd="0" presId="urn:microsoft.com/office/officeart/2005/8/layout/hList9"/>
    <dgm:cxn modelId="{BF78C77B-95F5-41EC-B0E7-F77BB5C3155A}" type="presParOf" srcId="{91BE2913-FDB5-4DAC-B075-F086CB7413B7}" destId="{48D8BA08-A74D-4F97-A87E-0E656F4DDBBE}" srcOrd="4" destOrd="0" presId="urn:microsoft.com/office/officeart/2005/8/layout/hList9"/>
    <dgm:cxn modelId="{6741AEEE-CEA1-4185-95A9-FFC90D252B03}" type="presParOf" srcId="{91BE2913-FDB5-4DAC-B075-F086CB7413B7}" destId="{4B1227E2-F9A2-4619-A9E5-27A21C678B6E}" srcOrd="5" destOrd="0" presId="urn:microsoft.com/office/officeart/2005/8/layout/hList9"/>
    <dgm:cxn modelId="{CA1CA083-91DA-437D-AFA6-72493E43801B}" type="presParOf" srcId="{91BE2913-FDB5-4DAC-B075-F086CB7413B7}" destId="{61D9E019-9F1A-478A-8F29-D5202AD4C770}" srcOrd="6" destOrd="0" presId="urn:microsoft.com/office/officeart/2005/8/layout/hList9"/>
    <dgm:cxn modelId="{CE61E1F0-D890-406C-A6C1-A1924F64DCB2}" type="presParOf" srcId="{61D9E019-9F1A-478A-8F29-D5202AD4C770}" destId="{297EC2D4-E4B4-4AA0-8245-B851A4EAFDE2}" srcOrd="0" destOrd="0" presId="urn:microsoft.com/office/officeart/2005/8/layout/hList9"/>
    <dgm:cxn modelId="{E31E22B8-7B34-424E-9352-9A2F58E60725}" type="presParOf" srcId="{61D9E019-9F1A-478A-8F29-D5202AD4C770}" destId="{41CDE64F-ACC6-4B63-BA68-7E6F145AB345}" srcOrd="1" destOrd="0" presId="urn:microsoft.com/office/officeart/2005/8/layout/hList9"/>
    <dgm:cxn modelId="{27701F38-3325-4D1D-81AC-BEE67307C196}" type="presParOf" srcId="{41CDE64F-ACC6-4B63-BA68-7E6F145AB345}" destId="{19264C96-5496-4E12-9471-DB9E6890C14D}" srcOrd="0" destOrd="0" presId="urn:microsoft.com/office/officeart/2005/8/layout/hList9"/>
    <dgm:cxn modelId="{92084BA6-12A0-49E4-AA04-714DF6371AFB}" type="presParOf" srcId="{41CDE64F-ACC6-4B63-BA68-7E6F145AB345}" destId="{1015A4DA-316C-439F-930F-101E9A247F62}" srcOrd="1" destOrd="0" presId="urn:microsoft.com/office/officeart/2005/8/layout/hList9"/>
    <dgm:cxn modelId="{D49125D1-17D0-4F7E-A50C-E5A3CD2980DF}" type="presParOf" srcId="{61D9E019-9F1A-478A-8F29-D5202AD4C770}" destId="{31817FA9-81CB-43C8-8025-37D69FB23F2A}" srcOrd="2" destOrd="0" presId="urn:microsoft.com/office/officeart/2005/8/layout/hList9"/>
    <dgm:cxn modelId="{834C1B4A-6F1D-4223-98DF-064AF65F6BA3}" type="presParOf" srcId="{31817FA9-81CB-43C8-8025-37D69FB23F2A}" destId="{8D5D9394-9E8B-449E-B9FD-38FFEA2D24C8}" srcOrd="0" destOrd="0" presId="urn:microsoft.com/office/officeart/2005/8/layout/hList9"/>
    <dgm:cxn modelId="{6AB01B55-6734-41C9-A706-96CEDFF30E15}" type="presParOf" srcId="{31817FA9-81CB-43C8-8025-37D69FB23F2A}" destId="{C4F7D49E-C90B-4A17-8D10-FF32DE91CE47}" srcOrd="1" destOrd="0" presId="urn:microsoft.com/office/officeart/2005/8/layout/hList9"/>
    <dgm:cxn modelId="{519E838D-7D58-4C80-BC88-288D647D032E}" type="presParOf" srcId="{61D9E019-9F1A-478A-8F29-D5202AD4C770}" destId="{A62EB62C-70F2-4043-BD8A-B384D3CF92F7}" srcOrd="3" destOrd="0" presId="urn:microsoft.com/office/officeart/2005/8/layout/hList9"/>
    <dgm:cxn modelId="{5C83C9A5-901D-4F8C-8143-CDF070080D36}" type="presParOf" srcId="{A62EB62C-70F2-4043-BD8A-B384D3CF92F7}" destId="{F9779BB4-BC83-47BE-892A-12F899375ECF}" srcOrd="0" destOrd="0" presId="urn:microsoft.com/office/officeart/2005/8/layout/hList9"/>
    <dgm:cxn modelId="{45FF6564-D1D2-483C-A848-2935DE1BF916}" type="presParOf" srcId="{A62EB62C-70F2-4043-BD8A-B384D3CF92F7}" destId="{4B670067-444C-45E5-8351-F077B15E7530}" srcOrd="1" destOrd="0" presId="urn:microsoft.com/office/officeart/2005/8/layout/hList9"/>
    <dgm:cxn modelId="{DCBAC283-F6C9-4D89-B1B1-3385AE7D6DDA}" type="presParOf" srcId="{91BE2913-FDB5-4DAC-B075-F086CB7413B7}" destId="{95F3AC32-6C86-4C43-AA21-E820662C906A}" srcOrd="7" destOrd="0" presId="urn:microsoft.com/office/officeart/2005/8/layout/hList9"/>
    <dgm:cxn modelId="{1B5F7A72-1A24-4F18-BCB8-3E8EA4E2D34D}" type="presParOf" srcId="{91BE2913-FDB5-4DAC-B075-F086CB7413B7}" destId="{627C2A0A-A402-4FAD-8B6A-4E8C9210BA4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AF9E57-CC47-442E-978F-610679DB542F}" type="doc">
      <dgm:prSet loTypeId="urn:microsoft.com/office/officeart/2005/8/layout/hProcess7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ID"/>
        </a:p>
      </dgm:t>
    </dgm:pt>
    <dgm:pt modelId="{114AA8E4-8043-47C3-ACF9-EEBAD504E5F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/>
            <a:t>Appointment</a:t>
          </a:r>
          <a:endParaRPr lang="en-ID"/>
        </a:p>
      </dgm:t>
    </dgm:pt>
    <dgm:pt modelId="{7783B04A-C5C5-40F7-BCBC-852143706F97}" type="parTrans" cxnId="{AD45BDA6-D210-4C09-99D2-61DC4ACCD933}">
      <dgm:prSet/>
      <dgm:spPr/>
      <dgm:t>
        <a:bodyPr/>
        <a:lstStyle/>
        <a:p>
          <a:endParaRPr lang="en-ID"/>
        </a:p>
      </dgm:t>
    </dgm:pt>
    <dgm:pt modelId="{ADD0A158-3CA5-4D80-B98D-BCC92FBD31D4}" type="sibTrans" cxnId="{AD45BDA6-D210-4C09-99D2-61DC4ACCD933}">
      <dgm:prSet/>
      <dgm:spPr/>
      <dgm:t>
        <a:bodyPr/>
        <a:lstStyle/>
        <a:p>
          <a:endParaRPr lang="en-ID"/>
        </a:p>
      </dgm:t>
    </dgm:pt>
    <dgm:pt modelId="{5D48DD75-CE7E-492D-A2DB-1844F8A34D45}">
      <dgm:prSet phldrT="[Text]" custT="1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US" sz="2000" b="0"/>
            <a:t>Edit</a:t>
          </a:r>
          <a:r>
            <a:rPr lang="en-US" sz="2000"/>
            <a:t> Appointment</a:t>
          </a:r>
          <a:endParaRPr lang="en-ID" sz="2000"/>
        </a:p>
      </dgm:t>
    </dgm:pt>
    <dgm:pt modelId="{7D740C77-09EA-493F-A591-5231A323F330}" type="parTrans" cxnId="{0C91348A-82F8-429D-9DDC-631009C7785C}">
      <dgm:prSet/>
      <dgm:spPr/>
      <dgm:t>
        <a:bodyPr/>
        <a:lstStyle/>
        <a:p>
          <a:endParaRPr lang="en-ID"/>
        </a:p>
      </dgm:t>
    </dgm:pt>
    <dgm:pt modelId="{F4931567-3057-4F7E-9587-33DCB030EE60}" type="sibTrans" cxnId="{0C91348A-82F8-429D-9DDC-631009C7785C}">
      <dgm:prSet/>
      <dgm:spPr/>
      <dgm:t>
        <a:bodyPr/>
        <a:lstStyle/>
        <a:p>
          <a:endParaRPr lang="en-ID"/>
        </a:p>
      </dgm:t>
    </dgm:pt>
    <dgm:pt modelId="{DBD98B46-7FD8-448F-B79B-167C56FE3723}">
      <dgm:prSet phldrT="[Text]" custT="1"/>
      <dgm:spPr>
        <a:noFill/>
      </dgm:spPr>
      <dgm:t>
        <a:bodyPr/>
        <a:lstStyle/>
        <a:p>
          <a:pPr>
            <a:buFont typeface="+mj-lt"/>
            <a:buAutoNum type="arabicPeriod"/>
          </a:pPr>
          <a:r>
            <a:rPr lang="en-US" sz="2000">
              <a:latin typeface="Calibri Light" panose="020F0302020204030204"/>
            </a:rPr>
            <a:t>Cancel</a:t>
          </a:r>
          <a:r>
            <a:rPr lang="en-US" sz="2000"/>
            <a:t> Appointment</a:t>
          </a:r>
          <a:endParaRPr lang="en-ID" sz="2000"/>
        </a:p>
      </dgm:t>
    </dgm:pt>
    <dgm:pt modelId="{9AED34A0-D866-4BA4-B809-0B361F75C662}" type="parTrans" cxnId="{AA024853-1222-4DF3-8B79-06E7D6F8E0B4}">
      <dgm:prSet/>
      <dgm:spPr/>
      <dgm:t>
        <a:bodyPr/>
        <a:lstStyle/>
        <a:p>
          <a:endParaRPr lang="en-ID"/>
        </a:p>
      </dgm:t>
    </dgm:pt>
    <dgm:pt modelId="{D2A51B22-5EF2-45BB-B899-8EAB6C71ADD4}" type="sibTrans" cxnId="{AA024853-1222-4DF3-8B79-06E7D6F8E0B4}">
      <dgm:prSet/>
      <dgm:spPr/>
      <dgm:t>
        <a:bodyPr/>
        <a:lstStyle/>
        <a:p>
          <a:endParaRPr lang="en-ID"/>
        </a:p>
      </dgm:t>
    </dgm:pt>
    <dgm:pt modelId="{1DE72AFB-F147-4B86-AECB-C6B8F7F1B5C9}" type="pres">
      <dgm:prSet presAssocID="{09AF9E57-CC47-442E-978F-610679DB542F}" presName="Name0" presStyleCnt="0">
        <dgm:presLayoutVars>
          <dgm:dir/>
          <dgm:animLvl val="lvl"/>
          <dgm:resizeHandles val="exact"/>
        </dgm:presLayoutVars>
      </dgm:prSet>
      <dgm:spPr/>
    </dgm:pt>
    <dgm:pt modelId="{ED54E1F3-E4CD-4926-AAD9-BCD3A95A5A4D}" type="pres">
      <dgm:prSet presAssocID="{114AA8E4-8043-47C3-ACF9-EEBAD504E5FD}" presName="compositeNode" presStyleCnt="0">
        <dgm:presLayoutVars>
          <dgm:bulletEnabled val="1"/>
        </dgm:presLayoutVars>
      </dgm:prSet>
      <dgm:spPr/>
    </dgm:pt>
    <dgm:pt modelId="{AAC608D2-1C27-4FB6-8E6C-EFFF88B9A443}" type="pres">
      <dgm:prSet presAssocID="{114AA8E4-8043-47C3-ACF9-EEBAD504E5FD}" presName="bgRect" presStyleLbl="node1" presStyleIdx="0" presStyleCnt="1" custLinFactNeighborX="4718" custLinFactNeighborY="5779"/>
      <dgm:spPr/>
    </dgm:pt>
    <dgm:pt modelId="{E0E01A8E-0C94-4594-95E5-817807C6FBC2}" type="pres">
      <dgm:prSet presAssocID="{114AA8E4-8043-47C3-ACF9-EEBAD504E5FD}" presName="parentNode" presStyleLbl="node1" presStyleIdx="0" presStyleCnt="1">
        <dgm:presLayoutVars>
          <dgm:chMax val="0"/>
          <dgm:bulletEnabled val="1"/>
        </dgm:presLayoutVars>
      </dgm:prSet>
      <dgm:spPr/>
    </dgm:pt>
    <dgm:pt modelId="{39CA9D19-3C56-4921-BF38-3E65E84391FB}" type="pres">
      <dgm:prSet presAssocID="{114AA8E4-8043-47C3-ACF9-EEBAD504E5FD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CF287B1D-179D-4A6F-BC81-93B101EEFEDA}" type="presOf" srcId="{5D48DD75-CE7E-492D-A2DB-1844F8A34D45}" destId="{39CA9D19-3C56-4921-BF38-3E65E84391FB}" srcOrd="0" destOrd="0" presId="urn:microsoft.com/office/officeart/2005/8/layout/hProcess7"/>
    <dgm:cxn modelId="{AA024853-1222-4DF3-8B79-06E7D6F8E0B4}" srcId="{114AA8E4-8043-47C3-ACF9-EEBAD504E5FD}" destId="{DBD98B46-7FD8-448F-B79B-167C56FE3723}" srcOrd="1" destOrd="0" parTransId="{9AED34A0-D866-4BA4-B809-0B361F75C662}" sibTransId="{D2A51B22-5EF2-45BB-B899-8EAB6C71ADD4}"/>
    <dgm:cxn modelId="{0E2DAD54-2BFD-4965-9813-969476F14FCF}" type="presOf" srcId="{09AF9E57-CC47-442E-978F-610679DB542F}" destId="{1DE72AFB-F147-4B86-AECB-C6B8F7F1B5C9}" srcOrd="0" destOrd="0" presId="urn:microsoft.com/office/officeart/2005/8/layout/hProcess7"/>
    <dgm:cxn modelId="{0C91348A-82F8-429D-9DDC-631009C7785C}" srcId="{114AA8E4-8043-47C3-ACF9-EEBAD504E5FD}" destId="{5D48DD75-CE7E-492D-A2DB-1844F8A34D45}" srcOrd="0" destOrd="0" parTransId="{7D740C77-09EA-493F-A591-5231A323F330}" sibTransId="{F4931567-3057-4F7E-9587-33DCB030EE60}"/>
    <dgm:cxn modelId="{AD45BDA6-D210-4C09-99D2-61DC4ACCD933}" srcId="{09AF9E57-CC47-442E-978F-610679DB542F}" destId="{114AA8E4-8043-47C3-ACF9-EEBAD504E5FD}" srcOrd="0" destOrd="0" parTransId="{7783B04A-C5C5-40F7-BCBC-852143706F97}" sibTransId="{ADD0A158-3CA5-4D80-B98D-BCC92FBD31D4}"/>
    <dgm:cxn modelId="{CD4B99C0-9320-4224-90C5-AC8CA4622636}" type="presOf" srcId="{114AA8E4-8043-47C3-ACF9-EEBAD504E5FD}" destId="{AAC608D2-1C27-4FB6-8E6C-EFFF88B9A443}" srcOrd="0" destOrd="0" presId="urn:microsoft.com/office/officeart/2005/8/layout/hProcess7"/>
    <dgm:cxn modelId="{2A3B6DDB-4EF0-4748-8452-37C0B3A8C7E0}" type="presOf" srcId="{DBD98B46-7FD8-448F-B79B-167C56FE3723}" destId="{39CA9D19-3C56-4921-BF38-3E65E84391FB}" srcOrd="0" destOrd="1" presId="urn:microsoft.com/office/officeart/2005/8/layout/hProcess7"/>
    <dgm:cxn modelId="{D37D6FE0-0F83-4EB2-8487-AA902B24E30C}" type="presOf" srcId="{114AA8E4-8043-47C3-ACF9-EEBAD504E5FD}" destId="{E0E01A8E-0C94-4594-95E5-817807C6FBC2}" srcOrd="1" destOrd="0" presId="urn:microsoft.com/office/officeart/2005/8/layout/hProcess7"/>
    <dgm:cxn modelId="{95620723-7133-4A56-B382-F9E24938B66B}" type="presParOf" srcId="{1DE72AFB-F147-4B86-AECB-C6B8F7F1B5C9}" destId="{ED54E1F3-E4CD-4926-AAD9-BCD3A95A5A4D}" srcOrd="0" destOrd="0" presId="urn:microsoft.com/office/officeart/2005/8/layout/hProcess7"/>
    <dgm:cxn modelId="{1FA51A04-0C07-4939-999B-DD79DAF15061}" type="presParOf" srcId="{ED54E1F3-E4CD-4926-AAD9-BCD3A95A5A4D}" destId="{AAC608D2-1C27-4FB6-8E6C-EFFF88B9A443}" srcOrd="0" destOrd="0" presId="urn:microsoft.com/office/officeart/2005/8/layout/hProcess7"/>
    <dgm:cxn modelId="{C1C74B3D-A6B5-4AEB-9260-6799DFC8C0F6}" type="presParOf" srcId="{ED54E1F3-E4CD-4926-AAD9-BCD3A95A5A4D}" destId="{E0E01A8E-0C94-4594-95E5-817807C6FBC2}" srcOrd="1" destOrd="0" presId="urn:microsoft.com/office/officeart/2005/8/layout/hProcess7"/>
    <dgm:cxn modelId="{6F9B8E5A-43E0-4C95-B7F8-4FD44559F23D}" type="presParOf" srcId="{ED54E1F3-E4CD-4926-AAD9-BCD3A95A5A4D}" destId="{39CA9D19-3C56-4921-BF38-3E65E84391F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863F0-6B73-4437-82AD-A2869615702D}">
      <dsp:nvSpPr>
        <dsp:cNvPr id="0" name=""/>
        <dsp:cNvSpPr/>
      </dsp:nvSpPr>
      <dsp:spPr>
        <a:xfrm>
          <a:off x="1444" y="459908"/>
          <a:ext cx="2176117" cy="25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880776-5262-4562-A86A-8C10B024E58D}">
      <dsp:nvSpPr>
        <dsp:cNvPr id="0" name=""/>
        <dsp:cNvSpPr/>
      </dsp:nvSpPr>
      <dsp:spPr>
        <a:xfrm>
          <a:off x="1444" y="556056"/>
          <a:ext cx="159865" cy="1598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17F178-B228-4B2A-BE85-3C811056B970}">
      <dsp:nvSpPr>
        <dsp:cNvPr id="0" name=""/>
        <dsp:cNvSpPr/>
      </dsp:nvSpPr>
      <dsp:spPr>
        <a:xfrm>
          <a:off x="1444" y="0"/>
          <a:ext cx="2176117" cy="459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700" kern="1200"/>
        </a:p>
      </dsp:txBody>
      <dsp:txXfrm>
        <a:off x="1444" y="0"/>
        <a:ext cx="2176117" cy="459908"/>
      </dsp:txXfrm>
    </dsp:sp>
    <dsp:sp modelId="{08FD8B6B-D92B-4B04-99E2-7C53688F1C51}">
      <dsp:nvSpPr>
        <dsp:cNvPr id="0" name=""/>
        <dsp:cNvSpPr/>
      </dsp:nvSpPr>
      <dsp:spPr>
        <a:xfrm>
          <a:off x="1444" y="928698"/>
          <a:ext cx="159861" cy="159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661E80-267B-496F-B5B6-45ED89EEEBB5}">
      <dsp:nvSpPr>
        <dsp:cNvPr id="0" name=""/>
        <dsp:cNvSpPr/>
      </dsp:nvSpPr>
      <dsp:spPr>
        <a:xfrm>
          <a:off x="153772" y="822310"/>
          <a:ext cx="2023788" cy="37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Find Vets</a:t>
          </a:r>
          <a:endParaRPr lang="en-ID" sz="1600" kern="12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sp:txBody>
      <dsp:txXfrm>
        <a:off x="153772" y="822310"/>
        <a:ext cx="2023788" cy="372637"/>
      </dsp:txXfrm>
    </dsp:sp>
    <dsp:sp modelId="{577F05DA-277A-443C-9647-3F2772D90382}">
      <dsp:nvSpPr>
        <dsp:cNvPr id="0" name=""/>
        <dsp:cNvSpPr/>
      </dsp:nvSpPr>
      <dsp:spPr>
        <a:xfrm>
          <a:off x="1444" y="1301335"/>
          <a:ext cx="159861" cy="159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291541-907B-4CC1-AD08-A02D8B5E8A88}">
      <dsp:nvSpPr>
        <dsp:cNvPr id="0" name=""/>
        <dsp:cNvSpPr/>
      </dsp:nvSpPr>
      <dsp:spPr>
        <a:xfrm>
          <a:off x="153772" y="1194947"/>
          <a:ext cx="2023788" cy="37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  <a:latin typeface="Calibri Light" panose="020F0302020204030204"/>
            </a:rPr>
            <a:t>Medical History</a:t>
          </a:r>
          <a:endParaRPr lang="en-ID" sz="1600" kern="12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sp:txBody>
      <dsp:txXfrm>
        <a:off x="153772" y="1194947"/>
        <a:ext cx="2023788" cy="372637"/>
      </dsp:txXfrm>
    </dsp:sp>
    <dsp:sp modelId="{4DDBBA67-B6FC-47A7-A7DD-9D7E1CB2B7EA}">
      <dsp:nvSpPr>
        <dsp:cNvPr id="0" name=""/>
        <dsp:cNvSpPr/>
      </dsp:nvSpPr>
      <dsp:spPr>
        <a:xfrm>
          <a:off x="1444" y="1673973"/>
          <a:ext cx="159861" cy="159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10F73F-F085-446F-9674-4F12DA9DA29F}">
      <dsp:nvSpPr>
        <dsp:cNvPr id="0" name=""/>
        <dsp:cNvSpPr/>
      </dsp:nvSpPr>
      <dsp:spPr>
        <a:xfrm>
          <a:off x="153772" y="1567585"/>
          <a:ext cx="2023788" cy="37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Ev</a:t>
          </a:r>
          <a:r>
            <a:rPr lang="en-US" sz="16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ent</a:t>
          </a:r>
          <a:endParaRPr lang="en-ID" sz="1600" kern="12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sp:txBody>
      <dsp:txXfrm>
        <a:off x="153772" y="1567585"/>
        <a:ext cx="2023788" cy="372637"/>
      </dsp:txXfrm>
    </dsp:sp>
    <dsp:sp modelId="{B5337B97-E333-4C6C-8969-2D596BE477A8}">
      <dsp:nvSpPr>
        <dsp:cNvPr id="0" name=""/>
        <dsp:cNvSpPr/>
      </dsp:nvSpPr>
      <dsp:spPr>
        <a:xfrm>
          <a:off x="2286367" y="459908"/>
          <a:ext cx="2176117" cy="256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A12992-49F1-47B9-B721-2BD257B0CD90}">
      <dsp:nvSpPr>
        <dsp:cNvPr id="0" name=""/>
        <dsp:cNvSpPr/>
      </dsp:nvSpPr>
      <dsp:spPr>
        <a:xfrm>
          <a:off x="2286367" y="556056"/>
          <a:ext cx="159865" cy="1598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ECF169-EC51-4181-BD45-7F101CC9F1D4}">
      <dsp:nvSpPr>
        <dsp:cNvPr id="0" name=""/>
        <dsp:cNvSpPr/>
      </dsp:nvSpPr>
      <dsp:spPr>
        <a:xfrm>
          <a:off x="2286367" y="0"/>
          <a:ext cx="2176117" cy="459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700" kern="1200"/>
        </a:p>
      </dsp:txBody>
      <dsp:txXfrm>
        <a:off x="2286367" y="0"/>
        <a:ext cx="2176117" cy="459908"/>
      </dsp:txXfrm>
    </dsp:sp>
    <dsp:sp modelId="{62928B3C-7DF5-42EA-9ECB-38C37119F5A1}">
      <dsp:nvSpPr>
        <dsp:cNvPr id="0" name=""/>
        <dsp:cNvSpPr/>
      </dsp:nvSpPr>
      <dsp:spPr>
        <a:xfrm>
          <a:off x="2286367" y="928698"/>
          <a:ext cx="159861" cy="159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E2176A-898D-441B-9EF8-5C2D8F11F056}">
      <dsp:nvSpPr>
        <dsp:cNvPr id="0" name=""/>
        <dsp:cNvSpPr/>
      </dsp:nvSpPr>
      <dsp:spPr>
        <a:xfrm>
          <a:off x="2438695" y="822310"/>
          <a:ext cx="2023788" cy="37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Article</a:t>
          </a:r>
          <a:endParaRPr lang="en-ID" sz="1600" kern="12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sp:txBody>
      <dsp:txXfrm>
        <a:off x="2438695" y="822310"/>
        <a:ext cx="2023788" cy="372637"/>
      </dsp:txXfrm>
    </dsp:sp>
    <dsp:sp modelId="{2694F651-D2C8-4AD0-BC60-8BA39AF2A50A}">
      <dsp:nvSpPr>
        <dsp:cNvPr id="0" name=""/>
        <dsp:cNvSpPr/>
      </dsp:nvSpPr>
      <dsp:spPr>
        <a:xfrm>
          <a:off x="2286367" y="1301335"/>
          <a:ext cx="159861" cy="159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240080-9B05-4CB3-BBAC-0E70CE149CC4}">
      <dsp:nvSpPr>
        <dsp:cNvPr id="0" name=""/>
        <dsp:cNvSpPr/>
      </dsp:nvSpPr>
      <dsp:spPr>
        <a:xfrm>
          <a:off x="2438695" y="1194947"/>
          <a:ext cx="2023788" cy="37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gradFill>
                <a:gsLst>
                  <a:gs pos="0">
                    <a:srgbClr val="FFC000"/>
                  </a:gs>
                  <a:gs pos="57000">
                    <a:srgbClr val="9F2DD2"/>
                  </a:gs>
                  <a:gs pos="84000">
                    <a:srgbClr val="FF3399"/>
                  </a:gs>
                </a:gsLst>
                <a:path path="circle">
                  <a:fillToRect l="100000" t="100000"/>
                </a:path>
              </a:gradFill>
            </a:rPr>
            <a:t>Make Appointment</a:t>
          </a:r>
          <a:endParaRPr lang="en-ID" sz="1600" kern="1200">
            <a:gradFill>
              <a:gsLst>
                <a:gs pos="0">
                  <a:srgbClr val="FFC000"/>
                </a:gs>
                <a:gs pos="57000">
                  <a:srgbClr val="9F2DD2"/>
                </a:gs>
                <a:gs pos="84000">
                  <a:srgbClr val="FF3399"/>
                </a:gs>
              </a:gsLst>
              <a:path path="circle">
                <a:fillToRect l="100000" t="100000"/>
              </a:path>
            </a:gradFill>
          </a:endParaRPr>
        </a:p>
      </dsp:txBody>
      <dsp:txXfrm>
        <a:off x="2438695" y="1194947"/>
        <a:ext cx="2023788" cy="372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BE0FA-FF2E-43DC-8FD2-176902B62849}">
      <dsp:nvSpPr>
        <dsp:cNvPr id="0" name=""/>
        <dsp:cNvSpPr/>
      </dsp:nvSpPr>
      <dsp:spPr>
        <a:xfrm>
          <a:off x="411149" y="523666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Upload Article</a:t>
          </a:r>
          <a:endParaRPr lang="en-ID" sz="1100" kern="1200"/>
        </a:p>
      </dsp:txBody>
      <dsp:txXfrm>
        <a:off x="595520" y="523666"/>
        <a:ext cx="967945" cy="639182"/>
      </dsp:txXfrm>
    </dsp:sp>
    <dsp:sp modelId="{A1ABA5A3-5926-4F13-96F4-466ABE1DE5C4}">
      <dsp:nvSpPr>
        <dsp:cNvPr id="0" name=""/>
        <dsp:cNvSpPr/>
      </dsp:nvSpPr>
      <dsp:spPr>
        <a:xfrm>
          <a:off x="411149" y="1162848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Edit Article</a:t>
          </a:r>
          <a:endParaRPr lang="en-ID" sz="1200" kern="1200"/>
        </a:p>
      </dsp:txBody>
      <dsp:txXfrm>
        <a:off x="595520" y="1162848"/>
        <a:ext cx="967945" cy="639182"/>
      </dsp:txXfrm>
    </dsp:sp>
    <dsp:sp modelId="{AF01C4D8-4A45-4FAE-A031-768A77FFA1DB}">
      <dsp:nvSpPr>
        <dsp:cNvPr id="0" name=""/>
        <dsp:cNvSpPr/>
      </dsp:nvSpPr>
      <dsp:spPr>
        <a:xfrm>
          <a:off x="411149" y="1802030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Delete Article</a:t>
          </a:r>
          <a:endParaRPr lang="en-ID" sz="1200" kern="1200"/>
        </a:p>
      </dsp:txBody>
      <dsp:txXfrm>
        <a:off x="595520" y="1802030"/>
        <a:ext cx="967945" cy="639182"/>
      </dsp:txXfrm>
    </dsp:sp>
    <dsp:sp modelId="{FDD50CA0-DF7C-4382-9A44-4A8AC3CC89E8}">
      <dsp:nvSpPr>
        <dsp:cNvPr id="0" name=""/>
        <dsp:cNvSpPr/>
      </dsp:nvSpPr>
      <dsp:spPr>
        <a:xfrm>
          <a:off x="0" y="248150"/>
          <a:ext cx="638862" cy="6388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Article</a:t>
          </a:r>
          <a:endParaRPr lang="en-ID" sz="1300" kern="1200"/>
        </a:p>
      </dsp:txBody>
      <dsp:txXfrm>
        <a:off x="93559" y="341709"/>
        <a:ext cx="451744" cy="451744"/>
      </dsp:txXfrm>
    </dsp:sp>
    <dsp:sp modelId="{19264C96-5496-4E12-9471-DB9E6890C14D}">
      <dsp:nvSpPr>
        <dsp:cNvPr id="0" name=""/>
        <dsp:cNvSpPr/>
      </dsp:nvSpPr>
      <dsp:spPr>
        <a:xfrm>
          <a:off x="2202327" y="523666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Upload event</a:t>
          </a:r>
          <a:endParaRPr lang="en-ID" sz="1200" kern="1200"/>
        </a:p>
      </dsp:txBody>
      <dsp:txXfrm>
        <a:off x="2386698" y="523666"/>
        <a:ext cx="967945" cy="639182"/>
      </dsp:txXfrm>
    </dsp:sp>
    <dsp:sp modelId="{8D5D9394-9E8B-449E-B9FD-38FFEA2D24C8}">
      <dsp:nvSpPr>
        <dsp:cNvPr id="0" name=""/>
        <dsp:cNvSpPr/>
      </dsp:nvSpPr>
      <dsp:spPr>
        <a:xfrm>
          <a:off x="2202327" y="1162848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Edit Event</a:t>
          </a:r>
          <a:endParaRPr lang="en-ID" sz="1600" kern="1200"/>
        </a:p>
      </dsp:txBody>
      <dsp:txXfrm>
        <a:off x="2386698" y="1162848"/>
        <a:ext cx="967945" cy="639182"/>
      </dsp:txXfrm>
    </dsp:sp>
    <dsp:sp modelId="{F9779BB4-BC83-47BE-892A-12F899375ECF}">
      <dsp:nvSpPr>
        <dsp:cNvPr id="0" name=""/>
        <dsp:cNvSpPr/>
      </dsp:nvSpPr>
      <dsp:spPr>
        <a:xfrm>
          <a:off x="2202327" y="1802030"/>
          <a:ext cx="1152315" cy="63918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Delete Article</a:t>
          </a:r>
          <a:endParaRPr lang="en-ID" sz="1200" kern="1200"/>
        </a:p>
      </dsp:txBody>
      <dsp:txXfrm>
        <a:off x="2386698" y="1802030"/>
        <a:ext cx="967945" cy="639182"/>
      </dsp:txXfrm>
    </dsp:sp>
    <dsp:sp modelId="{627C2A0A-A402-4FAD-8B6A-4E8C9210BA45}">
      <dsp:nvSpPr>
        <dsp:cNvPr id="0" name=""/>
        <dsp:cNvSpPr/>
      </dsp:nvSpPr>
      <dsp:spPr>
        <a:xfrm>
          <a:off x="1737145" y="248150"/>
          <a:ext cx="638862" cy="63886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Event</a:t>
          </a:r>
          <a:endParaRPr lang="en-ID" sz="1300" kern="1200"/>
        </a:p>
      </dsp:txBody>
      <dsp:txXfrm>
        <a:off x="1830704" y="341709"/>
        <a:ext cx="451744" cy="45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608D2-1C27-4FB6-8E6C-EFFF88B9A443}">
      <dsp:nvSpPr>
        <dsp:cNvPr id="0" name=""/>
        <dsp:cNvSpPr/>
      </dsp:nvSpPr>
      <dsp:spPr>
        <a:xfrm>
          <a:off x="0" y="0"/>
          <a:ext cx="2241996" cy="2208240"/>
        </a:xfrm>
        <a:prstGeom prst="roundRect">
          <a:avLst>
            <a:gd name="adj" fmla="val 5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106680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Appointment</a:t>
          </a:r>
          <a:endParaRPr lang="en-ID" sz="2400" kern="1200"/>
        </a:p>
      </dsp:txBody>
      <dsp:txXfrm rot="16200000">
        <a:off x="-681178" y="681178"/>
        <a:ext cx="1810756" cy="448399"/>
      </dsp:txXfrm>
    </dsp:sp>
    <dsp:sp modelId="{39CA9D19-3C56-4921-BF38-3E65E84391FB}">
      <dsp:nvSpPr>
        <dsp:cNvPr id="0" name=""/>
        <dsp:cNvSpPr/>
      </dsp:nvSpPr>
      <dsp:spPr>
        <a:xfrm>
          <a:off x="448399" y="0"/>
          <a:ext cx="1670287" cy="2208240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kern="1200"/>
            <a:t>Edit</a:t>
          </a:r>
          <a:r>
            <a:rPr lang="en-US" sz="2000" kern="1200"/>
            <a:t> Appointment</a:t>
          </a:r>
          <a:endParaRPr lang="en-ID" sz="2000" kern="120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>
              <a:latin typeface="Calibri Light" panose="020F0302020204030204"/>
            </a:rPr>
            <a:t>Cancel</a:t>
          </a:r>
          <a:r>
            <a:rPr lang="en-US" sz="2000" kern="1200"/>
            <a:t> Appointment</a:t>
          </a:r>
          <a:endParaRPr lang="en-ID" sz="2000" kern="1200"/>
        </a:p>
      </dsp:txBody>
      <dsp:txXfrm>
        <a:off x="448399" y="0"/>
        <a:ext cx="1670287" cy="220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DB90-1E8D-4C22-ADF2-A2D1F9AB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F33F4-EED7-4351-9DEF-8DBAC17CD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0059A-D462-4130-8247-E421FD77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81C0-41C2-4C8E-9A0F-D7565476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34F38-FB1D-4C3F-801A-B23938CE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2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FA0A-8DAB-4AB4-9165-348F4BBB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EC1E-3ABC-4202-9B6A-352EB3D3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4892-2BE5-4769-807D-96170E7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E647-5F3F-4543-9EF0-D802E80C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99DE-52C8-426B-8D1B-6256A684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7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F63DB-2728-41C4-9DB1-B919BF07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A842-BE2A-4CF0-A3C1-8DAE4534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B5B4-033E-4934-93DA-68F20F42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0BA7-C9ED-415C-9A0E-9C7B55FE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1C77-31B6-4D11-93F0-B7E8A69F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2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C432-07C7-4FA4-90F7-0C53CFE8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C9C7-BF50-44EA-91CF-AD4C976E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1DB5-5B23-49CB-8965-EE399029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B5A4-2268-47F4-9410-660543EF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E3A2-31EC-4D28-B27C-2607FA1E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24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094-29FA-4F0E-9894-5A0C28AF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43EE-FE96-4B00-AAF9-BA5BDF49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F889-E14A-4361-AE33-20B640E1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2133-5E45-47B8-A131-F9C1AF8E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0A97-CE8B-4827-8522-69980308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44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90CF-646A-4478-93B0-FC9B3D9C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B4E86-A64A-4C86-B6E8-64E1A95A4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F13F-D129-47DD-A35D-45899AEBF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EB0C-6B8F-4D5F-BB57-3CAB424A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DE867-9B8F-424F-87BB-9D6989ED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EEE7B-1DA9-4E52-B01D-C3D3DEC4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45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4839-E4DC-4CFD-A3FB-9CB156F6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1379-C411-4EAA-AF9C-708F1134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47A6-6480-42C5-904A-D792F09F6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69ABE-2B94-448E-ABD7-981028DE8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69F6-C560-42BC-AB24-9B9E2F294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802D-0175-4460-99C8-23310453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B4BE-D683-4FEA-93FF-DEE1FDEE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832C0-DB21-45E8-A1D0-FE33EAB9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0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F095-CFC7-45A1-8E5A-4149B5B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48014-5CB3-4C1E-8D72-1F16DD78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CDBF0-6A2E-4D09-8FD1-1AC906E1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EEB2-0CDF-4D79-879B-ECA746DD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71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B3EB8-CEC5-468E-A911-29C40493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F1E9C-73B9-438F-AB9F-F1E3267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ACA9-7990-48AD-B755-9B71DF24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574-FEFE-4A5C-B41A-2C7EB130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EE6A-169B-49CD-B2D2-46A6991B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41D76-FCB8-49E3-AA3B-03A27E4E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608C-4123-4A7B-A650-6D716872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E66B-317E-4BA3-942A-E8B8E608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68AD-EE3F-4F6F-A3E3-4A5B9C5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05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6586-77F8-479C-A9AB-3E97F879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FA7FE-1C7F-42B3-B98E-83DC2CE0E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4545-6D40-469D-85F0-FEC7F09E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C83A-8D20-4456-8300-4B558C34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A450-8FC6-470B-92D8-3CA201C9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E04E8-2168-4ACF-8483-7BB338C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06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BA38C-96DB-45B9-AF93-B81AEE9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0A507-9DD0-4958-9E61-B23EDA3E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EB05-8D62-4E7A-BB03-22D430C3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C9E4-F7AC-44BC-B3D8-5C6C95964024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E4E5-CA0F-47C8-9D3C-1B5ED3D9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4618-5D0A-4BDD-A7F1-A78E4D820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7AA7-7C68-47EB-9B5A-7E7BEBA6A0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50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hyperlink" Target="https://www.maxpixel.net/Universe-Abstract-Galaxy-Gradient-Space-Background-562900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slide" Target="slide5.xml"/><Relationship Id="rId2" Type="http://schemas.openxmlformats.org/officeDocument/2006/relationships/slide" Target="slide4.xml"/><Relationship Id="rId16" Type="http://schemas.openxmlformats.org/officeDocument/2006/relationships/hyperlink" Target="https://www.maxpixel.net/Universe-Abstract-Galaxy-Gradient-Space-Background-5629007" TargetMode="Externa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8.xml"/><Relationship Id="rId5" Type="http://schemas.openxmlformats.org/officeDocument/2006/relationships/image" Target="../media/image9.png"/><Relationship Id="rId15" Type="http://schemas.openxmlformats.org/officeDocument/2006/relationships/image" Target="../media/image10.jpeg"/><Relationship Id="rId10" Type="http://schemas.openxmlformats.org/officeDocument/2006/relationships/image" Target="../media/image6.sv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3.xml"/><Relationship Id="rId3" Type="http://schemas.openxmlformats.org/officeDocument/2006/relationships/image" Target="../media/image3.png"/><Relationship Id="rId7" Type="http://schemas.openxmlformats.org/officeDocument/2006/relationships/slide" Target="slide8.xml"/><Relationship Id="rId12" Type="http://schemas.openxmlformats.org/officeDocument/2006/relationships/hyperlink" Target="https://www.maxpixel.net/Universe-Abstract-Galaxy-Gradient-Space-Background-5629007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jpeg"/><Relationship Id="rId7" Type="http://schemas.openxmlformats.org/officeDocument/2006/relationships/image" Target="../media/image11.png"/><Relationship Id="rId12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19.png"/><Relationship Id="rId5" Type="http://schemas.openxmlformats.org/officeDocument/2006/relationships/image" Target="../media/image15.svg"/><Relationship Id="rId10" Type="http://schemas.openxmlformats.org/officeDocument/2006/relationships/image" Target="../media/image18.jpe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microsoft.com/office/2007/relationships/diagramDrawing" Target="../diagrams/drawing1.xml"/><Relationship Id="rId18" Type="http://schemas.openxmlformats.org/officeDocument/2006/relationships/diagramData" Target="../diagrams/data2.xml"/><Relationship Id="rId26" Type="http://schemas.openxmlformats.org/officeDocument/2006/relationships/diagramColors" Target="../diagrams/colors3.xml"/><Relationship Id="rId3" Type="http://schemas.openxmlformats.org/officeDocument/2006/relationships/image" Target="../media/image21.png"/><Relationship Id="rId21" Type="http://schemas.openxmlformats.org/officeDocument/2006/relationships/diagramColors" Target="../diagrams/colors2.xml"/><Relationship Id="rId7" Type="http://schemas.openxmlformats.org/officeDocument/2006/relationships/image" Target="../media/image23.pn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28.svg"/><Relationship Id="rId25" Type="http://schemas.openxmlformats.org/officeDocument/2006/relationships/diagramQuickStyle" Target="../diagrams/quickStyle3.xml"/><Relationship Id="rId2" Type="http://schemas.openxmlformats.org/officeDocument/2006/relationships/image" Target="../media/image13.jpeg"/><Relationship Id="rId16" Type="http://schemas.openxmlformats.org/officeDocument/2006/relationships/image" Target="../media/image27.png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diagramQuickStyle" Target="../diagrams/quickStyle1.xml"/><Relationship Id="rId24" Type="http://schemas.openxmlformats.org/officeDocument/2006/relationships/diagramLayout" Target="../diagrams/layout3.xml"/><Relationship Id="rId5" Type="http://schemas.openxmlformats.org/officeDocument/2006/relationships/slide" Target="slide3.xml"/><Relationship Id="rId15" Type="http://schemas.openxmlformats.org/officeDocument/2006/relationships/image" Target="../media/image26.svg"/><Relationship Id="rId23" Type="http://schemas.openxmlformats.org/officeDocument/2006/relationships/diagramData" Target="../diagrams/data3.xml"/><Relationship Id="rId10" Type="http://schemas.openxmlformats.org/officeDocument/2006/relationships/diagramLayout" Target="../diagrams/layout1.xml"/><Relationship Id="rId19" Type="http://schemas.openxmlformats.org/officeDocument/2006/relationships/diagramLayout" Target="../diagrams/layout2.xml"/><Relationship Id="rId4" Type="http://schemas.openxmlformats.org/officeDocument/2006/relationships/image" Target="../media/image22.gif"/><Relationship Id="rId9" Type="http://schemas.openxmlformats.org/officeDocument/2006/relationships/diagramData" Target="../diagrams/data1.xml"/><Relationship Id="rId14" Type="http://schemas.openxmlformats.org/officeDocument/2006/relationships/image" Target="../media/image25.png"/><Relationship Id="rId22" Type="http://schemas.microsoft.com/office/2007/relationships/diagramDrawing" Target="../diagrams/drawing2.xml"/><Relationship Id="rId27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4.svg"/><Relationship Id="rId3" Type="http://schemas.openxmlformats.org/officeDocument/2006/relationships/slide" Target="slide2.xml"/><Relationship Id="rId7" Type="http://schemas.openxmlformats.org/officeDocument/2006/relationships/image" Target="../media/image6.svg"/><Relationship Id="rId12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slide" Target="slide6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slide" Target="slide5.xml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210060"/>
            </a:gs>
            <a:gs pos="3000">
              <a:srgbClr val="FF3399"/>
            </a:gs>
            <a:gs pos="68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9F48-780C-4AF3-B0E7-D449E3DF9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17978" cy="2387600"/>
          </a:xfrm>
        </p:spPr>
        <p:txBody>
          <a:bodyPr/>
          <a:lstStyle/>
          <a:p>
            <a:r>
              <a:rPr lang="en-US" err="1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Presentasi</a:t>
            </a:r>
            <a:r>
              <a:rPr lang="en-US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err="1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Tugas</a:t>
            </a:r>
            <a:r>
              <a:rPr lang="en-US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err="1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Besar</a:t>
            </a:r>
            <a:r>
              <a:rPr lang="en-US">
                <a:gradFill flip="none" rotWithShape="1">
                  <a:gsLst>
                    <a:gs pos="13000">
                      <a:srgbClr val="FF3399"/>
                    </a:gs>
                    <a:gs pos="39000">
                      <a:schemeClr val="bg1"/>
                    </a:gs>
                    <a:gs pos="82000">
                      <a:srgbClr val="0B1A44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br>
              <a:rPr lang="en-US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>
                <a:gradFill flip="none" rotWithShape="1">
                  <a:gsLst>
                    <a:gs pos="10000">
                      <a:srgbClr val="FF3399"/>
                    </a:gs>
                    <a:gs pos="55000">
                      <a:schemeClr val="bg1"/>
                    </a:gs>
                    <a:gs pos="89000">
                      <a:srgbClr val="210060"/>
                    </a:gs>
                  </a:gsLst>
                  <a:lin ang="108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PWL</a:t>
            </a:r>
            <a:endParaRPr lang="en-ID">
              <a:gradFill flip="none" rotWithShape="1">
                <a:gsLst>
                  <a:gs pos="10000">
                    <a:srgbClr val="FF3399"/>
                  </a:gs>
                  <a:gs pos="55000">
                    <a:schemeClr val="bg1"/>
                  </a:gs>
                  <a:gs pos="89000">
                    <a:srgbClr val="210060"/>
                  </a:gs>
                </a:gsLst>
                <a:lin ang="108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CE77A-B882-49B9-9675-760FE573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55184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26000">
                      <a:srgbClr val="14319B"/>
                    </a:gs>
                    <a:gs pos="72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</a:rPr>
              <a:t>2072003 – BERNADUS INDRA WIJAYA</a:t>
            </a:r>
          </a:p>
          <a:p>
            <a:r>
              <a:rPr lang="en-US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26000">
                      <a:srgbClr val="14319B"/>
                    </a:gs>
                    <a:gs pos="72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</a:rPr>
              <a:t>2072013 - </a:t>
            </a:r>
            <a:r>
              <a:rPr lang="en-US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26000">
                      <a:schemeClr val="tx1">
                        <a:lumMod val="85000"/>
                        <a:lumOff val="15000"/>
                      </a:schemeClr>
                    </a:gs>
                    <a:gs pos="72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</a:rPr>
              <a:t>STEFANUS</a:t>
            </a:r>
          </a:p>
          <a:p>
            <a:r>
              <a:rPr lang="en-US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26000">
                      <a:srgbClr val="14319B"/>
                    </a:gs>
                    <a:gs pos="72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</a:rPr>
              <a:t>2072042-MOSES MARZUKI SAMOSIR</a:t>
            </a:r>
          </a:p>
          <a:p>
            <a:endParaRPr lang="en-US">
              <a:gradFill>
                <a:gsLst>
                  <a:gs pos="50000">
                    <a:schemeClr val="tx1">
                      <a:lumMod val="75000"/>
                      <a:lumOff val="25000"/>
                    </a:schemeClr>
                  </a:gs>
                  <a:gs pos="26000">
                    <a:srgbClr val="14319B"/>
                  </a:gs>
                  <a:gs pos="72000">
                    <a:schemeClr val="tx1"/>
                  </a:gs>
                </a:gsLst>
                <a:path path="circle">
                  <a:fillToRect l="50000" t="50000" r="50000" b="50000"/>
                </a:path>
              </a:gradFill>
            </a:endParaRPr>
          </a:p>
          <a:p>
            <a:r>
              <a:rPr lang="en-ID">
                <a:gradFill>
                  <a:gsLst>
                    <a:gs pos="50000">
                      <a:schemeClr val="tx1">
                        <a:lumMod val="75000"/>
                        <a:lumOff val="25000"/>
                      </a:schemeClr>
                    </a:gs>
                    <a:gs pos="26000">
                      <a:srgbClr val="14319B"/>
                    </a:gs>
                    <a:gs pos="72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</a:rPr>
              <a:t>PRESS F5 PLEASE …</a:t>
            </a:r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3BF0791-C5B6-4F30-9217-F1870F03A6DC}"/>
              </a:ext>
            </a:extLst>
          </p:cNvPr>
          <p:cNvSpPr/>
          <p:nvPr/>
        </p:nvSpPr>
        <p:spPr>
          <a:xfrm>
            <a:off x="10227075" y="5814873"/>
            <a:ext cx="1233996" cy="56817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54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78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F790EBF0-8454-4FB1-98E0-D628F770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" y="-2853"/>
            <a:ext cx="12192000" cy="686085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24C5700-15B9-40A2-BE2C-DB469DA7FB99}"/>
              </a:ext>
            </a:extLst>
          </p:cNvPr>
          <p:cNvSpPr/>
          <p:nvPr/>
        </p:nvSpPr>
        <p:spPr>
          <a:xfrm>
            <a:off x="3227384" y="1116752"/>
            <a:ext cx="5725105" cy="3465499"/>
          </a:xfrm>
          <a:custGeom>
            <a:avLst/>
            <a:gdLst>
              <a:gd name="connsiteX0" fmla="*/ 0 w 6317221"/>
              <a:gd name="connsiteY0" fmla="*/ 0 h 3443441"/>
              <a:gd name="connsiteX1" fmla="*/ 6317221 w 6317221"/>
              <a:gd name="connsiteY1" fmla="*/ 0 h 3443441"/>
              <a:gd name="connsiteX2" fmla="*/ 6317221 w 6317221"/>
              <a:gd name="connsiteY2" fmla="*/ 3443441 h 3443441"/>
              <a:gd name="connsiteX3" fmla="*/ 0 w 6317221"/>
              <a:gd name="connsiteY3" fmla="*/ 3443441 h 3443441"/>
              <a:gd name="connsiteX4" fmla="*/ 0 w 6317221"/>
              <a:gd name="connsiteY4" fmla="*/ 0 h 3443441"/>
              <a:gd name="connsiteX0" fmla="*/ 11219 w 6317221"/>
              <a:gd name="connsiteY0" fmla="*/ 0 h 3460270"/>
              <a:gd name="connsiteX1" fmla="*/ 6317221 w 6317221"/>
              <a:gd name="connsiteY1" fmla="*/ 16829 h 3460270"/>
              <a:gd name="connsiteX2" fmla="*/ 6317221 w 6317221"/>
              <a:gd name="connsiteY2" fmla="*/ 3460270 h 3460270"/>
              <a:gd name="connsiteX3" fmla="*/ 0 w 6317221"/>
              <a:gd name="connsiteY3" fmla="*/ 3460270 h 3460270"/>
              <a:gd name="connsiteX4" fmla="*/ 11219 w 6317221"/>
              <a:gd name="connsiteY4" fmla="*/ 0 h 3460270"/>
              <a:gd name="connsiteX0" fmla="*/ 5609 w 6311611"/>
              <a:gd name="connsiteY0" fmla="*/ 0 h 3460270"/>
              <a:gd name="connsiteX1" fmla="*/ 6311611 w 6311611"/>
              <a:gd name="connsiteY1" fmla="*/ 16829 h 3460270"/>
              <a:gd name="connsiteX2" fmla="*/ 6311611 w 6311611"/>
              <a:gd name="connsiteY2" fmla="*/ 3460270 h 3460270"/>
              <a:gd name="connsiteX3" fmla="*/ 0 w 6311611"/>
              <a:gd name="connsiteY3" fmla="*/ 3454660 h 3460270"/>
              <a:gd name="connsiteX4" fmla="*/ 5609 w 6311611"/>
              <a:gd name="connsiteY4" fmla="*/ 0 h 3460270"/>
              <a:gd name="connsiteX0" fmla="*/ 5609 w 6311611"/>
              <a:gd name="connsiteY0" fmla="*/ 0 h 3454660"/>
              <a:gd name="connsiteX1" fmla="*/ 6311611 w 6311611"/>
              <a:gd name="connsiteY1" fmla="*/ 16829 h 3454660"/>
              <a:gd name="connsiteX2" fmla="*/ 5621603 w 6311611"/>
              <a:gd name="connsiteY2" fmla="*/ 3415392 h 3454660"/>
              <a:gd name="connsiteX3" fmla="*/ 0 w 6311611"/>
              <a:gd name="connsiteY3" fmla="*/ 3454660 h 3454660"/>
              <a:gd name="connsiteX4" fmla="*/ 5609 w 6311611"/>
              <a:gd name="connsiteY4" fmla="*/ 0 h 3454660"/>
              <a:gd name="connsiteX0" fmla="*/ 5609 w 5632824"/>
              <a:gd name="connsiteY0" fmla="*/ 0 h 3454660"/>
              <a:gd name="connsiteX1" fmla="*/ 5632824 w 5632824"/>
              <a:gd name="connsiteY1" fmla="*/ 11219 h 3454660"/>
              <a:gd name="connsiteX2" fmla="*/ 5621603 w 5632824"/>
              <a:gd name="connsiteY2" fmla="*/ 3415392 h 3454660"/>
              <a:gd name="connsiteX3" fmla="*/ 0 w 5632824"/>
              <a:gd name="connsiteY3" fmla="*/ 3454660 h 3454660"/>
              <a:gd name="connsiteX4" fmla="*/ 5609 w 5632824"/>
              <a:gd name="connsiteY4" fmla="*/ 0 h 3454660"/>
              <a:gd name="connsiteX0" fmla="*/ 5609 w 5672093"/>
              <a:gd name="connsiteY0" fmla="*/ 28050 h 3482710"/>
              <a:gd name="connsiteX1" fmla="*/ 5672093 w 5672093"/>
              <a:gd name="connsiteY1" fmla="*/ 0 h 3482710"/>
              <a:gd name="connsiteX2" fmla="*/ 5621603 w 5672093"/>
              <a:gd name="connsiteY2" fmla="*/ 3443442 h 3482710"/>
              <a:gd name="connsiteX3" fmla="*/ 0 w 5672093"/>
              <a:gd name="connsiteY3" fmla="*/ 3482710 h 3482710"/>
              <a:gd name="connsiteX4" fmla="*/ 5609 w 5672093"/>
              <a:gd name="connsiteY4" fmla="*/ 28050 h 3482710"/>
              <a:gd name="connsiteX0" fmla="*/ 5609 w 5673170"/>
              <a:gd name="connsiteY0" fmla="*/ 28050 h 3482710"/>
              <a:gd name="connsiteX1" fmla="*/ 5672093 w 5673170"/>
              <a:gd name="connsiteY1" fmla="*/ 0 h 3482710"/>
              <a:gd name="connsiteX2" fmla="*/ 5672091 w 5673170"/>
              <a:gd name="connsiteY2" fmla="*/ 3432223 h 3482710"/>
              <a:gd name="connsiteX3" fmla="*/ 0 w 5673170"/>
              <a:gd name="connsiteY3" fmla="*/ 3482710 h 3482710"/>
              <a:gd name="connsiteX4" fmla="*/ 5609 w 5673170"/>
              <a:gd name="connsiteY4" fmla="*/ 28050 h 3482710"/>
              <a:gd name="connsiteX0" fmla="*/ 16828 w 5684389"/>
              <a:gd name="connsiteY0" fmla="*/ 28050 h 3432223"/>
              <a:gd name="connsiteX1" fmla="*/ 5683312 w 5684389"/>
              <a:gd name="connsiteY1" fmla="*/ 0 h 3432223"/>
              <a:gd name="connsiteX2" fmla="*/ 5683310 w 5684389"/>
              <a:gd name="connsiteY2" fmla="*/ 3432223 h 3432223"/>
              <a:gd name="connsiteX3" fmla="*/ 0 w 5684389"/>
              <a:gd name="connsiteY3" fmla="*/ 3432221 h 3432223"/>
              <a:gd name="connsiteX4" fmla="*/ 16828 w 5684389"/>
              <a:gd name="connsiteY4" fmla="*/ 28050 h 3432223"/>
              <a:gd name="connsiteX0" fmla="*/ 1080 w 5668641"/>
              <a:gd name="connsiteY0" fmla="*/ 28050 h 3432223"/>
              <a:gd name="connsiteX1" fmla="*/ 5667564 w 5668641"/>
              <a:gd name="connsiteY1" fmla="*/ 0 h 3432223"/>
              <a:gd name="connsiteX2" fmla="*/ 5667562 w 5668641"/>
              <a:gd name="connsiteY2" fmla="*/ 3432223 h 3432223"/>
              <a:gd name="connsiteX3" fmla="*/ 1082 w 5668641"/>
              <a:gd name="connsiteY3" fmla="*/ 3336855 h 3432223"/>
              <a:gd name="connsiteX4" fmla="*/ 1080 w 5668641"/>
              <a:gd name="connsiteY4" fmla="*/ 28050 h 3432223"/>
              <a:gd name="connsiteX0" fmla="*/ 192 w 5667753"/>
              <a:gd name="connsiteY0" fmla="*/ 28050 h 3432223"/>
              <a:gd name="connsiteX1" fmla="*/ 5666676 w 5667753"/>
              <a:gd name="connsiteY1" fmla="*/ 0 h 3432223"/>
              <a:gd name="connsiteX2" fmla="*/ 5666674 w 5667753"/>
              <a:gd name="connsiteY2" fmla="*/ 3432223 h 3432223"/>
              <a:gd name="connsiteX3" fmla="*/ 45072 w 5667753"/>
              <a:gd name="connsiteY3" fmla="*/ 3196609 h 3432223"/>
              <a:gd name="connsiteX4" fmla="*/ 192 w 5667753"/>
              <a:gd name="connsiteY4" fmla="*/ 28050 h 3432223"/>
              <a:gd name="connsiteX0" fmla="*/ 5609 w 5673170"/>
              <a:gd name="connsiteY0" fmla="*/ 28050 h 3432223"/>
              <a:gd name="connsiteX1" fmla="*/ 5672093 w 5673170"/>
              <a:gd name="connsiteY1" fmla="*/ 0 h 3432223"/>
              <a:gd name="connsiteX2" fmla="*/ 5672091 w 5673170"/>
              <a:gd name="connsiteY2" fmla="*/ 3432223 h 3432223"/>
              <a:gd name="connsiteX3" fmla="*/ 0 w 5673170"/>
              <a:gd name="connsiteY3" fmla="*/ 3320024 h 3432223"/>
              <a:gd name="connsiteX4" fmla="*/ 5609 w 5673170"/>
              <a:gd name="connsiteY4" fmla="*/ 28050 h 3432223"/>
              <a:gd name="connsiteX0" fmla="*/ 33658 w 5701219"/>
              <a:gd name="connsiteY0" fmla="*/ 28050 h 3432223"/>
              <a:gd name="connsiteX1" fmla="*/ 5700142 w 5701219"/>
              <a:gd name="connsiteY1" fmla="*/ 0 h 3432223"/>
              <a:gd name="connsiteX2" fmla="*/ 5700140 w 5701219"/>
              <a:gd name="connsiteY2" fmla="*/ 3432223 h 3432223"/>
              <a:gd name="connsiteX3" fmla="*/ 0 w 5701219"/>
              <a:gd name="connsiteY3" fmla="*/ 3325634 h 3432223"/>
              <a:gd name="connsiteX4" fmla="*/ 33658 w 5701219"/>
              <a:gd name="connsiteY4" fmla="*/ 28050 h 3432223"/>
              <a:gd name="connsiteX0" fmla="*/ 11219 w 5701219"/>
              <a:gd name="connsiteY0" fmla="*/ 0 h 3449052"/>
              <a:gd name="connsiteX1" fmla="*/ 5700142 w 5701219"/>
              <a:gd name="connsiteY1" fmla="*/ 16829 h 3449052"/>
              <a:gd name="connsiteX2" fmla="*/ 5700140 w 5701219"/>
              <a:gd name="connsiteY2" fmla="*/ 3449052 h 3449052"/>
              <a:gd name="connsiteX3" fmla="*/ 0 w 5701219"/>
              <a:gd name="connsiteY3" fmla="*/ 3342463 h 3449052"/>
              <a:gd name="connsiteX4" fmla="*/ 11219 w 5701219"/>
              <a:gd name="connsiteY4" fmla="*/ 0 h 3449052"/>
              <a:gd name="connsiteX0" fmla="*/ 571 w 5710306"/>
              <a:gd name="connsiteY0" fmla="*/ 0 h 3472077"/>
              <a:gd name="connsiteX1" fmla="*/ 5709229 w 5710306"/>
              <a:gd name="connsiteY1" fmla="*/ 39854 h 3472077"/>
              <a:gd name="connsiteX2" fmla="*/ 5709227 w 5710306"/>
              <a:gd name="connsiteY2" fmla="*/ 3472077 h 3472077"/>
              <a:gd name="connsiteX3" fmla="*/ 9087 w 5710306"/>
              <a:gd name="connsiteY3" fmla="*/ 3365488 h 3472077"/>
              <a:gd name="connsiteX4" fmla="*/ 571 w 5710306"/>
              <a:gd name="connsiteY4" fmla="*/ 0 h 3472077"/>
              <a:gd name="connsiteX0" fmla="*/ 0 w 5709735"/>
              <a:gd name="connsiteY0" fmla="*/ 0 h 3472077"/>
              <a:gd name="connsiteX1" fmla="*/ 5708658 w 5709735"/>
              <a:gd name="connsiteY1" fmla="*/ 39854 h 3472077"/>
              <a:gd name="connsiteX2" fmla="*/ 5708656 w 5709735"/>
              <a:gd name="connsiteY2" fmla="*/ 3472077 h 3472077"/>
              <a:gd name="connsiteX3" fmla="*/ 8516 w 5709735"/>
              <a:gd name="connsiteY3" fmla="*/ 3365488 h 3472077"/>
              <a:gd name="connsiteX4" fmla="*/ 0 w 5709735"/>
              <a:gd name="connsiteY4" fmla="*/ 0 h 3472077"/>
              <a:gd name="connsiteX0" fmla="*/ 0 w 5709735"/>
              <a:gd name="connsiteY0" fmla="*/ 0 h 3472077"/>
              <a:gd name="connsiteX1" fmla="*/ 5708658 w 5709735"/>
              <a:gd name="connsiteY1" fmla="*/ 39854 h 3472077"/>
              <a:gd name="connsiteX2" fmla="*/ 5708656 w 5709735"/>
              <a:gd name="connsiteY2" fmla="*/ 3472077 h 3472077"/>
              <a:gd name="connsiteX3" fmla="*/ 8516 w 5709735"/>
              <a:gd name="connsiteY3" fmla="*/ 3365488 h 3472077"/>
              <a:gd name="connsiteX4" fmla="*/ 0 w 5709735"/>
              <a:gd name="connsiteY4" fmla="*/ 0 h 3472077"/>
              <a:gd name="connsiteX0" fmla="*/ 0 w 5725105"/>
              <a:gd name="connsiteY0" fmla="*/ 0 h 3472077"/>
              <a:gd name="connsiteX1" fmla="*/ 5725105 w 5725105"/>
              <a:gd name="connsiteY1" fmla="*/ 36565 h 3472077"/>
              <a:gd name="connsiteX2" fmla="*/ 5708656 w 5725105"/>
              <a:gd name="connsiteY2" fmla="*/ 3472077 h 3472077"/>
              <a:gd name="connsiteX3" fmla="*/ 8516 w 5725105"/>
              <a:gd name="connsiteY3" fmla="*/ 3365488 h 3472077"/>
              <a:gd name="connsiteX4" fmla="*/ 0 w 5725105"/>
              <a:gd name="connsiteY4" fmla="*/ 0 h 3472077"/>
              <a:gd name="connsiteX0" fmla="*/ 0 w 5725105"/>
              <a:gd name="connsiteY0" fmla="*/ 0 h 3465499"/>
              <a:gd name="connsiteX1" fmla="*/ 5725105 w 5725105"/>
              <a:gd name="connsiteY1" fmla="*/ 36565 h 3465499"/>
              <a:gd name="connsiteX2" fmla="*/ 5711945 w 5725105"/>
              <a:gd name="connsiteY2" fmla="*/ 3465499 h 3465499"/>
              <a:gd name="connsiteX3" fmla="*/ 8516 w 5725105"/>
              <a:gd name="connsiteY3" fmla="*/ 3365488 h 3465499"/>
              <a:gd name="connsiteX4" fmla="*/ 0 w 5725105"/>
              <a:gd name="connsiteY4" fmla="*/ 0 h 346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105" h="3465499">
                <a:moveTo>
                  <a:pt x="0" y="0"/>
                </a:moveTo>
                <a:lnTo>
                  <a:pt x="5725105" y="36565"/>
                </a:lnTo>
                <a:cubicBezTo>
                  <a:pt x="5721365" y="1171289"/>
                  <a:pt x="5715685" y="2330775"/>
                  <a:pt x="5711945" y="3465499"/>
                </a:cubicBezTo>
                <a:lnTo>
                  <a:pt x="8516" y="3365488"/>
                </a:lnTo>
                <a:cubicBezTo>
                  <a:pt x="12256" y="2212065"/>
                  <a:pt x="12706" y="1143555"/>
                  <a:pt x="0" y="0"/>
                </a:cubicBezTo>
                <a:close/>
              </a:path>
            </a:pathLst>
          </a:custGeom>
          <a:gradFill>
            <a:gsLst>
              <a:gs pos="42000">
                <a:srgbClr val="0B1A44"/>
              </a:gs>
              <a:gs pos="0">
                <a:schemeClr val="bg1">
                  <a:lumMod val="75000"/>
                </a:schemeClr>
              </a:gs>
              <a:gs pos="78000">
                <a:schemeClr val="tx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3" name="Picture 7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389A0E-3096-4558-B52F-9CB51AEAD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93" y="3914856"/>
            <a:ext cx="553269" cy="553269"/>
          </a:xfrm>
          <a:prstGeom prst="rect">
            <a:avLst/>
          </a:prstGeom>
          <a:effectLst>
            <a:glow rad="101600">
              <a:srgbClr val="47B0FF">
                <a:alpha val="40000"/>
              </a:srgbClr>
            </a:glow>
            <a:outerShdw blurRad="50800" dist="152400" sx="120000" sy="120000" algn="ctr" rotWithShape="0">
              <a:schemeClr val="tx1">
                <a:alpha val="80000"/>
              </a:schemeClr>
            </a:outerShdw>
          </a:effec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68598AF-5643-4526-B933-C34B0A1A3A56}"/>
              </a:ext>
            </a:extLst>
          </p:cNvPr>
          <p:cNvGrpSpPr/>
          <p:nvPr/>
        </p:nvGrpSpPr>
        <p:grpSpPr>
          <a:xfrm>
            <a:off x="3449998" y="1218822"/>
            <a:ext cx="220732" cy="184666"/>
            <a:chOff x="4023360" y="822960"/>
            <a:chExt cx="538480" cy="406400"/>
          </a:xfrm>
        </p:grpSpPr>
        <p:sp>
          <p:nvSpPr>
            <p:cNvPr id="77" name="Minus Sign 76">
              <a:extLst>
                <a:ext uri="{FF2B5EF4-FFF2-40B4-BE49-F238E27FC236}">
                  <a16:creationId xmlns:a16="http://schemas.microsoft.com/office/drawing/2014/main" id="{871F3466-E28B-4DD5-80FE-8E937ED8789A}"/>
                </a:ext>
              </a:extLst>
            </p:cNvPr>
            <p:cNvSpPr/>
            <p:nvPr/>
          </p:nvSpPr>
          <p:spPr>
            <a:xfrm>
              <a:off x="4023360" y="822960"/>
              <a:ext cx="538480" cy="203200"/>
            </a:xfrm>
            <a:prstGeom prst="mathMin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Minus Sign 77">
              <a:extLst>
                <a:ext uri="{FF2B5EF4-FFF2-40B4-BE49-F238E27FC236}">
                  <a16:creationId xmlns:a16="http://schemas.microsoft.com/office/drawing/2014/main" id="{6ED531E8-3239-421D-AC57-3EEABBCE6F46}"/>
                </a:ext>
              </a:extLst>
            </p:cNvPr>
            <p:cNvSpPr/>
            <p:nvPr/>
          </p:nvSpPr>
          <p:spPr>
            <a:xfrm>
              <a:off x="4023360" y="924560"/>
              <a:ext cx="538480" cy="203200"/>
            </a:xfrm>
            <a:prstGeom prst="mathMin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Minus Sign 78">
              <a:extLst>
                <a:ext uri="{FF2B5EF4-FFF2-40B4-BE49-F238E27FC236}">
                  <a16:creationId xmlns:a16="http://schemas.microsoft.com/office/drawing/2014/main" id="{E81C8B39-9624-43B4-8C3D-06D2E0FFDB7E}"/>
                </a:ext>
              </a:extLst>
            </p:cNvPr>
            <p:cNvSpPr/>
            <p:nvPr/>
          </p:nvSpPr>
          <p:spPr>
            <a:xfrm>
              <a:off x="4023360" y="1026160"/>
              <a:ext cx="538480" cy="203200"/>
            </a:xfrm>
            <a:prstGeom prst="mathMin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5" name="Graphic 6" descr="Network with solid fill">
            <a:extLst>
              <a:ext uri="{FF2B5EF4-FFF2-40B4-BE49-F238E27FC236}">
                <a16:creationId xmlns:a16="http://schemas.microsoft.com/office/drawing/2014/main" id="{BE7743DE-4FDB-6BDA-3C3E-8E838F1B4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634" y="2071586"/>
            <a:ext cx="148392" cy="1320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2F48013-E968-43EA-990C-BCD1B65F0776}"/>
              </a:ext>
            </a:extLst>
          </p:cNvPr>
          <p:cNvGrpSpPr/>
          <p:nvPr/>
        </p:nvGrpSpPr>
        <p:grpSpPr>
          <a:xfrm>
            <a:off x="4646803" y="1962959"/>
            <a:ext cx="2858421" cy="1293516"/>
            <a:chOff x="4646803" y="1962959"/>
            <a:chExt cx="2858421" cy="12935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24B881-4734-4FCB-A140-BD2656EB3D54}"/>
                </a:ext>
              </a:extLst>
            </p:cNvPr>
            <p:cNvGrpSpPr/>
            <p:nvPr/>
          </p:nvGrpSpPr>
          <p:grpSpPr>
            <a:xfrm>
              <a:off x="4646803" y="1962959"/>
              <a:ext cx="2858421" cy="1293516"/>
              <a:chOff x="4646803" y="1962959"/>
              <a:chExt cx="2858421" cy="129351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926941D-8605-3E02-B69B-A4AF034035E7}"/>
                  </a:ext>
                </a:extLst>
              </p:cNvPr>
              <p:cNvGrpSpPr/>
              <p:nvPr/>
            </p:nvGrpSpPr>
            <p:grpSpPr>
              <a:xfrm>
                <a:off x="4733387" y="1962959"/>
                <a:ext cx="1357827" cy="556732"/>
                <a:chOff x="2343150" y="2598327"/>
                <a:chExt cx="3752850" cy="1677095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B2B89AB-8D7F-3CA7-05B1-6BCF94FBF841}"/>
                    </a:ext>
                  </a:extLst>
                </p:cNvPr>
                <p:cNvGrpSpPr/>
                <p:nvPr/>
              </p:nvGrpSpPr>
              <p:grpSpPr>
                <a:xfrm>
                  <a:off x="2343150" y="2598327"/>
                  <a:ext cx="3752850" cy="1677095"/>
                  <a:chOff x="660050" y="1119350"/>
                  <a:chExt cx="3752850" cy="1677095"/>
                </a:xfrm>
                <a:solidFill>
                  <a:srgbClr val="CC00CC"/>
                </a:solidFill>
                <a:effectLst>
                  <a:glow rad="127000">
                    <a:srgbClr val="8A008A"/>
                  </a:glow>
                  <a:outerShdw blurRad="254000" dist="152400" dir="10800000" sx="120000" sy="120000" algn="ctr" rotWithShape="0">
                    <a:srgbClr val="A800A8">
                      <a:alpha val="80000"/>
                    </a:srgbClr>
                  </a:outerShdw>
                </a:effectLst>
              </p:grpSpPr>
              <p:sp>
                <p:nvSpPr>
                  <p:cNvPr id="125" name="Rectangle 1">
                    <a:hlinkClick r:id="rId6" action="ppaction://hlinksldjump"/>
                    <a:extLst>
                      <a:ext uri="{FF2B5EF4-FFF2-40B4-BE49-F238E27FC236}">
                        <a16:creationId xmlns:a16="http://schemas.microsoft.com/office/drawing/2014/main" id="{A15D39F7-E2A3-CDEC-DBEB-329C046D691B}"/>
                      </a:ext>
                    </a:extLst>
                  </p:cNvPr>
                  <p:cNvSpPr/>
                  <p:nvPr/>
                </p:nvSpPr>
                <p:spPr>
                  <a:xfrm>
                    <a:off x="3321774" y="1119350"/>
                    <a:ext cx="1091126" cy="1677095"/>
                  </a:xfrm>
                  <a:custGeom>
                    <a:avLst/>
                    <a:gdLst>
                      <a:gd name="connsiteX0" fmla="*/ 0 w 1080000"/>
                      <a:gd name="connsiteY0" fmla="*/ 0 h 1080000"/>
                      <a:gd name="connsiteX1" fmla="*/ 1080000 w 1080000"/>
                      <a:gd name="connsiteY1" fmla="*/ 0 h 1080000"/>
                      <a:gd name="connsiteX2" fmla="*/ 1080000 w 1080000"/>
                      <a:gd name="connsiteY2" fmla="*/ 1080000 h 1080000"/>
                      <a:gd name="connsiteX3" fmla="*/ 0 w 1080000"/>
                      <a:gd name="connsiteY3" fmla="*/ 1080000 h 1080000"/>
                      <a:gd name="connsiteX4" fmla="*/ 0 w 1080000"/>
                      <a:gd name="connsiteY4" fmla="*/ 0 h 1080000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902"/>
                      <a:gd name="connsiteY0" fmla="*/ 0 h 1630606"/>
                      <a:gd name="connsiteX1" fmla="*/ 1089833 w 1090902"/>
                      <a:gd name="connsiteY1" fmla="*/ 530942 h 1630606"/>
                      <a:gd name="connsiteX2" fmla="*/ 1090778 w 1090902"/>
                      <a:gd name="connsiteY2" fmla="*/ 1630606 h 1630606"/>
                      <a:gd name="connsiteX3" fmla="*/ 0 w 1090902"/>
                      <a:gd name="connsiteY3" fmla="*/ 1080000 h 1630606"/>
                      <a:gd name="connsiteX4" fmla="*/ 0 w 1090902"/>
                      <a:gd name="connsiteY4" fmla="*/ 0 h 1630606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091126"/>
                      <a:gd name="connsiteY0" fmla="*/ 0 h 1677095"/>
                      <a:gd name="connsiteX1" fmla="*/ 1089833 w 1091126"/>
                      <a:gd name="connsiteY1" fmla="*/ 530942 h 1677095"/>
                      <a:gd name="connsiteX2" fmla="*/ 1090778 w 1091126"/>
                      <a:gd name="connsiteY2" fmla="*/ 1630606 h 1677095"/>
                      <a:gd name="connsiteX3" fmla="*/ 1090902 w 1091126"/>
                      <a:gd name="connsiteY3" fmla="*/ 1630606 h 1677095"/>
                      <a:gd name="connsiteX4" fmla="*/ 0 w 1091126"/>
                      <a:gd name="connsiteY4" fmla="*/ 1080000 h 1677095"/>
                      <a:gd name="connsiteX5" fmla="*/ 0 w 1091126"/>
                      <a:gd name="connsiteY5" fmla="*/ 0 h 1677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1126" h="1677095">
                        <a:moveTo>
                          <a:pt x="0" y="0"/>
                        </a:moveTo>
                        <a:cubicBezTo>
                          <a:pt x="854893" y="39329"/>
                          <a:pt x="1100181" y="29497"/>
                          <a:pt x="1089833" y="530942"/>
                        </a:cubicBezTo>
                        <a:cubicBezTo>
                          <a:pt x="1093110" y="1074477"/>
                          <a:pt x="1087501" y="1087071"/>
                          <a:pt x="1090778" y="1630606"/>
                        </a:cubicBezTo>
                        <a:cubicBezTo>
                          <a:pt x="1020826" y="1722628"/>
                          <a:pt x="1095717" y="1653548"/>
                          <a:pt x="1090902" y="1630606"/>
                        </a:cubicBezTo>
                        <a:cubicBezTo>
                          <a:pt x="1083077" y="1024082"/>
                          <a:pt x="426319" y="1113029"/>
                          <a:pt x="0" y="10800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57000">
                        <a:srgbClr val="CC00CC"/>
                      </a:gs>
                      <a:gs pos="75000">
                        <a:srgbClr val="FF15FF"/>
                      </a:gs>
                      <a:gs pos="100000">
                        <a:srgbClr val="CC00CC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26" name="Arrow: Pentagon 125">
                    <a:hlinkClick r:id="rId6" action="ppaction://hlinksldjump"/>
                    <a:extLst>
                      <a:ext uri="{FF2B5EF4-FFF2-40B4-BE49-F238E27FC236}">
                        <a16:creationId xmlns:a16="http://schemas.microsoft.com/office/drawing/2014/main" id="{E64801E9-218C-F8D7-FAA0-C47F163CB17F}"/>
                      </a:ext>
                    </a:extLst>
                  </p:cNvPr>
                  <p:cNvSpPr/>
                  <p:nvPr/>
                </p:nvSpPr>
                <p:spPr>
                  <a:xfrm flipH="1">
                    <a:off x="660050" y="1119350"/>
                    <a:ext cx="2661724" cy="1080000"/>
                  </a:xfrm>
                  <a:prstGeom prst="homePlat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23" name="Flowchart: Connector 122">
                  <a:extLst>
                    <a:ext uri="{FF2B5EF4-FFF2-40B4-BE49-F238E27FC236}">
                      <a16:creationId xmlns:a16="http://schemas.microsoft.com/office/drawing/2014/main" id="{5558DB9A-4AD1-5311-A7C2-EBC4FF08AFC1}"/>
                    </a:ext>
                  </a:extLst>
                </p:cNvPr>
                <p:cNvSpPr/>
                <p:nvPr/>
              </p:nvSpPr>
              <p:spPr>
                <a:xfrm>
                  <a:off x="2697513" y="2886867"/>
                  <a:ext cx="481559" cy="50292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0169F84-3A85-B8A1-4F19-AB9774DE42A7}"/>
                    </a:ext>
                  </a:extLst>
                </p:cNvPr>
                <p:cNvSpPr txBox="1"/>
                <p:nvPr/>
              </p:nvSpPr>
              <p:spPr>
                <a:xfrm>
                  <a:off x="3305583" y="2840138"/>
                  <a:ext cx="2126045" cy="69535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900" b="1" u="sng">
                      <a:latin typeface="Century Gothic"/>
                    </a:rPr>
                    <a:t>Fitur-Fitur</a:t>
                  </a:r>
                  <a:endParaRPr lang="en-US" sz="1200" b="1" u="sng">
                    <a:latin typeface="Century Gothic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0B39A81-58AA-E263-EE0D-3A065D7492A3}"/>
                  </a:ext>
                </a:extLst>
              </p:cNvPr>
              <p:cNvGrpSpPr/>
              <p:nvPr/>
            </p:nvGrpSpPr>
            <p:grpSpPr>
              <a:xfrm>
                <a:off x="6056512" y="2353727"/>
                <a:ext cx="1448712" cy="494932"/>
                <a:chOff x="6096000" y="3175700"/>
                <a:chExt cx="3983831" cy="1677095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6A302A5A-214A-7918-F370-8DC72234BB68}"/>
                    </a:ext>
                  </a:extLst>
                </p:cNvPr>
                <p:cNvGrpSpPr/>
                <p:nvPr/>
              </p:nvGrpSpPr>
              <p:grpSpPr>
                <a:xfrm flipH="1">
                  <a:off x="6096000" y="3175700"/>
                  <a:ext cx="3983831" cy="1677095"/>
                  <a:chOff x="429069" y="1119350"/>
                  <a:chExt cx="3983831" cy="1677095"/>
                </a:xfrm>
                <a:solidFill>
                  <a:srgbClr val="EA00A7"/>
                </a:solidFill>
                <a:effectLst>
                  <a:glow rad="127000">
                    <a:srgbClr val="8E0065"/>
                  </a:glow>
                  <a:outerShdw blurRad="254000" dist="152400" dir="21540000" sx="120000" sy="120000" algn="ctr" rotWithShape="0">
                    <a:srgbClr val="CC0092">
                      <a:alpha val="80000"/>
                    </a:srgbClr>
                  </a:outerShdw>
                </a:effectLst>
              </p:grpSpPr>
              <p:sp>
                <p:nvSpPr>
                  <p:cNvPr id="132" name="Rectangle 1">
                    <a:hlinkClick r:id="rId6" action="ppaction://hlinksldjump"/>
                    <a:extLst>
                      <a:ext uri="{FF2B5EF4-FFF2-40B4-BE49-F238E27FC236}">
                        <a16:creationId xmlns:a16="http://schemas.microsoft.com/office/drawing/2014/main" id="{232EAB7B-3856-63F7-0696-812BFAD1CD01}"/>
                      </a:ext>
                    </a:extLst>
                  </p:cNvPr>
                  <p:cNvSpPr/>
                  <p:nvPr/>
                </p:nvSpPr>
                <p:spPr>
                  <a:xfrm>
                    <a:off x="3321774" y="1119350"/>
                    <a:ext cx="1091126" cy="1677095"/>
                  </a:xfrm>
                  <a:custGeom>
                    <a:avLst/>
                    <a:gdLst>
                      <a:gd name="connsiteX0" fmla="*/ 0 w 1080000"/>
                      <a:gd name="connsiteY0" fmla="*/ 0 h 1080000"/>
                      <a:gd name="connsiteX1" fmla="*/ 1080000 w 1080000"/>
                      <a:gd name="connsiteY1" fmla="*/ 0 h 1080000"/>
                      <a:gd name="connsiteX2" fmla="*/ 1080000 w 1080000"/>
                      <a:gd name="connsiteY2" fmla="*/ 1080000 h 1080000"/>
                      <a:gd name="connsiteX3" fmla="*/ 0 w 1080000"/>
                      <a:gd name="connsiteY3" fmla="*/ 1080000 h 1080000"/>
                      <a:gd name="connsiteX4" fmla="*/ 0 w 1080000"/>
                      <a:gd name="connsiteY4" fmla="*/ 0 h 1080000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902"/>
                      <a:gd name="connsiteY0" fmla="*/ 0 h 1630606"/>
                      <a:gd name="connsiteX1" fmla="*/ 1089833 w 1090902"/>
                      <a:gd name="connsiteY1" fmla="*/ 530942 h 1630606"/>
                      <a:gd name="connsiteX2" fmla="*/ 1090778 w 1090902"/>
                      <a:gd name="connsiteY2" fmla="*/ 1630606 h 1630606"/>
                      <a:gd name="connsiteX3" fmla="*/ 0 w 1090902"/>
                      <a:gd name="connsiteY3" fmla="*/ 1080000 h 1630606"/>
                      <a:gd name="connsiteX4" fmla="*/ 0 w 1090902"/>
                      <a:gd name="connsiteY4" fmla="*/ 0 h 1630606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091126"/>
                      <a:gd name="connsiteY0" fmla="*/ 0 h 1677095"/>
                      <a:gd name="connsiteX1" fmla="*/ 1089833 w 1091126"/>
                      <a:gd name="connsiteY1" fmla="*/ 530942 h 1677095"/>
                      <a:gd name="connsiteX2" fmla="*/ 1090778 w 1091126"/>
                      <a:gd name="connsiteY2" fmla="*/ 1630606 h 1677095"/>
                      <a:gd name="connsiteX3" fmla="*/ 1090902 w 1091126"/>
                      <a:gd name="connsiteY3" fmla="*/ 1630606 h 1677095"/>
                      <a:gd name="connsiteX4" fmla="*/ 0 w 1091126"/>
                      <a:gd name="connsiteY4" fmla="*/ 1080000 h 1677095"/>
                      <a:gd name="connsiteX5" fmla="*/ 0 w 1091126"/>
                      <a:gd name="connsiteY5" fmla="*/ 0 h 1677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1126" h="1677095">
                        <a:moveTo>
                          <a:pt x="0" y="0"/>
                        </a:moveTo>
                        <a:cubicBezTo>
                          <a:pt x="854893" y="39329"/>
                          <a:pt x="1100181" y="29497"/>
                          <a:pt x="1089833" y="530942"/>
                        </a:cubicBezTo>
                        <a:cubicBezTo>
                          <a:pt x="1093110" y="1074477"/>
                          <a:pt x="1087501" y="1087071"/>
                          <a:pt x="1090778" y="1630606"/>
                        </a:cubicBezTo>
                        <a:cubicBezTo>
                          <a:pt x="1020826" y="1722628"/>
                          <a:pt x="1095717" y="1653548"/>
                          <a:pt x="1090902" y="1630606"/>
                        </a:cubicBezTo>
                        <a:cubicBezTo>
                          <a:pt x="1083077" y="1024082"/>
                          <a:pt x="426319" y="1113029"/>
                          <a:pt x="0" y="10800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57000">
                        <a:srgbClr val="EA00A7"/>
                      </a:gs>
                      <a:gs pos="75000">
                        <a:srgbClr val="FF6DD5"/>
                      </a:gs>
                      <a:gs pos="100000">
                        <a:srgbClr val="EA00A7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33" name="Arrow: Pentagon 132">
                    <a:hlinkClick r:id="rId6" action="ppaction://hlinksldjump"/>
                    <a:extLst>
                      <a:ext uri="{FF2B5EF4-FFF2-40B4-BE49-F238E27FC236}">
                        <a16:creationId xmlns:a16="http://schemas.microsoft.com/office/drawing/2014/main" id="{E2AA974A-6FFF-79BF-C5A0-95D9B725E482}"/>
                      </a:ext>
                    </a:extLst>
                  </p:cNvPr>
                  <p:cNvSpPr/>
                  <p:nvPr/>
                </p:nvSpPr>
                <p:spPr>
                  <a:xfrm flipH="1">
                    <a:off x="429069" y="1119350"/>
                    <a:ext cx="2892705" cy="1080000"/>
                  </a:xfrm>
                  <a:prstGeom prst="homePlat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29" name="Flowchart: Connector 128">
                  <a:extLst>
                    <a:ext uri="{FF2B5EF4-FFF2-40B4-BE49-F238E27FC236}">
                      <a16:creationId xmlns:a16="http://schemas.microsoft.com/office/drawing/2014/main" id="{FE1BC8DE-044F-86CD-3453-9F74EBEF7AA1}"/>
                    </a:ext>
                  </a:extLst>
                </p:cNvPr>
                <p:cNvSpPr/>
                <p:nvPr/>
              </p:nvSpPr>
              <p:spPr>
                <a:xfrm>
                  <a:off x="9253707" y="3426867"/>
                  <a:ext cx="481559" cy="50292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glow rad="228600">
                    <a:srgbClr val="EA00A7">
                      <a:alpha val="78000"/>
                    </a:srgbClr>
                  </a:glow>
                  <a:outerShdw algn="ctr" rotWithShape="0">
                    <a:srgbClr val="EA00A7">
                      <a:alpha val="85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pic>
              <p:nvPicPr>
                <p:cNvPr id="130" name="Graphic 129" descr="Processor">
                  <a:extLst>
                    <a:ext uri="{FF2B5EF4-FFF2-40B4-BE49-F238E27FC236}">
                      <a16:creationId xmlns:a16="http://schemas.microsoft.com/office/drawing/2014/main" id="{B06EB3F2-C602-5D70-C7BC-FDEFFBBFAB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7711" y="3461552"/>
                  <a:ext cx="433549" cy="433549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31108CA-DEE6-08D5-D6EC-355FC9F58C05}"/>
                    </a:ext>
                  </a:extLst>
                </p:cNvPr>
                <p:cNvSpPr txBox="1"/>
                <p:nvPr/>
              </p:nvSpPr>
              <p:spPr>
                <a:xfrm>
                  <a:off x="6188580" y="3411407"/>
                  <a:ext cx="2998733" cy="824201"/>
                </a:xfrm>
                <a:prstGeom prst="rect">
                  <a:avLst/>
                </a:prstGeom>
                <a:noFill/>
                <a:effectLst>
                  <a:glow rad="228600">
                    <a:srgbClr val="EA00A7">
                      <a:alpha val="78000"/>
                    </a:srgbClr>
                  </a:glow>
                  <a:outerShdw algn="ctr" rotWithShape="0">
                    <a:srgbClr val="EA00A7">
                      <a:alpha val="85000"/>
                    </a:srgbClr>
                  </a:outerShdw>
                </a:effectLst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r"/>
                  <a:endParaRPr lang="en-US" sz="900" b="1">
                    <a:latin typeface="Century Gothic" panose="020B0502020202020204" pitchFamily="34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9E9C2A5-1A14-240C-FD7C-E5848C6176A1}"/>
                  </a:ext>
                </a:extLst>
              </p:cNvPr>
              <p:cNvGrpSpPr/>
              <p:nvPr/>
            </p:nvGrpSpPr>
            <p:grpSpPr>
              <a:xfrm>
                <a:off x="4646803" y="2728168"/>
                <a:ext cx="1407883" cy="528307"/>
                <a:chOff x="1744980" y="3928949"/>
                <a:chExt cx="4321522" cy="1677095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1779A30C-7DFB-6751-2EBA-557D6FF151EF}"/>
                    </a:ext>
                  </a:extLst>
                </p:cNvPr>
                <p:cNvGrpSpPr/>
                <p:nvPr/>
              </p:nvGrpSpPr>
              <p:grpSpPr>
                <a:xfrm>
                  <a:off x="1744980" y="3928949"/>
                  <a:ext cx="4321522" cy="1677095"/>
                  <a:chOff x="61880" y="1118512"/>
                  <a:chExt cx="4321522" cy="1677095"/>
                </a:xfrm>
                <a:solidFill>
                  <a:srgbClr val="FF66CC"/>
                </a:solidFill>
                <a:effectLst>
                  <a:glow rad="127000">
                    <a:srgbClr val="D0008B"/>
                  </a:glow>
                  <a:outerShdw blurRad="254000" dist="152400" dir="10800000" sx="120000" sy="120000" algn="ctr" rotWithShape="0">
                    <a:srgbClr val="FF2FBA">
                      <a:alpha val="80000"/>
                    </a:srgbClr>
                  </a:outerShdw>
                </a:effectLst>
              </p:grpSpPr>
              <p:sp>
                <p:nvSpPr>
                  <p:cNvPr id="138" name="Rectangle 1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B3762D24-7F2A-C52C-F6E9-4DC94583E939}"/>
                      </a:ext>
                    </a:extLst>
                  </p:cNvPr>
                  <p:cNvSpPr/>
                  <p:nvPr/>
                </p:nvSpPr>
                <p:spPr>
                  <a:xfrm>
                    <a:off x="3292276" y="1118512"/>
                    <a:ext cx="1091126" cy="1677095"/>
                  </a:xfrm>
                  <a:custGeom>
                    <a:avLst/>
                    <a:gdLst>
                      <a:gd name="connsiteX0" fmla="*/ 0 w 1080000"/>
                      <a:gd name="connsiteY0" fmla="*/ 0 h 1080000"/>
                      <a:gd name="connsiteX1" fmla="*/ 1080000 w 1080000"/>
                      <a:gd name="connsiteY1" fmla="*/ 0 h 1080000"/>
                      <a:gd name="connsiteX2" fmla="*/ 1080000 w 1080000"/>
                      <a:gd name="connsiteY2" fmla="*/ 1080000 h 1080000"/>
                      <a:gd name="connsiteX3" fmla="*/ 0 w 1080000"/>
                      <a:gd name="connsiteY3" fmla="*/ 1080000 h 1080000"/>
                      <a:gd name="connsiteX4" fmla="*/ 0 w 1080000"/>
                      <a:gd name="connsiteY4" fmla="*/ 0 h 1080000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89832"/>
                      <a:gd name="connsiteY0" fmla="*/ 0 h 1630606"/>
                      <a:gd name="connsiteX1" fmla="*/ 1080000 w 1089832"/>
                      <a:gd name="connsiteY1" fmla="*/ 0 h 1630606"/>
                      <a:gd name="connsiteX2" fmla="*/ 1089832 w 1089832"/>
                      <a:gd name="connsiteY2" fmla="*/ 1630606 h 1630606"/>
                      <a:gd name="connsiteX3" fmla="*/ 0 w 1089832"/>
                      <a:gd name="connsiteY3" fmla="*/ 1080000 h 1630606"/>
                      <a:gd name="connsiteX4" fmla="*/ 0 w 1089832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778"/>
                      <a:gd name="connsiteY0" fmla="*/ 0 h 1630606"/>
                      <a:gd name="connsiteX1" fmla="*/ 1089833 w 1090778"/>
                      <a:gd name="connsiteY1" fmla="*/ 530942 h 1630606"/>
                      <a:gd name="connsiteX2" fmla="*/ 1089832 w 1090778"/>
                      <a:gd name="connsiteY2" fmla="*/ 1630606 h 1630606"/>
                      <a:gd name="connsiteX3" fmla="*/ 0 w 1090778"/>
                      <a:gd name="connsiteY3" fmla="*/ 1080000 h 1630606"/>
                      <a:gd name="connsiteX4" fmla="*/ 0 w 1090778"/>
                      <a:gd name="connsiteY4" fmla="*/ 0 h 1630606"/>
                      <a:gd name="connsiteX0" fmla="*/ 0 w 1090902"/>
                      <a:gd name="connsiteY0" fmla="*/ 0 h 1630606"/>
                      <a:gd name="connsiteX1" fmla="*/ 1089833 w 1090902"/>
                      <a:gd name="connsiteY1" fmla="*/ 530942 h 1630606"/>
                      <a:gd name="connsiteX2" fmla="*/ 1090778 w 1090902"/>
                      <a:gd name="connsiteY2" fmla="*/ 1630606 h 1630606"/>
                      <a:gd name="connsiteX3" fmla="*/ 0 w 1090902"/>
                      <a:gd name="connsiteY3" fmla="*/ 1080000 h 1630606"/>
                      <a:gd name="connsiteX4" fmla="*/ 0 w 1090902"/>
                      <a:gd name="connsiteY4" fmla="*/ 0 h 1630606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158207"/>
                      <a:gd name="connsiteY0" fmla="*/ 0 h 1699527"/>
                      <a:gd name="connsiteX1" fmla="*/ 1089833 w 1158207"/>
                      <a:gd name="connsiteY1" fmla="*/ 530942 h 1699527"/>
                      <a:gd name="connsiteX2" fmla="*/ 1090778 w 1158207"/>
                      <a:gd name="connsiteY2" fmla="*/ 1630606 h 1699527"/>
                      <a:gd name="connsiteX3" fmla="*/ 1090902 w 1158207"/>
                      <a:gd name="connsiteY3" fmla="*/ 1630606 h 1699527"/>
                      <a:gd name="connsiteX4" fmla="*/ 0 w 1158207"/>
                      <a:gd name="connsiteY4" fmla="*/ 1080000 h 1699527"/>
                      <a:gd name="connsiteX5" fmla="*/ 0 w 1158207"/>
                      <a:gd name="connsiteY5" fmla="*/ 0 h 1699527"/>
                      <a:gd name="connsiteX0" fmla="*/ 0 w 1091126"/>
                      <a:gd name="connsiteY0" fmla="*/ 0 h 1677095"/>
                      <a:gd name="connsiteX1" fmla="*/ 1089833 w 1091126"/>
                      <a:gd name="connsiteY1" fmla="*/ 530942 h 1677095"/>
                      <a:gd name="connsiteX2" fmla="*/ 1090778 w 1091126"/>
                      <a:gd name="connsiteY2" fmla="*/ 1630606 h 1677095"/>
                      <a:gd name="connsiteX3" fmla="*/ 1090902 w 1091126"/>
                      <a:gd name="connsiteY3" fmla="*/ 1630606 h 1677095"/>
                      <a:gd name="connsiteX4" fmla="*/ 0 w 1091126"/>
                      <a:gd name="connsiteY4" fmla="*/ 1080000 h 1677095"/>
                      <a:gd name="connsiteX5" fmla="*/ 0 w 1091126"/>
                      <a:gd name="connsiteY5" fmla="*/ 0 h 1677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1126" h="1677095">
                        <a:moveTo>
                          <a:pt x="0" y="0"/>
                        </a:moveTo>
                        <a:cubicBezTo>
                          <a:pt x="854893" y="39329"/>
                          <a:pt x="1100181" y="29497"/>
                          <a:pt x="1089833" y="530942"/>
                        </a:cubicBezTo>
                        <a:cubicBezTo>
                          <a:pt x="1093110" y="1074477"/>
                          <a:pt x="1087501" y="1087071"/>
                          <a:pt x="1090778" y="1630606"/>
                        </a:cubicBezTo>
                        <a:cubicBezTo>
                          <a:pt x="1020826" y="1722628"/>
                          <a:pt x="1095717" y="1653548"/>
                          <a:pt x="1090902" y="1630606"/>
                        </a:cubicBezTo>
                        <a:cubicBezTo>
                          <a:pt x="1083077" y="1024082"/>
                          <a:pt x="426319" y="1113029"/>
                          <a:pt x="0" y="108000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57000">
                        <a:srgbClr val="FF66CC"/>
                      </a:gs>
                      <a:gs pos="75000">
                        <a:srgbClr val="FF9FDF"/>
                      </a:gs>
                      <a:gs pos="100000">
                        <a:srgbClr val="FF66CC"/>
                      </a:gs>
                    </a:gsLst>
                    <a:lin ang="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  <p:sp>
                <p:nvSpPr>
                  <p:cNvPr id="139" name="Arrow: Pentagon 138">
                    <a:hlinkClick r:id="rId9" action="ppaction://hlinksldjump"/>
                    <a:extLst>
                      <a:ext uri="{FF2B5EF4-FFF2-40B4-BE49-F238E27FC236}">
                        <a16:creationId xmlns:a16="http://schemas.microsoft.com/office/drawing/2014/main" id="{04768491-AEC0-BB0A-A10C-2DB8FF9C01E8}"/>
                      </a:ext>
                    </a:extLst>
                  </p:cNvPr>
                  <p:cNvSpPr/>
                  <p:nvPr/>
                </p:nvSpPr>
                <p:spPr>
                  <a:xfrm flipH="1">
                    <a:off x="61880" y="1119350"/>
                    <a:ext cx="3259894" cy="1080000"/>
                  </a:xfrm>
                  <a:prstGeom prst="homePlat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/>
                  </a:p>
                </p:txBody>
              </p:sp>
            </p:grpSp>
            <p:sp>
              <p:nvSpPr>
                <p:cNvPr id="136" name="Flowchart: Connector 135">
                  <a:extLst>
                    <a:ext uri="{FF2B5EF4-FFF2-40B4-BE49-F238E27FC236}">
                      <a16:creationId xmlns:a16="http://schemas.microsoft.com/office/drawing/2014/main" id="{6C419F14-ABE5-FE42-ECAC-EB3259FB7AFA}"/>
                    </a:ext>
                  </a:extLst>
                </p:cNvPr>
                <p:cNvSpPr/>
                <p:nvPr/>
              </p:nvSpPr>
              <p:spPr>
                <a:xfrm>
                  <a:off x="2143167" y="4133947"/>
                  <a:ext cx="576747" cy="629491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6669AE0-1EF4-5254-DCFE-180D0201D05D}"/>
                    </a:ext>
                  </a:extLst>
                </p:cNvPr>
                <p:cNvSpPr txBox="1"/>
                <p:nvPr/>
              </p:nvSpPr>
              <p:spPr>
                <a:xfrm>
                  <a:off x="3682441" y="4317568"/>
                  <a:ext cx="567035" cy="127013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endParaRPr lang="en-ID" sz="2000" b="1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8BF4F7-E16A-DB12-4EB1-EB579948277E}"/>
                </a:ext>
              </a:extLst>
            </p:cNvPr>
            <p:cNvSpPr txBox="1"/>
            <p:nvPr/>
          </p:nvSpPr>
          <p:spPr>
            <a:xfrm>
              <a:off x="6011146" y="2402532"/>
              <a:ext cx="1258725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900" b="1" u="sng">
                  <a:latin typeface="Century Gothic"/>
                </a:rPr>
                <a:t>Project Overview</a:t>
              </a:r>
              <a:endParaRPr lang="en-US" sz="1200" b="1" u="sng">
                <a:latin typeface="Century Gothic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EDB6E0-3AA4-7CAB-30AF-9C55B5272035}"/>
                </a:ext>
              </a:extLst>
            </p:cNvPr>
            <p:cNvSpPr txBox="1"/>
            <p:nvPr/>
          </p:nvSpPr>
          <p:spPr>
            <a:xfrm>
              <a:off x="5027106" y="2760823"/>
              <a:ext cx="769229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900" b="1" u="sng">
                  <a:latin typeface="Century Gothic"/>
                </a:rPr>
                <a:t>Bio</a:t>
              </a:r>
              <a:endParaRPr lang="en-US" sz="1200" b="1" u="sng">
                <a:latin typeface="Century Gothic"/>
              </a:endParaRPr>
            </a:p>
          </p:txBody>
        </p:sp>
        <p:pic>
          <p:nvPicPr>
            <p:cNvPr id="16" name="Graphic 3" descr="Users with solid fill">
              <a:extLst>
                <a:ext uri="{FF2B5EF4-FFF2-40B4-BE49-F238E27FC236}">
                  <a16:creationId xmlns:a16="http://schemas.microsoft.com/office/drawing/2014/main" id="{5B619086-0625-4917-1F2F-44EFEE17F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79347" y="2771828"/>
              <a:ext cx="187480" cy="222251"/>
            </a:xfrm>
            <a:prstGeom prst="rect">
              <a:avLst/>
            </a:prstGeom>
          </p:spPr>
        </p:pic>
      </p:grpSp>
      <p:pic>
        <p:nvPicPr>
          <p:cNvPr id="17" name="Picture 4" descr="Logo&#10;&#10;Description automatically generated">
            <a:extLst>
              <a:ext uri="{FF2B5EF4-FFF2-40B4-BE49-F238E27FC236}">
                <a16:creationId xmlns:a16="http://schemas.microsoft.com/office/drawing/2014/main" id="{EE88FF29-5B92-5C08-31C1-D30262060C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3100" y="3306245"/>
            <a:ext cx="1457191" cy="145655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 descr="A picture containing outdoor object, nature, night sky&#10;&#10;Description automatically generated">
            <a:extLst>
              <a:ext uri="{FF2B5EF4-FFF2-40B4-BE49-F238E27FC236}">
                <a16:creationId xmlns:a16="http://schemas.microsoft.com/office/drawing/2014/main" id="{ADDEFE90-13BA-4799-A8A7-A0830C5935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345294" y="3288232"/>
            <a:ext cx="1510674" cy="849754"/>
          </a:xfrm>
          <a:prstGeom prst="rect">
            <a:avLst/>
          </a:prstGeom>
          <a:ln>
            <a:noFill/>
          </a:ln>
          <a:effectLst>
            <a:glow rad="127000">
              <a:srgbClr val="210060"/>
            </a:glow>
            <a:outerShdw blurRad="254000" dist="152400" dir="4800000" sx="120000" sy="120000" algn="ctr" rotWithShape="0">
              <a:srgbClr val="210060">
                <a:alpha val="80000"/>
              </a:srgbClr>
            </a:outerShdw>
            <a:softEdge rad="112500"/>
          </a:effectLst>
        </p:spPr>
      </p:pic>
      <p:pic>
        <p:nvPicPr>
          <p:cNvPr id="38" name="Graphic 6" descr="Network with solid fill">
            <a:extLst>
              <a:ext uri="{FF2B5EF4-FFF2-40B4-BE49-F238E27FC236}">
                <a16:creationId xmlns:a16="http://schemas.microsoft.com/office/drawing/2014/main" id="{846DA0BC-0EB1-4DFA-8D32-3489BCE7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395" y="2068598"/>
            <a:ext cx="145100" cy="1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4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0B1A44"/>
            </a:gs>
            <a:gs pos="0">
              <a:schemeClr val="bg1">
                <a:lumMod val="75000"/>
              </a:schemeClr>
            </a:gs>
            <a:gs pos="78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6BD20CFE-F832-4B9B-B458-53853440689E}"/>
              </a:ext>
            </a:extLst>
          </p:cNvPr>
          <p:cNvSpPr txBox="1"/>
          <p:nvPr/>
        </p:nvSpPr>
        <p:spPr>
          <a:xfrm>
            <a:off x="10083570" y="5254171"/>
            <a:ext cx="1689886" cy="92333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254000" dist="152400" sx="120000" sy="120000" algn="ctr" rotWithShape="0">
              <a:schemeClr val="bg1">
                <a:alpha val="8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*Select One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Or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*Tap the </a:t>
            </a:r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</a:t>
            </a:r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 icon </a:t>
            </a:r>
            <a:endParaRPr lang="en-ID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550096-D18C-4D56-9634-A5E95CD3F7FA}"/>
              </a:ext>
            </a:extLst>
          </p:cNvPr>
          <p:cNvGrpSpPr/>
          <p:nvPr/>
        </p:nvGrpSpPr>
        <p:grpSpPr>
          <a:xfrm>
            <a:off x="291898" y="153941"/>
            <a:ext cx="365760" cy="369332"/>
            <a:chOff x="362782" y="242546"/>
            <a:chExt cx="365760" cy="369332"/>
          </a:xfrm>
          <a:noFill/>
          <a:effectLst>
            <a:outerShdw blurRad="342900" dir="12960000" sx="135000" sy="135000" algn="ctr" rotWithShape="0">
              <a:schemeClr val="bg1"/>
            </a:outerShdw>
          </a:effectLst>
        </p:grpSpPr>
        <p:sp>
          <p:nvSpPr>
            <p:cNvPr id="95" name="Minus Sign 94">
              <a:hlinkClick r:id="rId2" action="ppaction://hlinksldjump"/>
              <a:extLst>
                <a:ext uri="{FF2B5EF4-FFF2-40B4-BE49-F238E27FC236}">
                  <a16:creationId xmlns:a16="http://schemas.microsoft.com/office/drawing/2014/main" id="{8092D5A5-99B5-4D20-B853-20C1B1110B10}"/>
                </a:ext>
              </a:extLst>
            </p:cNvPr>
            <p:cNvSpPr/>
            <p:nvPr/>
          </p:nvSpPr>
          <p:spPr>
            <a:xfrm>
              <a:off x="362782" y="242546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6" name="Minus Sign 95">
              <a:hlinkClick r:id="rId2" action="ppaction://hlinksldjump"/>
              <a:extLst>
                <a:ext uri="{FF2B5EF4-FFF2-40B4-BE49-F238E27FC236}">
                  <a16:creationId xmlns:a16="http://schemas.microsoft.com/office/drawing/2014/main" id="{836AF278-6F79-4D2C-9A98-55BB07974F8F}"/>
                </a:ext>
              </a:extLst>
            </p:cNvPr>
            <p:cNvSpPr/>
            <p:nvPr/>
          </p:nvSpPr>
          <p:spPr>
            <a:xfrm>
              <a:off x="362782" y="334879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7" name="Minus Sign 96">
              <a:hlinkClick r:id="rId2" action="ppaction://hlinksldjump"/>
              <a:extLst>
                <a:ext uri="{FF2B5EF4-FFF2-40B4-BE49-F238E27FC236}">
                  <a16:creationId xmlns:a16="http://schemas.microsoft.com/office/drawing/2014/main" id="{B916C123-F06C-46B3-8253-2E30D87B5A18}"/>
                </a:ext>
              </a:extLst>
            </p:cNvPr>
            <p:cNvSpPr/>
            <p:nvPr/>
          </p:nvSpPr>
          <p:spPr>
            <a:xfrm>
              <a:off x="362782" y="427212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6" name="Picture 125">
            <a:hlinkClick r:id="rId3" action="ppaction://hlinksldjump"/>
            <a:extLst>
              <a:ext uri="{FF2B5EF4-FFF2-40B4-BE49-F238E27FC236}">
                <a16:creationId xmlns:a16="http://schemas.microsoft.com/office/drawing/2014/main" id="{6B8D0FDE-9E12-49DD-B187-FBA6243AE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294" y="244120"/>
            <a:ext cx="567924" cy="567924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4E4F29E-CB1F-9238-282C-8745FAC7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5940" y="4393365"/>
            <a:ext cx="2991351" cy="30008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3FD4472-D511-467A-8C72-DF4EAD52E5B4}"/>
              </a:ext>
            </a:extLst>
          </p:cNvPr>
          <p:cNvGrpSpPr/>
          <p:nvPr/>
        </p:nvGrpSpPr>
        <p:grpSpPr>
          <a:xfrm>
            <a:off x="2173919" y="1069699"/>
            <a:ext cx="3780844" cy="1675234"/>
            <a:chOff x="2173919" y="878785"/>
            <a:chExt cx="3780844" cy="167523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06C6B6A-0C33-49FF-88E5-1149ADA449FF}"/>
                </a:ext>
              </a:extLst>
            </p:cNvPr>
            <p:cNvGrpSpPr/>
            <p:nvPr/>
          </p:nvGrpSpPr>
          <p:grpSpPr>
            <a:xfrm>
              <a:off x="2173919" y="878785"/>
              <a:ext cx="3780844" cy="1675234"/>
              <a:chOff x="2343150" y="2598327"/>
              <a:chExt cx="3752850" cy="167709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8751665-7C53-42C9-A149-46A1B7E12A43}"/>
                  </a:ext>
                </a:extLst>
              </p:cNvPr>
              <p:cNvGrpSpPr/>
              <p:nvPr/>
            </p:nvGrpSpPr>
            <p:grpSpPr>
              <a:xfrm>
                <a:off x="2343150" y="2598327"/>
                <a:ext cx="3752850" cy="1677095"/>
                <a:chOff x="660050" y="1119350"/>
                <a:chExt cx="3752850" cy="1677095"/>
              </a:xfrm>
              <a:solidFill>
                <a:srgbClr val="CC00CC"/>
              </a:solidFill>
              <a:effectLst>
                <a:glow rad="127000">
                  <a:srgbClr val="8A008A"/>
                </a:glow>
                <a:outerShdw blurRad="254000" dist="152400" dir="10800000" sx="120000" sy="120000" algn="ctr" rotWithShape="0">
                  <a:srgbClr val="A800A8">
                    <a:alpha val="80000"/>
                  </a:srgbClr>
                </a:outerShdw>
              </a:effectLst>
            </p:grpSpPr>
            <p:sp>
              <p:nvSpPr>
                <p:cNvPr id="13" name="Rectangle 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F9839757-7D29-4508-842D-CBF837ABB66D}"/>
                    </a:ext>
                  </a:extLst>
                </p:cNvPr>
                <p:cNvSpPr/>
                <p:nvPr/>
              </p:nvSpPr>
              <p:spPr>
                <a:xfrm>
                  <a:off x="3321774" y="1119350"/>
                  <a:ext cx="1091126" cy="1677095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1080000 w 1080000"/>
                    <a:gd name="connsiteY1" fmla="*/ 0 h 1080000"/>
                    <a:gd name="connsiteX2" fmla="*/ 1080000 w 1080000"/>
                    <a:gd name="connsiteY2" fmla="*/ 1080000 h 1080000"/>
                    <a:gd name="connsiteX3" fmla="*/ 0 w 1080000"/>
                    <a:gd name="connsiteY3" fmla="*/ 1080000 h 1080000"/>
                    <a:gd name="connsiteX4" fmla="*/ 0 w 1080000"/>
                    <a:gd name="connsiteY4" fmla="*/ 0 h 1080000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902"/>
                    <a:gd name="connsiteY0" fmla="*/ 0 h 1630606"/>
                    <a:gd name="connsiteX1" fmla="*/ 1089833 w 1090902"/>
                    <a:gd name="connsiteY1" fmla="*/ 530942 h 1630606"/>
                    <a:gd name="connsiteX2" fmla="*/ 1090778 w 1090902"/>
                    <a:gd name="connsiteY2" fmla="*/ 1630606 h 1630606"/>
                    <a:gd name="connsiteX3" fmla="*/ 0 w 1090902"/>
                    <a:gd name="connsiteY3" fmla="*/ 1080000 h 1630606"/>
                    <a:gd name="connsiteX4" fmla="*/ 0 w 1090902"/>
                    <a:gd name="connsiteY4" fmla="*/ 0 h 1630606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091126"/>
                    <a:gd name="connsiteY0" fmla="*/ 0 h 1677095"/>
                    <a:gd name="connsiteX1" fmla="*/ 1089833 w 1091126"/>
                    <a:gd name="connsiteY1" fmla="*/ 530942 h 1677095"/>
                    <a:gd name="connsiteX2" fmla="*/ 1090778 w 1091126"/>
                    <a:gd name="connsiteY2" fmla="*/ 1630606 h 1677095"/>
                    <a:gd name="connsiteX3" fmla="*/ 1090902 w 1091126"/>
                    <a:gd name="connsiteY3" fmla="*/ 1630606 h 1677095"/>
                    <a:gd name="connsiteX4" fmla="*/ 0 w 1091126"/>
                    <a:gd name="connsiteY4" fmla="*/ 1080000 h 1677095"/>
                    <a:gd name="connsiteX5" fmla="*/ 0 w 1091126"/>
                    <a:gd name="connsiteY5" fmla="*/ 0 h 167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126" h="1677095">
                      <a:moveTo>
                        <a:pt x="0" y="0"/>
                      </a:moveTo>
                      <a:cubicBezTo>
                        <a:pt x="854893" y="39329"/>
                        <a:pt x="1100181" y="29497"/>
                        <a:pt x="1089833" y="530942"/>
                      </a:cubicBezTo>
                      <a:cubicBezTo>
                        <a:pt x="1093110" y="1074477"/>
                        <a:pt x="1087501" y="1087071"/>
                        <a:pt x="1090778" y="1630606"/>
                      </a:cubicBezTo>
                      <a:cubicBezTo>
                        <a:pt x="1020826" y="1722628"/>
                        <a:pt x="1095717" y="1653548"/>
                        <a:pt x="1090902" y="1630606"/>
                      </a:cubicBezTo>
                      <a:cubicBezTo>
                        <a:pt x="1083077" y="1024082"/>
                        <a:pt x="426319" y="1113029"/>
                        <a:pt x="0" y="1080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CC00CC"/>
                    </a:gs>
                    <a:gs pos="75000">
                      <a:srgbClr val="FF15FF"/>
                    </a:gs>
                    <a:gs pos="100000">
                      <a:srgbClr val="CC00CC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4" name="Arrow: Pentagon 13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56E41CAD-1077-4491-9AB4-3A74BE062C9F}"/>
                    </a:ext>
                  </a:extLst>
                </p:cNvPr>
                <p:cNvSpPr/>
                <p:nvPr/>
              </p:nvSpPr>
              <p:spPr>
                <a:xfrm flipH="1">
                  <a:off x="660050" y="1119350"/>
                  <a:ext cx="2661724" cy="1080000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B50CAD2A-2AB8-4939-9870-1FC77B153FED}"/>
                  </a:ext>
                </a:extLst>
              </p:cNvPr>
              <p:cNvSpPr/>
              <p:nvPr/>
            </p:nvSpPr>
            <p:spPr>
              <a:xfrm>
                <a:off x="2697513" y="2886867"/>
                <a:ext cx="481559" cy="50292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4B3CC0E-81DD-4E08-BADC-B1D4D1BEC90D}"/>
                  </a:ext>
                </a:extLst>
              </p:cNvPr>
              <p:cNvSpPr txBox="1"/>
              <p:nvPr/>
            </p:nvSpPr>
            <p:spPr>
              <a:xfrm>
                <a:off x="3297560" y="2939593"/>
                <a:ext cx="2126045" cy="40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entury Gothic" panose="020B0502020202020204" pitchFamily="34" charset="0"/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Fitur - Fitur</a:t>
                </a:r>
                <a:endParaRPr lang="en-ID" sz="2000" b="1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" name="Graphic 6" descr="Network with solid fill">
              <a:extLst>
                <a:ext uri="{FF2B5EF4-FFF2-40B4-BE49-F238E27FC236}">
                  <a16:creationId xmlns:a16="http://schemas.microsoft.com/office/drawing/2014/main" id="{2DF85BE8-491B-E2F2-ED1F-BDCEFDAE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40669" y="1167062"/>
              <a:ext cx="453190" cy="45319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50109B8-71C7-43C2-8FDF-B70FEBC4DC22}"/>
              </a:ext>
            </a:extLst>
          </p:cNvPr>
          <p:cNvGrpSpPr/>
          <p:nvPr/>
        </p:nvGrpSpPr>
        <p:grpSpPr>
          <a:xfrm>
            <a:off x="5910235" y="2232346"/>
            <a:ext cx="4013549" cy="1675234"/>
            <a:chOff x="6096000" y="3175700"/>
            <a:chExt cx="3983831" cy="16770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1B2371-57D7-4F52-A9ED-52994CE2B53C}"/>
                </a:ext>
              </a:extLst>
            </p:cNvPr>
            <p:cNvGrpSpPr/>
            <p:nvPr/>
          </p:nvGrpSpPr>
          <p:grpSpPr>
            <a:xfrm flipH="1">
              <a:off x="6096000" y="3175700"/>
              <a:ext cx="3983831" cy="1677095"/>
              <a:chOff x="429069" y="1119350"/>
              <a:chExt cx="3983831" cy="1677095"/>
            </a:xfrm>
            <a:solidFill>
              <a:srgbClr val="EA00A7"/>
            </a:solidFill>
            <a:effectLst>
              <a:glow rad="127000">
                <a:srgbClr val="8E0065"/>
              </a:glow>
              <a:outerShdw blurRad="254000" dist="152400" dir="21540000" sx="120000" sy="120000" algn="ctr" rotWithShape="0">
                <a:srgbClr val="CC0092">
                  <a:alpha val="80000"/>
                </a:srgbClr>
              </a:outerShdw>
            </a:effectLst>
          </p:grpSpPr>
          <p:sp>
            <p:nvSpPr>
              <p:cNvPr id="25" name="Rectangle 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F22B3C1-E72F-4746-8312-73A7B78970A2}"/>
                  </a:ext>
                </a:extLst>
              </p:cNvPr>
              <p:cNvSpPr/>
              <p:nvPr/>
            </p:nvSpPr>
            <p:spPr>
              <a:xfrm>
                <a:off x="3321774" y="1119350"/>
                <a:ext cx="1091126" cy="1677095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  <a:gd name="connsiteX4" fmla="*/ 0 w 1080000"/>
                  <a:gd name="connsiteY4" fmla="*/ 0 h 1080000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902"/>
                  <a:gd name="connsiteY0" fmla="*/ 0 h 1630606"/>
                  <a:gd name="connsiteX1" fmla="*/ 1089833 w 1090902"/>
                  <a:gd name="connsiteY1" fmla="*/ 530942 h 1630606"/>
                  <a:gd name="connsiteX2" fmla="*/ 1090778 w 1090902"/>
                  <a:gd name="connsiteY2" fmla="*/ 1630606 h 1630606"/>
                  <a:gd name="connsiteX3" fmla="*/ 0 w 1090902"/>
                  <a:gd name="connsiteY3" fmla="*/ 1080000 h 1630606"/>
                  <a:gd name="connsiteX4" fmla="*/ 0 w 1090902"/>
                  <a:gd name="connsiteY4" fmla="*/ 0 h 1630606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091126"/>
                  <a:gd name="connsiteY0" fmla="*/ 0 h 1677095"/>
                  <a:gd name="connsiteX1" fmla="*/ 1089833 w 1091126"/>
                  <a:gd name="connsiteY1" fmla="*/ 530942 h 1677095"/>
                  <a:gd name="connsiteX2" fmla="*/ 1090778 w 1091126"/>
                  <a:gd name="connsiteY2" fmla="*/ 1630606 h 1677095"/>
                  <a:gd name="connsiteX3" fmla="*/ 1090902 w 1091126"/>
                  <a:gd name="connsiteY3" fmla="*/ 1630606 h 1677095"/>
                  <a:gd name="connsiteX4" fmla="*/ 0 w 1091126"/>
                  <a:gd name="connsiteY4" fmla="*/ 1080000 h 1677095"/>
                  <a:gd name="connsiteX5" fmla="*/ 0 w 1091126"/>
                  <a:gd name="connsiteY5" fmla="*/ 0 h 16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126" h="1677095">
                    <a:moveTo>
                      <a:pt x="0" y="0"/>
                    </a:moveTo>
                    <a:cubicBezTo>
                      <a:pt x="854893" y="39329"/>
                      <a:pt x="1100181" y="29497"/>
                      <a:pt x="1089833" y="530942"/>
                    </a:cubicBezTo>
                    <a:cubicBezTo>
                      <a:pt x="1093110" y="1074477"/>
                      <a:pt x="1087501" y="1087071"/>
                      <a:pt x="1090778" y="1630606"/>
                    </a:cubicBezTo>
                    <a:cubicBezTo>
                      <a:pt x="1020826" y="1722628"/>
                      <a:pt x="1095717" y="1653548"/>
                      <a:pt x="1090902" y="1630606"/>
                    </a:cubicBezTo>
                    <a:cubicBezTo>
                      <a:pt x="1083077" y="1024082"/>
                      <a:pt x="426319" y="1113029"/>
                      <a:pt x="0" y="108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7000">
                    <a:srgbClr val="EA00A7"/>
                  </a:gs>
                  <a:gs pos="75000">
                    <a:srgbClr val="FF6DD5"/>
                  </a:gs>
                  <a:gs pos="100000">
                    <a:srgbClr val="EA00A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" name="Arrow: Pentagon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89967A3-6EB7-42B2-AE34-D064D3C68CBF}"/>
                  </a:ext>
                </a:extLst>
              </p:cNvPr>
              <p:cNvSpPr/>
              <p:nvPr/>
            </p:nvSpPr>
            <p:spPr>
              <a:xfrm flipH="1">
                <a:off x="429069" y="1119350"/>
                <a:ext cx="2892705" cy="108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DCFA9585-957B-4B23-98C7-901E3DED889F}"/>
                </a:ext>
              </a:extLst>
            </p:cNvPr>
            <p:cNvSpPr/>
            <p:nvPr/>
          </p:nvSpPr>
          <p:spPr>
            <a:xfrm>
              <a:off x="9253707" y="3426867"/>
              <a:ext cx="481559" cy="5029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9" name="Graphic 38" descr="Processor">
              <a:extLst>
                <a:ext uri="{FF2B5EF4-FFF2-40B4-BE49-F238E27FC236}">
                  <a16:creationId xmlns:a16="http://schemas.microsoft.com/office/drawing/2014/main" id="{5B2F2394-F36C-4187-8040-1AFE2D60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77711" y="3461552"/>
              <a:ext cx="433549" cy="433549"/>
            </a:xfrm>
            <a:prstGeom prst="rect">
              <a:avLst/>
            </a:prstGeom>
            <a:effectLst/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42EBC4-9F78-4420-AD5D-9923E46B8971}"/>
                </a:ext>
              </a:extLst>
            </p:cNvPr>
            <p:cNvSpPr txBox="1"/>
            <p:nvPr/>
          </p:nvSpPr>
          <p:spPr>
            <a:xfrm>
              <a:off x="6541700" y="3468234"/>
              <a:ext cx="2278822" cy="400554"/>
            </a:xfrm>
            <a:prstGeom prst="rect">
              <a:avLst/>
            </a:prstGeom>
            <a:noFill/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txBody>
            <a:bodyPr wrap="none" lIns="91440" tIns="45720" rIns="91440" bIns="45720" rtlCol="0" anchor="t">
              <a:spAutoFit/>
            </a:bodyPr>
            <a:lstStyle/>
            <a:p>
              <a:pPr algn="r"/>
              <a:r>
                <a:rPr lang="en-US" sz="2000" b="1">
                  <a:latin typeface="Century Gothic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Project Overview</a:t>
              </a:r>
              <a:endParaRPr lang="en-ID" sz="2000" b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ED82D6E-4D42-41EC-9765-5E9FAABA64B8}"/>
              </a:ext>
            </a:extLst>
          </p:cNvPr>
          <p:cNvGrpSpPr/>
          <p:nvPr/>
        </p:nvGrpSpPr>
        <p:grpSpPr>
          <a:xfrm>
            <a:off x="1597190" y="3427324"/>
            <a:ext cx="4353759" cy="1675234"/>
            <a:chOff x="1597190" y="3427324"/>
            <a:chExt cx="4353759" cy="167523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E8AA685-B11A-4F42-9A2E-C8858791D772}"/>
                </a:ext>
              </a:extLst>
            </p:cNvPr>
            <p:cNvGrpSpPr/>
            <p:nvPr/>
          </p:nvGrpSpPr>
          <p:grpSpPr>
            <a:xfrm>
              <a:off x="1597190" y="3427324"/>
              <a:ext cx="4353759" cy="1675234"/>
              <a:chOff x="1744980" y="3928949"/>
              <a:chExt cx="4321522" cy="16770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E8A2C36-C686-4D38-B046-BD6E84BF8300}"/>
                  </a:ext>
                </a:extLst>
              </p:cNvPr>
              <p:cNvGrpSpPr/>
              <p:nvPr/>
            </p:nvGrpSpPr>
            <p:grpSpPr>
              <a:xfrm>
                <a:off x="1744980" y="3928949"/>
                <a:ext cx="4321522" cy="1677095"/>
                <a:chOff x="61880" y="1118512"/>
                <a:chExt cx="4321522" cy="1677095"/>
              </a:xfrm>
              <a:solidFill>
                <a:srgbClr val="FF66CC"/>
              </a:solidFill>
              <a:effectLst>
                <a:glow rad="127000">
                  <a:srgbClr val="D0008B"/>
                </a:glow>
                <a:outerShdw blurRad="254000" dist="152400" dir="10800000" sx="120000" sy="120000" algn="ctr" rotWithShape="0">
                  <a:srgbClr val="FF2FBA">
                    <a:alpha val="80000"/>
                  </a:srgbClr>
                </a:outerShdw>
              </a:effectLst>
            </p:grpSpPr>
            <p:sp>
              <p:nvSpPr>
                <p:cNvPr id="43" name="Rectangle 1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F246732C-EE27-4384-8038-B908B211198D}"/>
                    </a:ext>
                  </a:extLst>
                </p:cNvPr>
                <p:cNvSpPr/>
                <p:nvPr/>
              </p:nvSpPr>
              <p:spPr>
                <a:xfrm>
                  <a:off x="3292276" y="1118512"/>
                  <a:ext cx="1091126" cy="1677095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1080000 w 1080000"/>
                    <a:gd name="connsiteY1" fmla="*/ 0 h 1080000"/>
                    <a:gd name="connsiteX2" fmla="*/ 1080000 w 1080000"/>
                    <a:gd name="connsiteY2" fmla="*/ 1080000 h 1080000"/>
                    <a:gd name="connsiteX3" fmla="*/ 0 w 1080000"/>
                    <a:gd name="connsiteY3" fmla="*/ 1080000 h 1080000"/>
                    <a:gd name="connsiteX4" fmla="*/ 0 w 1080000"/>
                    <a:gd name="connsiteY4" fmla="*/ 0 h 1080000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902"/>
                    <a:gd name="connsiteY0" fmla="*/ 0 h 1630606"/>
                    <a:gd name="connsiteX1" fmla="*/ 1089833 w 1090902"/>
                    <a:gd name="connsiteY1" fmla="*/ 530942 h 1630606"/>
                    <a:gd name="connsiteX2" fmla="*/ 1090778 w 1090902"/>
                    <a:gd name="connsiteY2" fmla="*/ 1630606 h 1630606"/>
                    <a:gd name="connsiteX3" fmla="*/ 0 w 1090902"/>
                    <a:gd name="connsiteY3" fmla="*/ 1080000 h 1630606"/>
                    <a:gd name="connsiteX4" fmla="*/ 0 w 1090902"/>
                    <a:gd name="connsiteY4" fmla="*/ 0 h 1630606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091126"/>
                    <a:gd name="connsiteY0" fmla="*/ 0 h 1677095"/>
                    <a:gd name="connsiteX1" fmla="*/ 1089833 w 1091126"/>
                    <a:gd name="connsiteY1" fmla="*/ 530942 h 1677095"/>
                    <a:gd name="connsiteX2" fmla="*/ 1090778 w 1091126"/>
                    <a:gd name="connsiteY2" fmla="*/ 1630606 h 1677095"/>
                    <a:gd name="connsiteX3" fmla="*/ 1090902 w 1091126"/>
                    <a:gd name="connsiteY3" fmla="*/ 1630606 h 1677095"/>
                    <a:gd name="connsiteX4" fmla="*/ 0 w 1091126"/>
                    <a:gd name="connsiteY4" fmla="*/ 1080000 h 1677095"/>
                    <a:gd name="connsiteX5" fmla="*/ 0 w 1091126"/>
                    <a:gd name="connsiteY5" fmla="*/ 0 h 167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126" h="1677095">
                      <a:moveTo>
                        <a:pt x="0" y="0"/>
                      </a:moveTo>
                      <a:cubicBezTo>
                        <a:pt x="854893" y="39329"/>
                        <a:pt x="1100181" y="29497"/>
                        <a:pt x="1089833" y="530942"/>
                      </a:cubicBezTo>
                      <a:cubicBezTo>
                        <a:pt x="1093110" y="1074477"/>
                        <a:pt x="1087501" y="1087071"/>
                        <a:pt x="1090778" y="1630606"/>
                      </a:cubicBezTo>
                      <a:cubicBezTo>
                        <a:pt x="1020826" y="1722628"/>
                        <a:pt x="1095717" y="1653548"/>
                        <a:pt x="1090902" y="1630606"/>
                      </a:cubicBezTo>
                      <a:cubicBezTo>
                        <a:pt x="1083077" y="1024082"/>
                        <a:pt x="426319" y="1113029"/>
                        <a:pt x="0" y="1080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F66CC"/>
                    </a:gs>
                    <a:gs pos="75000">
                      <a:srgbClr val="FF9FDF"/>
                    </a:gs>
                    <a:gs pos="100000">
                      <a:srgbClr val="FF66CC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4" name="Arrow: Pentagon 43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06D6A9BB-1D4D-4CAE-82E7-0752B1D02455}"/>
                    </a:ext>
                  </a:extLst>
                </p:cNvPr>
                <p:cNvSpPr/>
                <p:nvPr/>
              </p:nvSpPr>
              <p:spPr>
                <a:xfrm flipH="1">
                  <a:off x="61880" y="1119350"/>
                  <a:ext cx="3259894" cy="1080000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2EACFB0A-A918-4B81-A0AF-12E89762A01F}"/>
                  </a:ext>
                </a:extLst>
              </p:cNvPr>
              <p:cNvSpPr/>
              <p:nvPr/>
            </p:nvSpPr>
            <p:spPr>
              <a:xfrm>
                <a:off x="2102370" y="4218327"/>
                <a:ext cx="481559" cy="50292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29C76-58AF-40FC-8D1E-513D64C40894}"/>
                  </a:ext>
                </a:extLst>
              </p:cNvPr>
              <p:cNvSpPr txBox="1"/>
              <p:nvPr/>
            </p:nvSpPr>
            <p:spPr>
              <a:xfrm>
                <a:off x="3666953" y="4269510"/>
                <a:ext cx="625634" cy="40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latin typeface="Century Gothic" panose="020B0502020202020204" pitchFamily="34" charset="0"/>
                    <a:hlinkClick r:id="rId1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Bio</a:t>
                </a:r>
                <a:r>
                  <a:rPr lang="en-US" sz="2000" b="1">
                    <a:latin typeface="Century Gothic" panose="020B0502020202020204" pitchFamily="34" charset="0"/>
                  </a:rPr>
                  <a:t> </a:t>
                </a:r>
                <a:endParaRPr lang="en-ID" sz="2000" b="1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5" name="Graphic 3" descr="Users with solid fill">
              <a:extLst>
                <a:ext uri="{FF2B5EF4-FFF2-40B4-BE49-F238E27FC236}">
                  <a16:creationId xmlns:a16="http://schemas.microsoft.com/office/drawing/2014/main" id="{311ED5D8-2976-370E-D68C-0763D16A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60558" y="3699244"/>
              <a:ext cx="506455" cy="510214"/>
            </a:xfrm>
            <a:prstGeom prst="rect">
              <a:avLst/>
            </a:prstGeom>
          </p:spPr>
        </p:pic>
      </p:grpSp>
      <p:pic>
        <p:nvPicPr>
          <p:cNvPr id="30" name="Picture 29" descr="A picture containing outdoor object, nature, night sky&#10;&#10;Description automatically generated">
            <a:extLst>
              <a:ext uri="{FF2B5EF4-FFF2-40B4-BE49-F238E27FC236}">
                <a16:creationId xmlns:a16="http://schemas.microsoft.com/office/drawing/2014/main" id="{86FB083E-63E7-4479-88E3-E86B8045E5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30994" y="5254171"/>
            <a:ext cx="1839910" cy="1034949"/>
          </a:xfrm>
          <a:prstGeom prst="rect">
            <a:avLst/>
          </a:prstGeom>
          <a:ln>
            <a:noFill/>
          </a:ln>
          <a:effectLst>
            <a:glow rad="127000">
              <a:srgbClr val="210060"/>
            </a:glow>
            <a:outerShdw blurRad="254000" dist="152400" dir="4800000" sx="120000" sy="120000" algn="ctr" rotWithShape="0">
              <a:srgbClr val="210060">
                <a:alpha val="80000"/>
              </a:srgb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34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0B1A44"/>
            </a:gs>
            <a:gs pos="0">
              <a:schemeClr val="bg1">
                <a:lumMod val="75000"/>
              </a:schemeClr>
            </a:gs>
            <a:gs pos="78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78BB70D-EE62-4F63-AC4B-2DADCFCB3DE8}"/>
              </a:ext>
            </a:extLst>
          </p:cNvPr>
          <p:cNvGrpSpPr/>
          <p:nvPr/>
        </p:nvGrpSpPr>
        <p:grpSpPr>
          <a:xfrm>
            <a:off x="2173919" y="1069699"/>
            <a:ext cx="3780844" cy="1675234"/>
            <a:chOff x="2173919" y="878785"/>
            <a:chExt cx="3780844" cy="167523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4C39FB4-C77F-41E3-A63B-5A5BDCC4B005}"/>
                </a:ext>
              </a:extLst>
            </p:cNvPr>
            <p:cNvGrpSpPr/>
            <p:nvPr/>
          </p:nvGrpSpPr>
          <p:grpSpPr>
            <a:xfrm>
              <a:off x="2173919" y="878785"/>
              <a:ext cx="3780844" cy="1675234"/>
              <a:chOff x="2343150" y="2598327"/>
              <a:chExt cx="3752850" cy="167709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B904A7C-8BE1-49FE-8295-D670C695B65B}"/>
                  </a:ext>
                </a:extLst>
              </p:cNvPr>
              <p:cNvGrpSpPr/>
              <p:nvPr/>
            </p:nvGrpSpPr>
            <p:grpSpPr>
              <a:xfrm>
                <a:off x="2343150" y="2598327"/>
                <a:ext cx="3752850" cy="1677095"/>
                <a:chOff x="660050" y="1119350"/>
                <a:chExt cx="3752850" cy="1677095"/>
              </a:xfrm>
              <a:solidFill>
                <a:srgbClr val="CC00CC"/>
              </a:solidFill>
              <a:effectLst>
                <a:glow rad="127000">
                  <a:srgbClr val="8A008A"/>
                </a:glow>
                <a:outerShdw blurRad="254000" dist="152400" dir="10800000" sx="120000" sy="120000" algn="ctr" rotWithShape="0">
                  <a:srgbClr val="A800A8">
                    <a:alpha val="80000"/>
                  </a:srgbClr>
                </a:outerShdw>
              </a:effectLst>
            </p:grpSpPr>
            <p:sp>
              <p:nvSpPr>
                <p:cNvPr id="56" name="Rectangle 1">
                  <a:hlinkClick r:id="rId2" action="ppaction://hlinksldjump"/>
                  <a:extLst>
                    <a:ext uri="{FF2B5EF4-FFF2-40B4-BE49-F238E27FC236}">
                      <a16:creationId xmlns:a16="http://schemas.microsoft.com/office/drawing/2014/main" id="{A1D03DF4-A436-4091-A591-BA4D38C84093}"/>
                    </a:ext>
                  </a:extLst>
                </p:cNvPr>
                <p:cNvSpPr/>
                <p:nvPr/>
              </p:nvSpPr>
              <p:spPr>
                <a:xfrm>
                  <a:off x="3321774" y="1119350"/>
                  <a:ext cx="1091126" cy="1677095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1080000 w 1080000"/>
                    <a:gd name="connsiteY1" fmla="*/ 0 h 1080000"/>
                    <a:gd name="connsiteX2" fmla="*/ 1080000 w 1080000"/>
                    <a:gd name="connsiteY2" fmla="*/ 1080000 h 1080000"/>
                    <a:gd name="connsiteX3" fmla="*/ 0 w 1080000"/>
                    <a:gd name="connsiteY3" fmla="*/ 1080000 h 1080000"/>
                    <a:gd name="connsiteX4" fmla="*/ 0 w 1080000"/>
                    <a:gd name="connsiteY4" fmla="*/ 0 h 1080000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902"/>
                    <a:gd name="connsiteY0" fmla="*/ 0 h 1630606"/>
                    <a:gd name="connsiteX1" fmla="*/ 1089833 w 1090902"/>
                    <a:gd name="connsiteY1" fmla="*/ 530942 h 1630606"/>
                    <a:gd name="connsiteX2" fmla="*/ 1090778 w 1090902"/>
                    <a:gd name="connsiteY2" fmla="*/ 1630606 h 1630606"/>
                    <a:gd name="connsiteX3" fmla="*/ 0 w 1090902"/>
                    <a:gd name="connsiteY3" fmla="*/ 1080000 h 1630606"/>
                    <a:gd name="connsiteX4" fmla="*/ 0 w 1090902"/>
                    <a:gd name="connsiteY4" fmla="*/ 0 h 1630606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091126"/>
                    <a:gd name="connsiteY0" fmla="*/ 0 h 1677095"/>
                    <a:gd name="connsiteX1" fmla="*/ 1089833 w 1091126"/>
                    <a:gd name="connsiteY1" fmla="*/ 530942 h 1677095"/>
                    <a:gd name="connsiteX2" fmla="*/ 1090778 w 1091126"/>
                    <a:gd name="connsiteY2" fmla="*/ 1630606 h 1677095"/>
                    <a:gd name="connsiteX3" fmla="*/ 1090902 w 1091126"/>
                    <a:gd name="connsiteY3" fmla="*/ 1630606 h 1677095"/>
                    <a:gd name="connsiteX4" fmla="*/ 0 w 1091126"/>
                    <a:gd name="connsiteY4" fmla="*/ 1080000 h 1677095"/>
                    <a:gd name="connsiteX5" fmla="*/ 0 w 1091126"/>
                    <a:gd name="connsiteY5" fmla="*/ 0 h 167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126" h="1677095">
                      <a:moveTo>
                        <a:pt x="0" y="0"/>
                      </a:moveTo>
                      <a:cubicBezTo>
                        <a:pt x="854893" y="39329"/>
                        <a:pt x="1100181" y="29497"/>
                        <a:pt x="1089833" y="530942"/>
                      </a:cubicBezTo>
                      <a:cubicBezTo>
                        <a:pt x="1093110" y="1074477"/>
                        <a:pt x="1087501" y="1087071"/>
                        <a:pt x="1090778" y="1630606"/>
                      </a:cubicBezTo>
                      <a:cubicBezTo>
                        <a:pt x="1020826" y="1722628"/>
                        <a:pt x="1095717" y="1653548"/>
                        <a:pt x="1090902" y="1630606"/>
                      </a:cubicBezTo>
                      <a:cubicBezTo>
                        <a:pt x="1083077" y="1024082"/>
                        <a:pt x="426319" y="1113029"/>
                        <a:pt x="0" y="1080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CC00CC"/>
                    </a:gs>
                    <a:gs pos="75000">
                      <a:srgbClr val="FF15FF"/>
                    </a:gs>
                    <a:gs pos="100000">
                      <a:srgbClr val="CC00CC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Arrow: Pentagon 56">
                  <a:hlinkClick r:id="rId2" action="ppaction://hlinksldjump"/>
                  <a:extLst>
                    <a:ext uri="{FF2B5EF4-FFF2-40B4-BE49-F238E27FC236}">
                      <a16:creationId xmlns:a16="http://schemas.microsoft.com/office/drawing/2014/main" id="{D56DFCE4-CCFC-4AD3-AB1B-0938CDEEE4FD}"/>
                    </a:ext>
                  </a:extLst>
                </p:cNvPr>
                <p:cNvSpPr/>
                <p:nvPr/>
              </p:nvSpPr>
              <p:spPr>
                <a:xfrm flipH="1">
                  <a:off x="660050" y="1119350"/>
                  <a:ext cx="2661724" cy="1080000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C69A25F5-B42C-4D9A-BB6E-6C8F6AB9EAEA}"/>
                  </a:ext>
                </a:extLst>
              </p:cNvPr>
              <p:cNvSpPr/>
              <p:nvPr/>
            </p:nvSpPr>
            <p:spPr>
              <a:xfrm>
                <a:off x="2697513" y="2886867"/>
                <a:ext cx="481559" cy="50292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B9D957-925D-46E9-B1EE-120680506777}"/>
                  </a:ext>
                </a:extLst>
              </p:cNvPr>
              <p:cNvSpPr txBox="1"/>
              <p:nvPr/>
            </p:nvSpPr>
            <p:spPr>
              <a:xfrm>
                <a:off x="3297560" y="2939593"/>
                <a:ext cx="2126045" cy="400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>
                    <a:latin typeface="Century Gothic" panose="020B0502020202020204" pitchFamily="34" charset="0"/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Fitur - Fitur</a:t>
                </a:r>
                <a:endParaRPr lang="en-ID" sz="2000" b="1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47" name="Graphic 6" descr="Network with solid fill">
              <a:extLst>
                <a:ext uri="{FF2B5EF4-FFF2-40B4-BE49-F238E27FC236}">
                  <a16:creationId xmlns:a16="http://schemas.microsoft.com/office/drawing/2014/main" id="{88A7110A-BA2E-4611-A7A4-FD753E1D3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0669" y="1167062"/>
              <a:ext cx="453190" cy="45319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B0D8F6-5ADF-4615-8F45-B8A511C6C7B4}"/>
              </a:ext>
            </a:extLst>
          </p:cNvPr>
          <p:cNvGrpSpPr/>
          <p:nvPr/>
        </p:nvGrpSpPr>
        <p:grpSpPr>
          <a:xfrm>
            <a:off x="5910235" y="2232346"/>
            <a:ext cx="4013549" cy="1675234"/>
            <a:chOff x="6096000" y="3175700"/>
            <a:chExt cx="3983831" cy="167709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E733A93-2B95-46A8-B4C8-E3172DFF0EF0}"/>
                </a:ext>
              </a:extLst>
            </p:cNvPr>
            <p:cNvGrpSpPr/>
            <p:nvPr/>
          </p:nvGrpSpPr>
          <p:grpSpPr>
            <a:xfrm flipH="1">
              <a:off x="6096000" y="3175700"/>
              <a:ext cx="3983831" cy="1677095"/>
              <a:chOff x="429069" y="1119350"/>
              <a:chExt cx="3983831" cy="1677095"/>
            </a:xfrm>
            <a:solidFill>
              <a:srgbClr val="EA00A7"/>
            </a:solidFill>
            <a:effectLst>
              <a:glow rad="127000">
                <a:srgbClr val="8E0065"/>
              </a:glow>
              <a:outerShdw blurRad="254000" dist="152400" dir="21540000" sx="120000" sy="120000" algn="ctr" rotWithShape="0">
                <a:srgbClr val="CC0092">
                  <a:alpha val="80000"/>
                </a:srgbClr>
              </a:outerShdw>
            </a:effectLst>
          </p:grpSpPr>
          <p:sp>
            <p:nvSpPr>
              <p:cNvPr id="63" name="Rectangle 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AF42737F-CAD9-4131-84A1-FC30F5D8371B}"/>
                  </a:ext>
                </a:extLst>
              </p:cNvPr>
              <p:cNvSpPr/>
              <p:nvPr/>
            </p:nvSpPr>
            <p:spPr>
              <a:xfrm>
                <a:off x="3321774" y="1119350"/>
                <a:ext cx="1091126" cy="1677095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  <a:gd name="connsiteX4" fmla="*/ 0 w 1080000"/>
                  <a:gd name="connsiteY4" fmla="*/ 0 h 1080000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902"/>
                  <a:gd name="connsiteY0" fmla="*/ 0 h 1630606"/>
                  <a:gd name="connsiteX1" fmla="*/ 1089833 w 1090902"/>
                  <a:gd name="connsiteY1" fmla="*/ 530942 h 1630606"/>
                  <a:gd name="connsiteX2" fmla="*/ 1090778 w 1090902"/>
                  <a:gd name="connsiteY2" fmla="*/ 1630606 h 1630606"/>
                  <a:gd name="connsiteX3" fmla="*/ 0 w 1090902"/>
                  <a:gd name="connsiteY3" fmla="*/ 1080000 h 1630606"/>
                  <a:gd name="connsiteX4" fmla="*/ 0 w 1090902"/>
                  <a:gd name="connsiteY4" fmla="*/ 0 h 1630606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091126"/>
                  <a:gd name="connsiteY0" fmla="*/ 0 h 1677095"/>
                  <a:gd name="connsiteX1" fmla="*/ 1089833 w 1091126"/>
                  <a:gd name="connsiteY1" fmla="*/ 530942 h 1677095"/>
                  <a:gd name="connsiteX2" fmla="*/ 1090778 w 1091126"/>
                  <a:gd name="connsiteY2" fmla="*/ 1630606 h 1677095"/>
                  <a:gd name="connsiteX3" fmla="*/ 1090902 w 1091126"/>
                  <a:gd name="connsiteY3" fmla="*/ 1630606 h 1677095"/>
                  <a:gd name="connsiteX4" fmla="*/ 0 w 1091126"/>
                  <a:gd name="connsiteY4" fmla="*/ 1080000 h 1677095"/>
                  <a:gd name="connsiteX5" fmla="*/ 0 w 1091126"/>
                  <a:gd name="connsiteY5" fmla="*/ 0 h 16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126" h="1677095">
                    <a:moveTo>
                      <a:pt x="0" y="0"/>
                    </a:moveTo>
                    <a:cubicBezTo>
                      <a:pt x="854893" y="39329"/>
                      <a:pt x="1100181" y="29497"/>
                      <a:pt x="1089833" y="530942"/>
                    </a:cubicBezTo>
                    <a:cubicBezTo>
                      <a:pt x="1093110" y="1074477"/>
                      <a:pt x="1087501" y="1087071"/>
                      <a:pt x="1090778" y="1630606"/>
                    </a:cubicBezTo>
                    <a:cubicBezTo>
                      <a:pt x="1020826" y="1722628"/>
                      <a:pt x="1095717" y="1653548"/>
                      <a:pt x="1090902" y="1630606"/>
                    </a:cubicBezTo>
                    <a:cubicBezTo>
                      <a:pt x="1083077" y="1024082"/>
                      <a:pt x="426319" y="1113029"/>
                      <a:pt x="0" y="108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7000">
                    <a:srgbClr val="EA00A7"/>
                  </a:gs>
                  <a:gs pos="75000">
                    <a:srgbClr val="FF6DD5"/>
                  </a:gs>
                  <a:gs pos="100000">
                    <a:srgbClr val="EA00A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4" name="Arrow: Pentagon 63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F4276DE9-1116-4C0E-876D-82A3F2E40D57}"/>
                  </a:ext>
                </a:extLst>
              </p:cNvPr>
              <p:cNvSpPr/>
              <p:nvPr/>
            </p:nvSpPr>
            <p:spPr>
              <a:xfrm flipH="1">
                <a:off x="429069" y="1119350"/>
                <a:ext cx="2892705" cy="108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C7B625CE-EE5F-4BC1-94A7-84D24812BCA2}"/>
                </a:ext>
              </a:extLst>
            </p:cNvPr>
            <p:cNvSpPr/>
            <p:nvPr/>
          </p:nvSpPr>
          <p:spPr>
            <a:xfrm>
              <a:off x="9253707" y="3426867"/>
              <a:ext cx="481559" cy="5029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1" name="Graphic 60" descr="Processor">
              <a:extLst>
                <a:ext uri="{FF2B5EF4-FFF2-40B4-BE49-F238E27FC236}">
                  <a16:creationId xmlns:a16="http://schemas.microsoft.com/office/drawing/2014/main" id="{AB8EAD29-342B-4F40-B638-58ABBC75D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77711" y="3461552"/>
              <a:ext cx="433549" cy="433549"/>
            </a:xfrm>
            <a:prstGeom prst="rect">
              <a:avLst/>
            </a:prstGeom>
            <a:effectLst/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2FF41D-4AFF-4C0E-878D-2B5710625304}"/>
                </a:ext>
              </a:extLst>
            </p:cNvPr>
            <p:cNvSpPr txBox="1"/>
            <p:nvPr/>
          </p:nvSpPr>
          <p:spPr>
            <a:xfrm>
              <a:off x="6541700" y="3468234"/>
              <a:ext cx="2278822" cy="400554"/>
            </a:xfrm>
            <a:prstGeom prst="rect">
              <a:avLst/>
            </a:prstGeom>
            <a:noFill/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txBody>
            <a:bodyPr wrap="none" lIns="91440" tIns="45720" rIns="91440" bIns="45720" rtlCol="0" anchor="t">
              <a:spAutoFit/>
            </a:bodyPr>
            <a:lstStyle/>
            <a:p>
              <a:pPr algn="r"/>
              <a:r>
                <a:rPr lang="en-US" sz="2000" b="1">
                  <a:latin typeface="Century Gothic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Project Overview</a:t>
              </a:r>
              <a:endParaRPr lang="en-ID" sz="2000" b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D93F63-357D-4756-A4B0-3C694E45DDB1}"/>
              </a:ext>
            </a:extLst>
          </p:cNvPr>
          <p:cNvGrpSpPr/>
          <p:nvPr/>
        </p:nvGrpSpPr>
        <p:grpSpPr>
          <a:xfrm>
            <a:off x="1597190" y="3427324"/>
            <a:ext cx="4353759" cy="1675234"/>
            <a:chOff x="1597190" y="3427324"/>
            <a:chExt cx="4353759" cy="167523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DA0CBFB-422C-4EA5-BF85-1FE6569ACEDA}"/>
                </a:ext>
              </a:extLst>
            </p:cNvPr>
            <p:cNvGrpSpPr/>
            <p:nvPr/>
          </p:nvGrpSpPr>
          <p:grpSpPr>
            <a:xfrm>
              <a:off x="1597190" y="3427324"/>
              <a:ext cx="4353759" cy="1675234"/>
              <a:chOff x="1744980" y="3928949"/>
              <a:chExt cx="4321522" cy="16770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8FD8A67-6E91-4020-A0CB-931C055BE857}"/>
                  </a:ext>
                </a:extLst>
              </p:cNvPr>
              <p:cNvGrpSpPr/>
              <p:nvPr/>
            </p:nvGrpSpPr>
            <p:grpSpPr>
              <a:xfrm>
                <a:off x="1744980" y="3928949"/>
                <a:ext cx="4321522" cy="1677095"/>
                <a:chOff x="61880" y="1118512"/>
                <a:chExt cx="4321522" cy="1677095"/>
              </a:xfrm>
              <a:solidFill>
                <a:srgbClr val="FF66CC"/>
              </a:solidFill>
              <a:effectLst>
                <a:glow rad="127000">
                  <a:srgbClr val="D0008B"/>
                </a:glow>
                <a:outerShdw blurRad="254000" dist="152400" dir="10800000" sx="120000" sy="120000" algn="ctr" rotWithShape="0">
                  <a:srgbClr val="FF2FBA">
                    <a:alpha val="80000"/>
                  </a:srgbClr>
                </a:outerShdw>
              </a:effectLst>
            </p:grpSpPr>
            <p:sp>
              <p:nvSpPr>
                <p:cNvPr id="87" name="Rectangle 1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C877A74A-9609-43A8-83D2-3110F4423102}"/>
                    </a:ext>
                  </a:extLst>
                </p:cNvPr>
                <p:cNvSpPr/>
                <p:nvPr/>
              </p:nvSpPr>
              <p:spPr>
                <a:xfrm>
                  <a:off x="3292276" y="1118512"/>
                  <a:ext cx="1091126" cy="1677095"/>
                </a:xfrm>
                <a:custGeom>
                  <a:avLst/>
                  <a:gdLst>
                    <a:gd name="connsiteX0" fmla="*/ 0 w 1080000"/>
                    <a:gd name="connsiteY0" fmla="*/ 0 h 1080000"/>
                    <a:gd name="connsiteX1" fmla="*/ 1080000 w 1080000"/>
                    <a:gd name="connsiteY1" fmla="*/ 0 h 1080000"/>
                    <a:gd name="connsiteX2" fmla="*/ 1080000 w 1080000"/>
                    <a:gd name="connsiteY2" fmla="*/ 1080000 h 1080000"/>
                    <a:gd name="connsiteX3" fmla="*/ 0 w 1080000"/>
                    <a:gd name="connsiteY3" fmla="*/ 1080000 h 1080000"/>
                    <a:gd name="connsiteX4" fmla="*/ 0 w 1080000"/>
                    <a:gd name="connsiteY4" fmla="*/ 0 h 1080000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89832"/>
                    <a:gd name="connsiteY0" fmla="*/ 0 h 1630606"/>
                    <a:gd name="connsiteX1" fmla="*/ 1080000 w 1089832"/>
                    <a:gd name="connsiteY1" fmla="*/ 0 h 1630606"/>
                    <a:gd name="connsiteX2" fmla="*/ 1089832 w 1089832"/>
                    <a:gd name="connsiteY2" fmla="*/ 1630606 h 1630606"/>
                    <a:gd name="connsiteX3" fmla="*/ 0 w 1089832"/>
                    <a:gd name="connsiteY3" fmla="*/ 1080000 h 1630606"/>
                    <a:gd name="connsiteX4" fmla="*/ 0 w 1089832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778"/>
                    <a:gd name="connsiteY0" fmla="*/ 0 h 1630606"/>
                    <a:gd name="connsiteX1" fmla="*/ 1089833 w 1090778"/>
                    <a:gd name="connsiteY1" fmla="*/ 530942 h 1630606"/>
                    <a:gd name="connsiteX2" fmla="*/ 1089832 w 1090778"/>
                    <a:gd name="connsiteY2" fmla="*/ 1630606 h 1630606"/>
                    <a:gd name="connsiteX3" fmla="*/ 0 w 1090778"/>
                    <a:gd name="connsiteY3" fmla="*/ 1080000 h 1630606"/>
                    <a:gd name="connsiteX4" fmla="*/ 0 w 1090778"/>
                    <a:gd name="connsiteY4" fmla="*/ 0 h 1630606"/>
                    <a:gd name="connsiteX0" fmla="*/ 0 w 1090902"/>
                    <a:gd name="connsiteY0" fmla="*/ 0 h 1630606"/>
                    <a:gd name="connsiteX1" fmla="*/ 1089833 w 1090902"/>
                    <a:gd name="connsiteY1" fmla="*/ 530942 h 1630606"/>
                    <a:gd name="connsiteX2" fmla="*/ 1090778 w 1090902"/>
                    <a:gd name="connsiteY2" fmla="*/ 1630606 h 1630606"/>
                    <a:gd name="connsiteX3" fmla="*/ 0 w 1090902"/>
                    <a:gd name="connsiteY3" fmla="*/ 1080000 h 1630606"/>
                    <a:gd name="connsiteX4" fmla="*/ 0 w 1090902"/>
                    <a:gd name="connsiteY4" fmla="*/ 0 h 1630606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158207"/>
                    <a:gd name="connsiteY0" fmla="*/ 0 h 1699527"/>
                    <a:gd name="connsiteX1" fmla="*/ 1089833 w 1158207"/>
                    <a:gd name="connsiteY1" fmla="*/ 530942 h 1699527"/>
                    <a:gd name="connsiteX2" fmla="*/ 1090778 w 1158207"/>
                    <a:gd name="connsiteY2" fmla="*/ 1630606 h 1699527"/>
                    <a:gd name="connsiteX3" fmla="*/ 1090902 w 1158207"/>
                    <a:gd name="connsiteY3" fmla="*/ 1630606 h 1699527"/>
                    <a:gd name="connsiteX4" fmla="*/ 0 w 1158207"/>
                    <a:gd name="connsiteY4" fmla="*/ 1080000 h 1699527"/>
                    <a:gd name="connsiteX5" fmla="*/ 0 w 1158207"/>
                    <a:gd name="connsiteY5" fmla="*/ 0 h 1699527"/>
                    <a:gd name="connsiteX0" fmla="*/ 0 w 1091126"/>
                    <a:gd name="connsiteY0" fmla="*/ 0 h 1677095"/>
                    <a:gd name="connsiteX1" fmla="*/ 1089833 w 1091126"/>
                    <a:gd name="connsiteY1" fmla="*/ 530942 h 1677095"/>
                    <a:gd name="connsiteX2" fmla="*/ 1090778 w 1091126"/>
                    <a:gd name="connsiteY2" fmla="*/ 1630606 h 1677095"/>
                    <a:gd name="connsiteX3" fmla="*/ 1090902 w 1091126"/>
                    <a:gd name="connsiteY3" fmla="*/ 1630606 h 1677095"/>
                    <a:gd name="connsiteX4" fmla="*/ 0 w 1091126"/>
                    <a:gd name="connsiteY4" fmla="*/ 1080000 h 1677095"/>
                    <a:gd name="connsiteX5" fmla="*/ 0 w 1091126"/>
                    <a:gd name="connsiteY5" fmla="*/ 0 h 167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1126" h="1677095">
                      <a:moveTo>
                        <a:pt x="0" y="0"/>
                      </a:moveTo>
                      <a:cubicBezTo>
                        <a:pt x="854893" y="39329"/>
                        <a:pt x="1100181" y="29497"/>
                        <a:pt x="1089833" y="530942"/>
                      </a:cubicBezTo>
                      <a:cubicBezTo>
                        <a:pt x="1093110" y="1074477"/>
                        <a:pt x="1087501" y="1087071"/>
                        <a:pt x="1090778" y="1630606"/>
                      </a:cubicBezTo>
                      <a:cubicBezTo>
                        <a:pt x="1020826" y="1722628"/>
                        <a:pt x="1095717" y="1653548"/>
                        <a:pt x="1090902" y="1630606"/>
                      </a:cubicBezTo>
                      <a:cubicBezTo>
                        <a:pt x="1083077" y="1024082"/>
                        <a:pt x="426319" y="1113029"/>
                        <a:pt x="0" y="10800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7000">
                      <a:srgbClr val="FF66CC"/>
                    </a:gs>
                    <a:gs pos="75000">
                      <a:srgbClr val="FF9FDF"/>
                    </a:gs>
                    <a:gs pos="100000">
                      <a:srgbClr val="FF66CC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88" name="Arrow: Pentagon 87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A6D11161-6B51-42CD-A842-A431F87A6DC3}"/>
                    </a:ext>
                  </a:extLst>
                </p:cNvPr>
                <p:cNvSpPr/>
                <p:nvPr/>
              </p:nvSpPr>
              <p:spPr>
                <a:xfrm flipH="1">
                  <a:off x="61880" y="1119350"/>
                  <a:ext cx="3259894" cy="1080000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C623E5CA-9E18-4B63-B706-B1688ACCAF22}"/>
                  </a:ext>
                </a:extLst>
              </p:cNvPr>
              <p:cNvSpPr/>
              <p:nvPr/>
            </p:nvSpPr>
            <p:spPr>
              <a:xfrm>
                <a:off x="2102370" y="4218327"/>
                <a:ext cx="481559" cy="50292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714E17F-EB06-453F-BFBE-20D66C648799}"/>
                  </a:ext>
                </a:extLst>
              </p:cNvPr>
              <p:cNvSpPr txBox="1"/>
              <p:nvPr/>
            </p:nvSpPr>
            <p:spPr>
              <a:xfrm>
                <a:off x="3666953" y="4269510"/>
                <a:ext cx="625634" cy="400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latin typeface="Century Gothic" panose="020B0502020202020204" pitchFamily="34" charset="0"/>
                    <a:hlinkClick r:id="rId8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Bio</a:t>
                </a:r>
                <a:r>
                  <a:rPr lang="en-US" sz="2000" b="1">
                    <a:latin typeface="Century Gothic" panose="020B0502020202020204" pitchFamily="34" charset="0"/>
                  </a:rPr>
                  <a:t> </a:t>
                </a:r>
                <a:endParaRPr lang="en-ID" sz="2000" b="1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72" name="Graphic 3" descr="Users with solid fill">
              <a:extLst>
                <a:ext uri="{FF2B5EF4-FFF2-40B4-BE49-F238E27FC236}">
                  <a16:creationId xmlns:a16="http://schemas.microsoft.com/office/drawing/2014/main" id="{8FE0C203-772C-4805-93E4-8028180E7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60558" y="3699244"/>
              <a:ext cx="506455" cy="510214"/>
            </a:xfrm>
            <a:prstGeom prst="rect">
              <a:avLst/>
            </a:prstGeom>
          </p:spPr>
        </p:pic>
      </p:grpSp>
      <p:pic>
        <p:nvPicPr>
          <p:cNvPr id="89" name="Picture 88" descr="A picture containing outdoor object, nature, night sky&#10;&#10;Description automatically generated">
            <a:extLst>
              <a:ext uri="{FF2B5EF4-FFF2-40B4-BE49-F238E27FC236}">
                <a16:creationId xmlns:a16="http://schemas.microsoft.com/office/drawing/2014/main" id="{C0934F50-6275-42D8-82B0-BE78953CD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30994" y="5254171"/>
            <a:ext cx="1839910" cy="1034949"/>
          </a:xfrm>
          <a:prstGeom prst="rect">
            <a:avLst/>
          </a:prstGeom>
          <a:ln>
            <a:noFill/>
          </a:ln>
          <a:effectLst>
            <a:glow rad="127000">
              <a:srgbClr val="210060"/>
            </a:glow>
            <a:outerShdw blurRad="254000" dist="152400" dir="4800000" sx="120000" sy="120000" algn="ctr" rotWithShape="0">
              <a:srgbClr val="210060">
                <a:alpha val="80000"/>
              </a:srgbClr>
            </a:outerShdw>
            <a:softEdge rad="112500"/>
          </a:effectLst>
        </p:spPr>
      </p:pic>
      <p:pic>
        <p:nvPicPr>
          <p:cNvPr id="7" name="Graphic 3" descr="Users with solid fill">
            <a:extLst>
              <a:ext uri="{FF2B5EF4-FFF2-40B4-BE49-F238E27FC236}">
                <a16:creationId xmlns:a16="http://schemas.microsoft.com/office/drawing/2014/main" id="{217CAAD2-7B72-CBCD-5DB1-23E2D5B7F7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558" y="3699244"/>
            <a:ext cx="506455" cy="510214"/>
          </a:xfrm>
          <a:prstGeom prst="rect">
            <a:avLst/>
          </a:prstGeom>
        </p:spPr>
      </p:pic>
      <p:pic>
        <p:nvPicPr>
          <p:cNvPr id="8" name="Graphic 6" descr="Network with solid fill">
            <a:extLst>
              <a:ext uri="{FF2B5EF4-FFF2-40B4-BE49-F238E27FC236}">
                <a16:creationId xmlns:a16="http://schemas.microsoft.com/office/drawing/2014/main" id="{704AE116-362F-8679-AF5E-7DCB01F7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669" y="1167062"/>
            <a:ext cx="453190" cy="45319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CB5B94B-E67D-4CD9-935E-CD41911432C1}"/>
              </a:ext>
            </a:extLst>
          </p:cNvPr>
          <p:cNvGrpSpPr/>
          <p:nvPr/>
        </p:nvGrpSpPr>
        <p:grpSpPr>
          <a:xfrm>
            <a:off x="362782" y="242546"/>
            <a:ext cx="365760" cy="369332"/>
            <a:chOff x="4023360" y="822960"/>
            <a:chExt cx="538480" cy="406400"/>
          </a:xfrm>
          <a:solidFill>
            <a:schemeClr val="tx1"/>
          </a:solidFill>
        </p:grpSpPr>
        <p:sp>
          <p:nvSpPr>
            <p:cNvPr id="106" name="Minus Sign 105">
              <a:extLst>
                <a:ext uri="{FF2B5EF4-FFF2-40B4-BE49-F238E27FC236}">
                  <a16:creationId xmlns:a16="http://schemas.microsoft.com/office/drawing/2014/main" id="{FC3E1944-C4A3-432B-8984-A64000C6B1B6}"/>
                </a:ext>
              </a:extLst>
            </p:cNvPr>
            <p:cNvSpPr/>
            <p:nvPr/>
          </p:nvSpPr>
          <p:spPr>
            <a:xfrm>
              <a:off x="4023360" y="822960"/>
              <a:ext cx="538480" cy="203200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7" name="Minus Sign 106">
              <a:extLst>
                <a:ext uri="{FF2B5EF4-FFF2-40B4-BE49-F238E27FC236}">
                  <a16:creationId xmlns:a16="http://schemas.microsoft.com/office/drawing/2014/main" id="{5343873F-449B-44E4-BFE7-2EC6FCEFE818}"/>
                </a:ext>
              </a:extLst>
            </p:cNvPr>
            <p:cNvSpPr/>
            <p:nvPr/>
          </p:nvSpPr>
          <p:spPr>
            <a:xfrm>
              <a:off x="4023360" y="924560"/>
              <a:ext cx="538480" cy="203200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8" name="Minus Sign 107">
              <a:extLst>
                <a:ext uri="{FF2B5EF4-FFF2-40B4-BE49-F238E27FC236}">
                  <a16:creationId xmlns:a16="http://schemas.microsoft.com/office/drawing/2014/main" id="{372033A4-2F21-42B1-8788-4C88D32DB714}"/>
                </a:ext>
              </a:extLst>
            </p:cNvPr>
            <p:cNvSpPr/>
            <p:nvPr/>
          </p:nvSpPr>
          <p:spPr>
            <a:xfrm>
              <a:off x="4023360" y="1026160"/>
              <a:ext cx="538480" cy="203200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27662F-6EBC-4A4A-82D2-E298C2DB074E}"/>
              </a:ext>
            </a:extLst>
          </p:cNvPr>
          <p:cNvSpPr/>
          <p:nvPr/>
        </p:nvSpPr>
        <p:spPr>
          <a:xfrm>
            <a:off x="0" y="0"/>
            <a:ext cx="3240912" cy="6858000"/>
          </a:xfrm>
          <a:prstGeom prst="rect">
            <a:avLst/>
          </a:prstGeom>
          <a:gradFill flip="none" rotWithShape="1">
            <a:gsLst>
              <a:gs pos="95000">
                <a:srgbClr val="1AFBF9"/>
              </a:gs>
              <a:gs pos="29000">
                <a:srgbClr val="C81BD7"/>
              </a:gs>
            </a:gsLst>
            <a:lin ang="2400000" scaled="0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B765E-5ACF-4D67-8E50-9D65B9CD18FF}"/>
              </a:ext>
            </a:extLst>
          </p:cNvPr>
          <p:cNvSpPr txBox="1"/>
          <p:nvPr/>
        </p:nvSpPr>
        <p:spPr>
          <a:xfrm>
            <a:off x="413159" y="5041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</a:t>
            </a:r>
            <a:endParaRPr lang="en-ID" b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60FD3B43-00A9-4D0D-957B-C960C1684D29}"/>
              </a:ext>
            </a:extLst>
          </p:cNvPr>
          <p:cNvSpPr/>
          <p:nvPr/>
        </p:nvSpPr>
        <p:spPr>
          <a:xfrm>
            <a:off x="-459510" y="679490"/>
            <a:ext cx="3422073" cy="433358"/>
          </a:xfrm>
          <a:prstGeom prst="mathMinus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2A1D37-027A-4729-99E0-065E75036400}"/>
              </a:ext>
            </a:extLst>
          </p:cNvPr>
          <p:cNvCxnSpPr/>
          <p:nvPr/>
        </p:nvCxnSpPr>
        <p:spPr>
          <a:xfrm>
            <a:off x="0" y="432078"/>
            <a:ext cx="3240912" cy="0"/>
          </a:xfrm>
          <a:prstGeom prst="line">
            <a:avLst/>
          </a:prstGeom>
          <a:effectLst>
            <a:glow rad="25400">
              <a:schemeClr val="tx1"/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Minus Sign 33">
            <a:extLst>
              <a:ext uri="{FF2B5EF4-FFF2-40B4-BE49-F238E27FC236}">
                <a16:creationId xmlns:a16="http://schemas.microsoft.com/office/drawing/2014/main" id="{41973C5E-479E-4238-B426-3AF25BE12ACB}"/>
              </a:ext>
            </a:extLst>
          </p:cNvPr>
          <p:cNvSpPr/>
          <p:nvPr/>
        </p:nvSpPr>
        <p:spPr>
          <a:xfrm>
            <a:off x="-459510" y="1153794"/>
            <a:ext cx="3422073" cy="433358"/>
          </a:xfrm>
          <a:prstGeom prst="mathMinus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id="{9AF15CAD-134B-4D05-B1A2-5F3A660839F5}"/>
              </a:ext>
            </a:extLst>
          </p:cNvPr>
          <p:cNvSpPr/>
          <p:nvPr/>
        </p:nvSpPr>
        <p:spPr>
          <a:xfrm>
            <a:off x="-459510" y="1628098"/>
            <a:ext cx="3422073" cy="433358"/>
          </a:xfrm>
          <a:prstGeom prst="mathMinus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id="{6F6712EA-D425-4E1D-8D4C-3771461EA804}"/>
              </a:ext>
            </a:extLst>
          </p:cNvPr>
          <p:cNvSpPr/>
          <p:nvPr/>
        </p:nvSpPr>
        <p:spPr>
          <a:xfrm>
            <a:off x="-459510" y="2102402"/>
            <a:ext cx="3422073" cy="433358"/>
          </a:xfrm>
          <a:prstGeom prst="mathMinus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id="{C199ACAB-929E-49C1-8622-9470DCC62FEF}"/>
              </a:ext>
            </a:extLst>
          </p:cNvPr>
          <p:cNvSpPr/>
          <p:nvPr/>
        </p:nvSpPr>
        <p:spPr>
          <a:xfrm>
            <a:off x="-459510" y="2623931"/>
            <a:ext cx="3422073" cy="433358"/>
          </a:xfrm>
          <a:prstGeom prst="mathMinus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C635D8-1E24-405C-A6E4-8034BF24B92A}"/>
              </a:ext>
            </a:extLst>
          </p:cNvPr>
          <p:cNvSpPr txBox="1"/>
          <p:nvPr/>
        </p:nvSpPr>
        <p:spPr>
          <a:xfrm>
            <a:off x="31673" y="494824"/>
            <a:ext cx="170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NAVIGATION</a:t>
            </a:r>
            <a:endParaRPr lang="en-ID" b="1" u="sng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F4CF5A-8CCD-4E5C-9E32-ACD33C2CE793}"/>
              </a:ext>
            </a:extLst>
          </p:cNvPr>
          <p:cNvSpPr txBox="1"/>
          <p:nvPr/>
        </p:nvSpPr>
        <p:spPr>
          <a:xfrm>
            <a:off x="31673" y="1399347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endParaRPr lang="en-ID" b="1" u="sng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987DBB-16C4-464B-B96A-C43CF323D16C}"/>
              </a:ext>
            </a:extLst>
          </p:cNvPr>
          <p:cNvSpPr txBox="1"/>
          <p:nvPr/>
        </p:nvSpPr>
        <p:spPr>
          <a:xfrm>
            <a:off x="31673" y="928182"/>
            <a:ext cx="115127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u="sng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FEATURE</a:t>
            </a:r>
            <a:endParaRPr lang="en-US" b="1" u="sng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ABDA6-7E51-403A-B0A6-69E058371B53}"/>
              </a:ext>
            </a:extLst>
          </p:cNvPr>
          <p:cNvSpPr txBox="1"/>
          <p:nvPr/>
        </p:nvSpPr>
        <p:spPr>
          <a:xfrm>
            <a:off x="31673" y="235109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QUIT</a:t>
            </a:r>
            <a:endParaRPr lang="en-ID" b="1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20D4F2-BD20-45ED-BCF8-896156C8BE5E}"/>
              </a:ext>
            </a:extLst>
          </p:cNvPr>
          <p:cNvSpPr txBox="1"/>
          <p:nvPr/>
        </p:nvSpPr>
        <p:spPr>
          <a:xfrm>
            <a:off x="31673" y="187076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" panose="020B0502040204020203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</a:t>
            </a:r>
            <a:endParaRPr lang="en-ID" b="1" u="sng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F6858D-D668-49A4-8AF4-BB1FCD63F942}"/>
              </a:ext>
            </a:extLst>
          </p:cNvPr>
          <p:cNvSpPr txBox="1"/>
          <p:nvPr/>
        </p:nvSpPr>
        <p:spPr>
          <a:xfrm>
            <a:off x="10579261" y="5473927"/>
            <a:ext cx="1063112" cy="369332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254000" dist="152400" sx="120000" sy="120000" algn="ctr" rotWithShape="0">
              <a:schemeClr val="bg1">
                <a:alpha val="8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*Select One</a:t>
            </a:r>
            <a:endParaRPr lang="en-ID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4" name="Flowchart: Connector 113">
            <a:hlinkClick r:id="rId13" action="ppaction://hlinksldjump"/>
            <a:extLst>
              <a:ext uri="{FF2B5EF4-FFF2-40B4-BE49-F238E27FC236}">
                <a16:creationId xmlns:a16="http://schemas.microsoft.com/office/drawing/2014/main" id="{5B27876B-0ACC-44E1-9B7F-C5002BCC3C18}"/>
              </a:ext>
            </a:extLst>
          </p:cNvPr>
          <p:cNvSpPr/>
          <p:nvPr/>
        </p:nvSpPr>
        <p:spPr>
          <a:xfrm>
            <a:off x="136701" y="126391"/>
            <a:ext cx="251269" cy="2371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2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accel="3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accel="3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21" grpId="0" animBg="1"/>
      <p:bldP spid="34" grpId="0" animBg="1"/>
      <p:bldP spid="43" grpId="0" animBg="1"/>
      <p:bldP spid="44" grpId="0" animBg="1"/>
      <p:bldP spid="45" grpId="0" animBg="1"/>
      <p:bldP spid="51" grpId="0"/>
      <p:bldP spid="52" grpId="0"/>
      <p:bldP spid="53" grpId="0"/>
      <p:bldP spid="54" grpId="0"/>
      <p:bldP spid="55" grpId="0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593D8EF-7954-48D9-8309-4430D7B1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F068CBF-F362-4D68-A796-F7EDB71F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312" y="30843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8BB968B-F41B-4A1A-9361-C0B06DBD1536}"/>
              </a:ext>
            </a:extLst>
          </p:cNvPr>
          <p:cNvSpPr/>
          <p:nvPr/>
        </p:nvSpPr>
        <p:spPr>
          <a:xfrm>
            <a:off x="621578" y="4280515"/>
            <a:ext cx="3219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Moses Marzuki Samosir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D444A-A474-4D28-8BD0-FA773B0F2671}"/>
              </a:ext>
            </a:extLst>
          </p:cNvPr>
          <p:cNvSpPr/>
          <p:nvPr/>
        </p:nvSpPr>
        <p:spPr>
          <a:xfrm>
            <a:off x="688986" y="5016099"/>
            <a:ext cx="12731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2072042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BA6312-30CE-4E7E-BF6D-08AAFFD3E496}"/>
              </a:ext>
            </a:extLst>
          </p:cNvPr>
          <p:cNvGrpSpPr/>
          <p:nvPr/>
        </p:nvGrpSpPr>
        <p:grpSpPr>
          <a:xfrm>
            <a:off x="53054" y="4953716"/>
            <a:ext cx="678391" cy="586432"/>
            <a:chOff x="6895576" y="2371090"/>
            <a:chExt cx="678391" cy="586432"/>
          </a:xfrm>
        </p:grpSpPr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D3317368-ED3D-4974-94BE-8B6271996E16}"/>
                </a:ext>
              </a:extLst>
            </p:cNvPr>
            <p:cNvSpPr/>
            <p:nvPr/>
          </p:nvSpPr>
          <p:spPr>
            <a:xfrm>
              <a:off x="6961723" y="2371090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6DA024-940A-4439-B56F-F8069E3D12D8}"/>
                </a:ext>
              </a:extLst>
            </p:cNvPr>
            <p:cNvSpPr txBox="1"/>
            <p:nvPr/>
          </p:nvSpPr>
          <p:spPr>
            <a:xfrm>
              <a:off x="6895576" y="2462615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NRP</a:t>
              </a:r>
              <a:endParaRPr lang="en-ID" sz="2000" b="1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832597-21A4-442D-86C4-6F509826E533}"/>
              </a:ext>
            </a:extLst>
          </p:cNvPr>
          <p:cNvGrpSpPr/>
          <p:nvPr/>
        </p:nvGrpSpPr>
        <p:grpSpPr>
          <a:xfrm>
            <a:off x="118365" y="4271862"/>
            <a:ext cx="589671" cy="586432"/>
            <a:chOff x="6960414" y="1071824"/>
            <a:chExt cx="589671" cy="586432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0E517990-AC4E-4A15-8E7E-2A36E4201200}"/>
                </a:ext>
              </a:extLst>
            </p:cNvPr>
            <p:cNvSpPr/>
            <p:nvPr/>
          </p:nvSpPr>
          <p:spPr>
            <a:xfrm>
              <a:off x="6961723" y="1071824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1" name="Graphic 30" descr="Man">
              <a:extLst>
                <a:ext uri="{FF2B5EF4-FFF2-40B4-BE49-F238E27FC236}">
                  <a16:creationId xmlns:a16="http://schemas.microsoft.com/office/drawing/2014/main" id="{2BD61376-386A-4F8F-8F39-EAF78EE25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0414" y="1071824"/>
              <a:ext cx="589671" cy="586432"/>
            </a:xfrm>
            <a:prstGeom prst="rect">
              <a:avLst/>
            </a:prstGeom>
          </p:spPr>
        </p:pic>
      </p:grpSp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9EA17B32-E4F8-4930-ACC7-19E0EEE27B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55" y="5549878"/>
            <a:ext cx="567924" cy="567924"/>
          </a:xfrm>
          <a:prstGeom prst="rect">
            <a:avLst/>
          </a:prstGeom>
        </p:spPr>
      </p:pic>
      <p:pic>
        <p:nvPicPr>
          <p:cNvPr id="5" name="Picture 4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A54C717D-8343-430E-8DC0-E3CF8B2FD9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16" y="1474849"/>
            <a:ext cx="2502405" cy="2493952"/>
          </a:xfrm>
          <a:prstGeom prst="rect">
            <a:avLst/>
          </a:prstGeom>
          <a:ln>
            <a:noFill/>
          </a:ln>
          <a:effectLst>
            <a:outerShdw blurRad="317500" dist="25400" dir="5400000" sx="115000" sy="115000" algn="t" rotWithShape="0">
              <a:srgbClr val="3848B7">
                <a:alpha val="25000"/>
              </a:srgbClr>
            </a:outerShdw>
            <a:softEdge rad="112500"/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80A8B7A-EC86-480C-BF08-B0780A8B38C6}"/>
              </a:ext>
            </a:extLst>
          </p:cNvPr>
          <p:cNvSpPr/>
          <p:nvPr/>
        </p:nvSpPr>
        <p:spPr>
          <a:xfrm>
            <a:off x="4576501" y="4280515"/>
            <a:ext cx="30707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Bernadus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Indra Wijaya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20986-2DA5-4353-ACD7-44E0904200FE}"/>
              </a:ext>
            </a:extLst>
          </p:cNvPr>
          <p:cNvSpPr/>
          <p:nvPr/>
        </p:nvSpPr>
        <p:spPr>
          <a:xfrm>
            <a:off x="4569621" y="5016099"/>
            <a:ext cx="12731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2072003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A60A9FA-942F-4EFE-B995-19F96D2474EC}"/>
              </a:ext>
            </a:extLst>
          </p:cNvPr>
          <p:cNvGrpSpPr/>
          <p:nvPr/>
        </p:nvGrpSpPr>
        <p:grpSpPr>
          <a:xfrm>
            <a:off x="3933689" y="4953716"/>
            <a:ext cx="678391" cy="586432"/>
            <a:chOff x="6895576" y="2371090"/>
            <a:chExt cx="678391" cy="586432"/>
          </a:xfrm>
        </p:grpSpPr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DB9D9208-1A74-43DA-8E33-ABDE75F87A64}"/>
                </a:ext>
              </a:extLst>
            </p:cNvPr>
            <p:cNvSpPr/>
            <p:nvPr/>
          </p:nvSpPr>
          <p:spPr>
            <a:xfrm>
              <a:off x="6961723" y="2371090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71EF56-6727-413D-823D-8D0419A60DD1}"/>
                </a:ext>
              </a:extLst>
            </p:cNvPr>
            <p:cNvSpPr txBox="1"/>
            <p:nvPr/>
          </p:nvSpPr>
          <p:spPr>
            <a:xfrm>
              <a:off x="6895576" y="2462615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NRP</a:t>
              </a:r>
              <a:endParaRPr lang="en-ID" sz="2000" b="1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0520665-0839-493C-85D2-7B4EC967AE63}"/>
              </a:ext>
            </a:extLst>
          </p:cNvPr>
          <p:cNvGrpSpPr/>
          <p:nvPr/>
        </p:nvGrpSpPr>
        <p:grpSpPr>
          <a:xfrm>
            <a:off x="3999000" y="4271862"/>
            <a:ext cx="589671" cy="586432"/>
            <a:chOff x="6960414" y="1071824"/>
            <a:chExt cx="589671" cy="586432"/>
          </a:xfrm>
        </p:grpSpPr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C328CD9B-0AE4-4FA6-9E34-27E5A88E16E2}"/>
                </a:ext>
              </a:extLst>
            </p:cNvPr>
            <p:cNvSpPr/>
            <p:nvPr/>
          </p:nvSpPr>
          <p:spPr>
            <a:xfrm>
              <a:off x="6961723" y="1071824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4" name="Graphic 53" descr="Man">
              <a:extLst>
                <a:ext uri="{FF2B5EF4-FFF2-40B4-BE49-F238E27FC236}">
                  <a16:creationId xmlns:a16="http://schemas.microsoft.com/office/drawing/2014/main" id="{9EA5FCE0-3161-4951-8904-7885BA1C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0414" y="1071824"/>
              <a:ext cx="589671" cy="586432"/>
            </a:xfrm>
            <a:prstGeom prst="rect">
              <a:avLst/>
            </a:prstGeom>
          </p:spPr>
        </p:pic>
      </p:grpSp>
      <p:pic>
        <p:nvPicPr>
          <p:cNvPr id="7" name="Picture 6" descr="A close-up of a child&#10;&#10;Description automatically generated with medium confidence">
            <a:extLst>
              <a:ext uri="{FF2B5EF4-FFF2-40B4-BE49-F238E27FC236}">
                <a16:creationId xmlns:a16="http://schemas.microsoft.com/office/drawing/2014/main" id="{99EE85B6-1FF4-4B57-A134-774F52F253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8" y="1479777"/>
            <a:ext cx="2545519" cy="2493952"/>
          </a:xfrm>
          <a:prstGeom prst="rect">
            <a:avLst/>
          </a:prstGeom>
          <a:ln>
            <a:noFill/>
          </a:ln>
          <a:effectLst>
            <a:outerShdw blurRad="317500" dist="25400" dir="5400000" sx="115000" sy="115000" algn="t" rotWithShape="0">
              <a:srgbClr val="3848B7">
                <a:alpha val="25000"/>
              </a:srgbClr>
            </a:outerShdw>
            <a:softEdge rad="112500"/>
          </a:effec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0D9CFC9C-77B1-468A-9617-F58C39E60B52}"/>
              </a:ext>
            </a:extLst>
          </p:cNvPr>
          <p:cNvSpPr/>
          <p:nvPr/>
        </p:nvSpPr>
        <p:spPr>
          <a:xfrm>
            <a:off x="8243788" y="4280515"/>
            <a:ext cx="12861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Stefanus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118E7F-CC92-4899-92A5-5A60AA27F60D}"/>
              </a:ext>
            </a:extLst>
          </p:cNvPr>
          <p:cNvSpPr/>
          <p:nvPr/>
        </p:nvSpPr>
        <p:spPr>
          <a:xfrm>
            <a:off x="8201636" y="5016099"/>
            <a:ext cx="12731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2072013</a:t>
            </a:r>
            <a:endParaRPr lang="en-US" sz="2400" b="1" cap="none" spc="0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4CECD4-2A90-42ED-8741-03C4B3F44620}"/>
              </a:ext>
            </a:extLst>
          </p:cNvPr>
          <p:cNvGrpSpPr/>
          <p:nvPr/>
        </p:nvGrpSpPr>
        <p:grpSpPr>
          <a:xfrm>
            <a:off x="7565704" y="4953716"/>
            <a:ext cx="678391" cy="586432"/>
            <a:chOff x="6895576" y="2371090"/>
            <a:chExt cx="678391" cy="586432"/>
          </a:xfrm>
        </p:grpSpPr>
        <p:sp>
          <p:nvSpPr>
            <p:cNvPr id="72" name="Flowchart: Process 71">
              <a:extLst>
                <a:ext uri="{FF2B5EF4-FFF2-40B4-BE49-F238E27FC236}">
                  <a16:creationId xmlns:a16="http://schemas.microsoft.com/office/drawing/2014/main" id="{3C79F8E6-6333-4CBE-B916-2BE859CA815B}"/>
                </a:ext>
              </a:extLst>
            </p:cNvPr>
            <p:cNvSpPr/>
            <p:nvPr/>
          </p:nvSpPr>
          <p:spPr>
            <a:xfrm>
              <a:off x="6961723" y="2371090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301587-2CC1-46C9-9FAD-58AF6990ED19}"/>
                </a:ext>
              </a:extLst>
            </p:cNvPr>
            <p:cNvSpPr txBox="1"/>
            <p:nvPr/>
          </p:nvSpPr>
          <p:spPr>
            <a:xfrm>
              <a:off x="6895576" y="2462615"/>
              <a:ext cx="6783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NRP</a:t>
              </a:r>
              <a:endParaRPr lang="en-ID" sz="2000" b="1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1301872-39FB-4643-B599-901479BCAF15}"/>
              </a:ext>
            </a:extLst>
          </p:cNvPr>
          <p:cNvGrpSpPr/>
          <p:nvPr/>
        </p:nvGrpSpPr>
        <p:grpSpPr>
          <a:xfrm>
            <a:off x="7631015" y="4271862"/>
            <a:ext cx="589671" cy="586432"/>
            <a:chOff x="6960414" y="1071824"/>
            <a:chExt cx="589671" cy="586432"/>
          </a:xfrm>
        </p:grpSpPr>
        <p:sp>
          <p:nvSpPr>
            <p:cNvPr id="77" name="Flowchart: Process 76">
              <a:extLst>
                <a:ext uri="{FF2B5EF4-FFF2-40B4-BE49-F238E27FC236}">
                  <a16:creationId xmlns:a16="http://schemas.microsoft.com/office/drawing/2014/main" id="{B0ADAC73-E402-4774-A07C-D8E1CC1D3AD8}"/>
                </a:ext>
              </a:extLst>
            </p:cNvPr>
            <p:cNvSpPr/>
            <p:nvPr/>
          </p:nvSpPr>
          <p:spPr>
            <a:xfrm>
              <a:off x="6961723" y="1071824"/>
              <a:ext cx="588362" cy="586432"/>
            </a:xfrm>
            <a:prstGeom prst="flowChartProcess">
              <a:avLst/>
            </a:prstGeom>
            <a:solidFill>
              <a:srgbClr val="D1A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8" name="Graphic 77" descr="Man">
              <a:extLst>
                <a:ext uri="{FF2B5EF4-FFF2-40B4-BE49-F238E27FC236}">
                  <a16:creationId xmlns:a16="http://schemas.microsoft.com/office/drawing/2014/main" id="{82C725BA-FD12-4CD3-B2BE-12514DBB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0414" y="1071824"/>
              <a:ext cx="589671" cy="586432"/>
            </a:xfrm>
            <a:prstGeom prst="rect">
              <a:avLst/>
            </a:prstGeom>
          </p:spPr>
        </p:pic>
      </p:grp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95725C33-E5DC-4CBC-9C61-2E9BEC25F1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0" b="10927"/>
          <a:stretch/>
        </p:blipFill>
        <p:spPr>
          <a:xfrm>
            <a:off x="7557140" y="1537401"/>
            <a:ext cx="2505456" cy="2407696"/>
          </a:xfrm>
          <a:prstGeom prst="rect">
            <a:avLst/>
          </a:prstGeom>
          <a:ln>
            <a:noFill/>
          </a:ln>
          <a:effectLst>
            <a:outerShdw blurRad="317500" dist="38100" dir="5400000" sx="115000" sy="115000" algn="ctr" rotWithShape="0">
              <a:srgbClr val="3848B7">
                <a:alpha val="25000"/>
              </a:srgbClr>
            </a:outerShdw>
            <a:softEdge rad="112500"/>
          </a:effectLst>
        </p:spPr>
      </p:pic>
      <p:pic>
        <p:nvPicPr>
          <p:cNvPr id="3" name="Graphic 3" descr="Users with solid fill">
            <a:extLst>
              <a:ext uri="{FF2B5EF4-FFF2-40B4-BE49-F238E27FC236}">
                <a16:creationId xmlns:a16="http://schemas.microsoft.com/office/drawing/2014/main" id="{A9A177DB-C84E-2424-7491-724D7A2AF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82663" y="200059"/>
            <a:ext cx="1378743" cy="14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5" grpId="0"/>
      <p:bldP spid="35" grpId="1"/>
      <p:bldP spid="40" grpId="0"/>
      <p:bldP spid="40" grpId="1"/>
      <p:bldP spid="44" grpId="0"/>
      <p:bldP spid="44" grpId="1"/>
      <p:bldP spid="55" grpId="0"/>
      <p:bldP spid="55" grpId="1"/>
      <p:bldP spid="56" grpId="0"/>
      <p:bldP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912C6-CAD0-4A10-A3D7-F62A1E35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spider web&#10;&#10;Description automatically generated with low confidence">
            <a:extLst>
              <a:ext uri="{FF2B5EF4-FFF2-40B4-BE49-F238E27FC236}">
                <a16:creationId xmlns:a16="http://schemas.microsoft.com/office/drawing/2014/main" id="{AA187619-E313-8334-C299-945A470012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6"/>
            <a:ext cx="12192000" cy="68687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1000"/>
              </a:srgbClr>
            </a:outerShdw>
          </a:effectLst>
        </p:spPr>
      </p:pic>
      <p:sp>
        <p:nvSpPr>
          <p:cNvPr id="5" name="Minus Sign 4">
            <a:extLst>
              <a:ext uri="{FF2B5EF4-FFF2-40B4-BE49-F238E27FC236}">
                <a16:creationId xmlns:a16="http://schemas.microsoft.com/office/drawing/2014/main" id="{34B802FE-7B7D-4817-9902-0345C6D76D4D}"/>
              </a:ext>
            </a:extLst>
          </p:cNvPr>
          <p:cNvSpPr/>
          <p:nvPr/>
        </p:nvSpPr>
        <p:spPr>
          <a:xfrm>
            <a:off x="3280286" y="619431"/>
            <a:ext cx="4100052" cy="545691"/>
          </a:xfrm>
          <a:prstGeom prst="mathMinus">
            <a:avLst/>
          </a:prstGeom>
          <a:gradFill flip="none" rotWithShape="1">
            <a:gsLst>
              <a:gs pos="87000">
                <a:srgbClr val="210060"/>
              </a:gs>
              <a:gs pos="12000">
                <a:srgbClr val="1EFA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id="{C200C1E2-37D5-4821-AD7C-759E8A099F7A}"/>
              </a:ext>
            </a:extLst>
          </p:cNvPr>
          <p:cNvSpPr/>
          <p:nvPr/>
        </p:nvSpPr>
        <p:spPr>
          <a:xfrm flipH="1" flipV="1">
            <a:off x="1916245" y="791286"/>
            <a:ext cx="1920240" cy="201979"/>
          </a:xfrm>
          <a:prstGeom prst="mathMinus">
            <a:avLst/>
          </a:prstGeom>
          <a:gradFill flip="none" rotWithShape="1">
            <a:gsLst>
              <a:gs pos="87000">
                <a:srgbClr val="210060"/>
              </a:gs>
              <a:gs pos="12000">
                <a:srgbClr val="1EFA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08216E-202F-4456-9D66-3122478E8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1" y="398206"/>
            <a:ext cx="1317524" cy="9881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5DC91D4-76A8-4BD1-89D1-C2E14EA7A9EB}"/>
              </a:ext>
            </a:extLst>
          </p:cNvPr>
          <p:cNvSpPr/>
          <p:nvPr/>
        </p:nvSpPr>
        <p:spPr>
          <a:xfrm>
            <a:off x="3552517" y="663676"/>
            <a:ext cx="457200" cy="457200"/>
          </a:xfrm>
          <a:prstGeom prst="ellipse">
            <a:avLst/>
          </a:prstGeom>
          <a:gradFill flip="none" rotWithShape="1">
            <a:gsLst>
              <a:gs pos="35000">
                <a:srgbClr val="2070A7"/>
              </a:gs>
              <a:gs pos="7000">
                <a:srgbClr val="210060"/>
              </a:gs>
              <a:gs pos="91156">
                <a:srgbClr val="81FCFF"/>
              </a:gs>
              <a:gs pos="72000">
                <a:srgbClr val="1EFAF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5000">
                    <a:srgbClr val="1EFAFE"/>
                  </a:gs>
                  <a:gs pos="50000">
                    <a:srgbClr val="210060"/>
                  </a:gs>
                  <a:gs pos="95000">
                    <a:srgbClr val="14319B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A0F75A6A-68BE-4D45-BE49-0D44BA292184}"/>
              </a:ext>
            </a:extLst>
          </p:cNvPr>
          <p:cNvSpPr/>
          <p:nvPr/>
        </p:nvSpPr>
        <p:spPr>
          <a:xfrm rot="16200000">
            <a:off x="5160668" y="2027908"/>
            <a:ext cx="3569371" cy="545691"/>
          </a:xfrm>
          <a:prstGeom prst="mathMinus">
            <a:avLst/>
          </a:prstGeom>
          <a:gradFill flip="none" rotWithShape="1">
            <a:gsLst>
              <a:gs pos="87000">
                <a:srgbClr val="210060"/>
              </a:gs>
              <a:gs pos="12000">
                <a:srgbClr val="1EFA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A4C138-EFA4-4EDA-B757-722E760CB890}"/>
              </a:ext>
            </a:extLst>
          </p:cNvPr>
          <p:cNvSpPr/>
          <p:nvPr/>
        </p:nvSpPr>
        <p:spPr>
          <a:xfrm>
            <a:off x="6727907" y="663676"/>
            <a:ext cx="457200" cy="457200"/>
          </a:xfrm>
          <a:prstGeom prst="ellipse">
            <a:avLst/>
          </a:prstGeom>
          <a:gradFill flip="none" rotWithShape="1">
            <a:gsLst>
              <a:gs pos="35000">
                <a:srgbClr val="2070A7"/>
              </a:gs>
              <a:gs pos="7000">
                <a:srgbClr val="210060"/>
              </a:gs>
              <a:gs pos="91156">
                <a:srgbClr val="81FCFF"/>
              </a:gs>
              <a:gs pos="72000">
                <a:srgbClr val="1EFAF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5000">
                    <a:srgbClr val="1EFAFE"/>
                  </a:gs>
                  <a:gs pos="50000">
                    <a:srgbClr val="210060"/>
                  </a:gs>
                  <a:gs pos="95000">
                    <a:srgbClr val="14319B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EDD00-227A-49F2-951F-534EDA3F3BED}"/>
              </a:ext>
            </a:extLst>
          </p:cNvPr>
          <p:cNvSpPr txBox="1"/>
          <p:nvPr/>
        </p:nvSpPr>
        <p:spPr>
          <a:xfrm>
            <a:off x="7326749" y="707607"/>
            <a:ext cx="475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gradFill>
                  <a:gsLst>
                    <a:gs pos="5000">
                      <a:srgbClr val="14319B"/>
                    </a:gs>
                    <a:gs pos="50000">
                      <a:srgbClr val="210060"/>
                    </a:gs>
                    <a:gs pos="95000">
                      <a:srgbClr val="14319B"/>
                    </a:gs>
                  </a:gsLst>
                  <a:lin ang="5400000" scaled="1"/>
                </a:gradFill>
                <a:effectLst>
                  <a:glow rad="228600">
                    <a:srgbClr val="1EFAFE">
                      <a:alpha val="40000"/>
                    </a:srgbClr>
                  </a:glow>
                </a:effectLst>
              </a:rPr>
              <a:t>USER (Owner)</a:t>
            </a: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5821FA38-E59F-4D61-93A0-F8C43E395651}"/>
              </a:ext>
            </a:extLst>
          </p:cNvPr>
          <p:cNvSpPr/>
          <p:nvPr/>
        </p:nvSpPr>
        <p:spPr>
          <a:xfrm rot="10800000">
            <a:off x="3836485" y="3263676"/>
            <a:ext cx="3569371" cy="545691"/>
          </a:xfrm>
          <a:prstGeom prst="mathMinus">
            <a:avLst/>
          </a:prstGeom>
          <a:gradFill flip="none" rotWithShape="1">
            <a:gsLst>
              <a:gs pos="87000">
                <a:srgbClr val="210060"/>
              </a:gs>
              <a:gs pos="12000">
                <a:srgbClr val="1EFAF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601F60-59C8-41E9-8DC2-C196A23F35BA}"/>
              </a:ext>
            </a:extLst>
          </p:cNvPr>
          <p:cNvSpPr/>
          <p:nvPr/>
        </p:nvSpPr>
        <p:spPr>
          <a:xfrm>
            <a:off x="6718710" y="3307922"/>
            <a:ext cx="457200" cy="457200"/>
          </a:xfrm>
          <a:prstGeom prst="ellipse">
            <a:avLst/>
          </a:prstGeom>
          <a:gradFill flip="none" rotWithShape="1">
            <a:gsLst>
              <a:gs pos="35000">
                <a:srgbClr val="2070A7"/>
              </a:gs>
              <a:gs pos="7000">
                <a:srgbClr val="210060"/>
              </a:gs>
              <a:gs pos="91156">
                <a:srgbClr val="81FCFF"/>
              </a:gs>
              <a:gs pos="72000">
                <a:srgbClr val="1EFAF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5000">
                    <a:srgbClr val="1EFAFE"/>
                  </a:gs>
                  <a:gs pos="50000">
                    <a:srgbClr val="210060"/>
                  </a:gs>
                  <a:gs pos="95000">
                    <a:srgbClr val="14319B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77A10D-D9CF-4199-BFF2-DC5D33F5A37D}"/>
              </a:ext>
            </a:extLst>
          </p:cNvPr>
          <p:cNvSpPr/>
          <p:nvPr/>
        </p:nvSpPr>
        <p:spPr>
          <a:xfrm>
            <a:off x="4114668" y="3307922"/>
            <a:ext cx="457200" cy="457200"/>
          </a:xfrm>
          <a:prstGeom prst="ellipse">
            <a:avLst/>
          </a:prstGeom>
          <a:gradFill flip="none" rotWithShape="1">
            <a:gsLst>
              <a:gs pos="35000">
                <a:srgbClr val="2070A7"/>
              </a:gs>
              <a:gs pos="7000">
                <a:srgbClr val="210060"/>
              </a:gs>
              <a:gs pos="91156">
                <a:srgbClr val="81FCFF"/>
              </a:gs>
              <a:gs pos="72000">
                <a:srgbClr val="1EFAF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gradFill flip="none" rotWithShape="1">
                <a:gsLst>
                  <a:gs pos="5000">
                    <a:srgbClr val="1EFAFE"/>
                  </a:gs>
                  <a:gs pos="50000">
                    <a:srgbClr val="210060"/>
                  </a:gs>
                  <a:gs pos="95000">
                    <a:srgbClr val="14319B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39ABE-1447-48FC-BDCA-094E97C99759}"/>
              </a:ext>
            </a:extLst>
          </p:cNvPr>
          <p:cNvSpPr txBox="1"/>
          <p:nvPr/>
        </p:nvSpPr>
        <p:spPr>
          <a:xfrm>
            <a:off x="6864141" y="3884890"/>
            <a:ext cx="184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gradFill>
                  <a:gsLst>
                    <a:gs pos="5000">
                      <a:srgbClr val="14319B"/>
                    </a:gs>
                    <a:gs pos="50000">
                      <a:srgbClr val="210060"/>
                    </a:gs>
                    <a:gs pos="95000">
                      <a:srgbClr val="14319B"/>
                    </a:gs>
                  </a:gsLst>
                  <a:lin ang="5400000" scaled="1"/>
                </a:gradFill>
                <a:effectLst>
                  <a:glow rad="228600">
                    <a:srgbClr val="1EFAFE">
                      <a:alpha val="40000"/>
                    </a:srgbClr>
                  </a:glow>
                </a:effectLst>
              </a:rPr>
              <a:t>ADMIN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4FFF47-44F7-417F-89C1-E1A217D3508C}"/>
              </a:ext>
            </a:extLst>
          </p:cNvPr>
          <p:cNvSpPr txBox="1"/>
          <p:nvPr/>
        </p:nvSpPr>
        <p:spPr>
          <a:xfrm>
            <a:off x="2865673" y="3351859"/>
            <a:ext cx="115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gradFill>
                  <a:gsLst>
                    <a:gs pos="5000">
                      <a:srgbClr val="14319B"/>
                    </a:gs>
                    <a:gs pos="50000">
                      <a:srgbClr val="210060"/>
                    </a:gs>
                    <a:gs pos="95000">
                      <a:srgbClr val="14319B"/>
                    </a:gs>
                  </a:gsLst>
                  <a:lin ang="5400000" scaled="1"/>
                </a:gradFill>
                <a:effectLst>
                  <a:glow rad="228600">
                    <a:srgbClr val="1EFAFE">
                      <a:alpha val="40000"/>
                    </a:srgbClr>
                  </a:glow>
                </a:effectLst>
              </a:rPr>
              <a:t>DOCTOR</a:t>
            </a:r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C454509E-0273-419A-89F6-9C27D8887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38" y="452479"/>
            <a:ext cx="567924" cy="567924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F3B45356-18C5-43AB-8A16-892C04A31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588" y="624545"/>
            <a:ext cx="477051" cy="477051"/>
          </a:xfrm>
          <a:prstGeom prst="rect">
            <a:avLst/>
          </a:prstGeom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2212FFF1-790E-44C8-AF1A-0930E453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069100"/>
              </p:ext>
            </p:extLst>
          </p:nvPr>
        </p:nvGraphicFramePr>
        <p:xfrm>
          <a:off x="7254179" y="903259"/>
          <a:ext cx="4463929" cy="263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8" name="Graphic 27" descr="Professor female with solid fill">
            <a:extLst>
              <a:ext uri="{FF2B5EF4-FFF2-40B4-BE49-F238E27FC236}">
                <a16:creationId xmlns:a16="http://schemas.microsoft.com/office/drawing/2014/main" id="{693A0056-BA97-43BC-BE67-81518A1D42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27905" y="3288333"/>
            <a:ext cx="457201" cy="457201"/>
          </a:xfrm>
          <a:prstGeom prst="rect">
            <a:avLst/>
          </a:prstGeom>
        </p:spPr>
      </p:pic>
      <p:pic>
        <p:nvPicPr>
          <p:cNvPr id="39" name="Graphic 38" descr="Medical with solid fill">
            <a:extLst>
              <a:ext uri="{FF2B5EF4-FFF2-40B4-BE49-F238E27FC236}">
                <a16:creationId xmlns:a16="http://schemas.microsoft.com/office/drawing/2014/main" id="{1E0E6A0C-7016-44E5-BA01-10EACE540A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3482" y="3311315"/>
            <a:ext cx="454609" cy="454609"/>
          </a:xfrm>
          <a:prstGeom prst="rect">
            <a:avLst/>
          </a:prstGeom>
        </p:spPr>
      </p:pic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CBF21D66-D5BE-4D98-9FD3-D8D815CD2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551558"/>
              </p:ext>
            </p:extLst>
          </p:nvPr>
        </p:nvGraphicFramePr>
        <p:xfrm>
          <a:off x="7499548" y="3263676"/>
          <a:ext cx="3254703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E3A89510-1375-4B54-838B-43E0F7E1E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560289"/>
              </p:ext>
            </p:extLst>
          </p:nvPr>
        </p:nvGraphicFramePr>
        <p:xfrm>
          <a:off x="4316870" y="3884890"/>
          <a:ext cx="2241996" cy="220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05977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0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9B880776-5262-4562-A86A-8C10B024E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>
                                            <p:graphicEl>
                                              <a:dgm id="{9B880776-5262-4562-A86A-8C10B024E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>
                                            <p:graphicEl>
                                              <a:dgm id="{9B880776-5262-4562-A86A-8C10B024E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>
                                            <p:graphicEl>
                                              <a:dgm id="{9B880776-5262-4562-A86A-8C10B024E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B0863F0-6B73-4437-82AD-A28696157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>
                                            <p:graphicEl>
                                              <a:dgm id="{8B0863F0-6B73-4437-82AD-A28696157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>
                                            <p:graphicEl>
                                              <a:dgm id="{8B0863F0-6B73-4437-82AD-A28696157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>
                                            <p:graphicEl>
                                              <a:dgm id="{8B0863F0-6B73-4437-82AD-A28696157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717F178-B228-4B2A-BE85-3C811056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>
                                            <p:graphicEl>
                                              <a:dgm id="{7717F178-B228-4B2A-BE85-3C811056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4">
                                            <p:graphicEl>
                                              <a:dgm id="{7717F178-B228-4B2A-BE85-3C811056B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>
                                            <p:graphicEl>
                                              <a:dgm id="{7717F178-B228-4B2A-BE85-3C811056B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8FD8B6B-D92B-4B04-99E2-7C53688F1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>
                                            <p:graphicEl>
                                              <a:dgm id="{08FD8B6B-D92B-4B04-99E2-7C53688F1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>
                                            <p:graphicEl>
                                              <a:dgm id="{08FD8B6B-D92B-4B04-99E2-7C53688F1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>
                                            <p:graphicEl>
                                              <a:dgm id="{08FD8B6B-D92B-4B04-99E2-7C53688F1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E661E80-267B-496F-B5B6-45ED89EEE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>
                                            <p:graphicEl>
                                              <a:dgm id="{7E661E80-267B-496F-B5B6-45ED89EEE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>
                                            <p:graphicEl>
                                              <a:dgm id="{7E661E80-267B-496F-B5B6-45ED89EEEB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>
                                            <p:graphicEl>
                                              <a:dgm id="{7E661E80-267B-496F-B5B6-45ED89EEEB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577F05DA-277A-443C-9647-3F2772D90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>
                                            <p:graphicEl>
                                              <a:dgm id="{577F05DA-277A-443C-9647-3F2772D90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">
                                            <p:graphicEl>
                                              <a:dgm id="{577F05DA-277A-443C-9647-3F2772D90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>
                                            <p:graphicEl>
                                              <a:dgm id="{577F05DA-277A-443C-9647-3F2772D903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4291541-907B-4CC1-AD08-A02D8B5E8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>
                                            <p:graphicEl>
                                              <a:dgm id="{A4291541-907B-4CC1-AD08-A02D8B5E8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>
                                            <p:graphicEl>
                                              <a:dgm id="{A4291541-907B-4CC1-AD08-A02D8B5E8A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>
                                            <p:graphicEl>
                                              <a:dgm id="{A4291541-907B-4CC1-AD08-A02D8B5E8A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DDBBA67-B6FC-47A7-A7DD-9D7E1CB2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>
                                            <p:graphicEl>
                                              <a:dgm id="{4DDBBA67-B6FC-47A7-A7DD-9D7E1CB2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">
                                            <p:graphicEl>
                                              <a:dgm id="{4DDBBA67-B6FC-47A7-A7DD-9D7E1CB2B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>
                                            <p:graphicEl>
                                              <a:dgm id="{4DDBBA67-B6FC-47A7-A7DD-9D7E1CB2B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410F73F-F085-446F-9674-4F12DA9DA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>
                                            <p:graphicEl>
                                              <a:dgm id="{A410F73F-F085-446F-9674-4F12DA9DA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>
                                            <p:graphicEl>
                                              <a:dgm id="{A410F73F-F085-446F-9674-4F12DA9DA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">
                                            <p:graphicEl>
                                              <a:dgm id="{A410F73F-F085-446F-9674-4F12DA9DA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5337B97-E333-4C6C-8969-2D596BE4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4">
                                            <p:graphicEl>
                                              <a:dgm id="{B5337B97-E333-4C6C-8969-2D596BE4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4">
                                            <p:graphicEl>
                                              <a:dgm id="{B5337B97-E333-4C6C-8969-2D596BE47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">
                                            <p:graphicEl>
                                              <a:dgm id="{B5337B97-E333-4C6C-8969-2D596BE477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0A12992-49F1-47B9-B721-2BD257B0C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">
                                            <p:graphicEl>
                                              <a:dgm id="{40A12992-49F1-47B9-B721-2BD257B0C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4">
                                            <p:graphicEl>
                                              <a:dgm id="{40A12992-49F1-47B9-B721-2BD257B0C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>
                                            <p:graphicEl>
                                              <a:dgm id="{40A12992-49F1-47B9-B721-2BD257B0C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00ECF169-EC51-4181-BD45-7F101CC9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4">
                                            <p:graphicEl>
                                              <a:dgm id="{00ECF169-EC51-4181-BD45-7F101CC9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4">
                                            <p:graphicEl>
                                              <a:dgm id="{00ECF169-EC51-4181-BD45-7F101CC9F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">
                                            <p:graphicEl>
                                              <a:dgm id="{00ECF169-EC51-4181-BD45-7F101CC9F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928B3C-7DF5-42EA-9ECB-38C37119F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4">
                                            <p:graphicEl>
                                              <a:dgm id="{62928B3C-7DF5-42EA-9ECB-38C37119F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4">
                                            <p:graphicEl>
                                              <a:dgm id="{62928B3C-7DF5-42EA-9ECB-38C37119F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">
                                            <p:graphicEl>
                                              <a:dgm id="{62928B3C-7DF5-42EA-9ECB-38C37119F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86E2176A-898D-441B-9EF8-5C2D8F11F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4">
                                            <p:graphicEl>
                                              <a:dgm id="{86E2176A-898D-441B-9EF8-5C2D8F11F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4">
                                            <p:graphicEl>
                                              <a:dgm id="{86E2176A-898D-441B-9EF8-5C2D8F11F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">
                                            <p:graphicEl>
                                              <a:dgm id="{86E2176A-898D-441B-9EF8-5C2D8F11F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694F651-D2C8-4AD0-BC60-8BA39AF2A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>
                                            <p:graphicEl>
                                              <a:dgm id="{2694F651-D2C8-4AD0-BC60-8BA39AF2A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4">
                                            <p:graphicEl>
                                              <a:dgm id="{2694F651-D2C8-4AD0-BC60-8BA39AF2A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">
                                            <p:graphicEl>
                                              <a:dgm id="{2694F651-D2C8-4AD0-BC60-8BA39AF2A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8240080-9B05-4CB3-BBAC-0E70CE149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4">
                                            <p:graphicEl>
                                              <a:dgm id="{78240080-9B05-4CB3-BBAC-0E70CE149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4">
                                            <p:graphicEl>
                                              <a:dgm id="{78240080-9B05-4CB3-BBAC-0E70CE149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">
                                            <p:graphicEl>
                                              <a:dgm id="{78240080-9B05-4CB3-BBAC-0E70CE149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DD50CA0-DF7C-4382-9A44-4A8AC3CC8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0">
                                            <p:graphicEl>
                                              <a:dgm id="{FDD50CA0-DF7C-4382-9A44-4A8AC3CC89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0">
                                            <p:graphicEl>
                                              <a:dgm id="{FDD50CA0-DF7C-4382-9A44-4A8AC3CC8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0">
                                            <p:graphicEl>
                                              <a:dgm id="{FDD50CA0-DF7C-4382-9A44-4A8AC3CC89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551BE0FA-FF2E-43DC-8FD2-176902B62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0">
                                            <p:graphicEl>
                                              <a:dgm id="{551BE0FA-FF2E-43DC-8FD2-176902B62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0">
                                            <p:graphicEl>
                                              <a:dgm id="{551BE0FA-FF2E-43DC-8FD2-176902B62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>
                                            <p:graphicEl>
                                              <a:dgm id="{551BE0FA-FF2E-43DC-8FD2-176902B62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A1ABA5A3-5926-4F13-96F4-466ABE1DE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0">
                                            <p:graphicEl>
                                              <a:dgm id="{A1ABA5A3-5926-4F13-96F4-466ABE1DE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0">
                                            <p:graphicEl>
                                              <a:dgm id="{A1ABA5A3-5926-4F13-96F4-466ABE1DE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0">
                                            <p:graphicEl>
                                              <a:dgm id="{A1ABA5A3-5926-4F13-96F4-466ABE1DE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AF01C4D8-4A45-4FAE-A031-768A77FF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>
                                            <p:graphicEl>
                                              <a:dgm id="{AF01C4D8-4A45-4FAE-A031-768A77FFA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>
                                            <p:graphicEl>
                                              <a:dgm id="{AF01C4D8-4A45-4FAE-A031-768A77FF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>
                                            <p:graphicEl>
                                              <a:dgm id="{AF01C4D8-4A45-4FAE-A031-768A77FFA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27C2A0A-A402-4FAD-8B6A-4E8C9210B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0">
                                            <p:graphicEl>
                                              <a:dgm id="{627C2A0A-A402-4FAD-8B6A-4E8C9210BA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0">
                                            <p:graphicEl>
                                              <a:dgm id="{627C2A0A-A402-4FAD-8B6A-4E8C9210B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0">
                                            <p:graphicEl>
                                              <a:dgm id="{627C2A0A-A402-4FAD-8B6A-4E8C9210B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9264C96-5496-4E12-9471-DB9E6890C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0">
                                            <p:graphicEl>
                                              <a:dgm id="{19264C96-5496-4E12-9471-DB9E6890C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0">
                                            <p:graphicEl>
                                              <a:dgm id="{19264C96-5496-4E12-9471-DB9E6890C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40">
                                            <p:graphicEl>
                                              <a:dgm id="{19264C96-5496-4E12-9471-DB9E6890C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8D5D9394-9E8B-449E-B9FD-38FFEA2D2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0">
                                            <p:graphicEl>
                                              <a:dgm id="{8D5D9394-9E8B-449E-B9FD-38FFEA2D2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>
                                            <p:graphicEl>
                                              <a:dgm id="{8D5D9394-9E8B-449E-B9FD-38FFEA2D2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>
                                            <p:graphicEl>
                                              <a:dgm id="{8D5D9394-9E8B-449E-B9FD-38FFEA2D2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9779BB4-BC83-47BE-892A-12F899375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">
                                            <p:graphicEl>
                                              <a:dgm id="{F9779BB4-BC83-47BE-892A-12F899375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0">
                                            <p:graphicEl>
                                              <a:dgm id="{F9779BB4-BC83-47BE-892A-12F899375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0">
                                            <p:graphicEl>
                                              <a:dgm id="{F9779BB4-BC83-47BE-892A-12F899375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AAC608D2-1C27-4FB6-8E6C-EFFF88B9A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1">
                                            <p:graphicEl>
                                              <a:dgm id="{AAC608D2-1C27-4FB6-8E6C-EFFF88B9A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1">
                                            <p:graphicEl>
                                              <a:dgm id="{AAC608D2-1C27-4FB6-8E6C-EFFF88B9A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1">
                                            <p:graphicEl>
                                              <a:dgm id="{AAC608D2-1C27-4FB6-8E6C-EFFF88B9A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39CA9D19-3C56-4921-BF38-3E65E8439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1">
                                            <p:graphicEl>
                                              <a:dgm id="{39CA9D19-3C56-4921-BF38-3E65E84391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1">
                                            <p:graphicEl>
                                              <a:dgm id="{39CA9D19-3C56-4921-BF38-3E65E8439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1">
                                            <p:graphicEl>
                                              <a:dgm id="{39CA9D19-3C56-4921-BF38-3E65E8439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3" grpId="1" animBg="1"/>
      <p:bldP spid="13" grpId="2" animBg="1"/>
      <p:bldP spid="4" grpId="0" animBg="1"/>
      <p:bldP spid="4" grpId="1" animBg="1"/>
      <p:bldP spid="19" grpId="0" animBg="1"/>
      <p:bldP spid="14" grpId="0" animBg="1"/>
      <p:bldP spid="20" grpId="0"/>
      <p:bldP spid="21" grpId="0" animBg="1"/>
      <p:bldP spid="22" grpId="0" animBg="1"/>
      <p:bldP spid="25" grpId="0" animBg="1"/>
      <p:bldP spid="29" grpId="0"/>
      <p:bldP spid="30" grpId="0"/>
      <p:bldGraphic spid="24" grpId="0">
        <p:bldSub>
          <a:bldDgm bld="one"/>
        </p:bldSub>
      </p:bldGraphic>
      <p:bldGraphic spid="40" grpId="0">
        <p:bldSub>
          <a:bldDgm bld="one"/>
        </p:bldSub>
      </p:bldGraphic>
      <p:bldGraphic spid="41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0B1A44"/>
            </a:gs>
            <a:gs pos="0">
              <a:schemeClr val="bg1">
                <a:lumMod val="75000"/>
              </a:schemeClr>
            </a:gs>
            <a:gs pos="78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6BD20CFE-F832-4B9B-B458-53853440689E}"/>
              </a:ext>
            </a:extLst>
          </p:cNvPr>
          <p:cNvSpPr txBox="1"/>
          <p:nvPr/>
        </p:nvSpPr>
        <p:spPr>
          <a:xfrm>
            <a:off x="10083570" y="5254171"/>
            <a:ext cx="1689886" cy="923330"/>
          </a:xfrm>
          <a:prstGeom prst="rect">
            <a:avLst/>
          </a:prstGeom>
          <a:noFill/>
          <a:effectLst>
            <a:glow rad="127000">
              <a:schemeClr val="accent1"/>
            </a:glow>
            <a:outerShdw blurRad="254000" dist="152400" sx="120000" sy="120000" algn="ctr" rotWithShape="0">
              <a:schemeClr val="bg1">
                <a:alpha val="8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*Select One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Or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*Tap the </a:t>
            </a:r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</a:t>
            </a:r>
            <a:r>
              <a:rPr lang="en-US">
                <a:solidFill>
                  <a:schemeClr val="bg1"/>
                </a:solidFill>
                <a:latin typeface="Bahnschrift SemiLight Condensed" panose="020B0502040204020203" pitchFamily="34" charset="0"/>
              </a:rPr>
              <a:t> icon </a:t>
            </a:r>
            <a:endParaRPr lang="en-ID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3550096-D18C-4D56-9634-A5E95CD3F7FA}"/>
              </a:ext>
            </a:extLst>
          </p:cNvPr>
          <p:cNvGrpSpPr/>
          <p:nvPr/>
        </p:nvGrpSpPr>
        <p:grpSpPr>
          <a:xfrm>
            <a:off x="362782" y="242546"/>
            <a:ext cx="365760" cy="369332"/>
            <a:chOff x="362782" y="242546"/>
            <a:chExt cx="365760" cy="369332"/>
          </a:xfrm>
          <a:noFill/>
          <a:effectLst>
            <a:outerShdw blurRad="342900" dir="12960000" sx="135000" sy="135000" algn="ctr" rotWithShape="0">
              <a:schemeClr val="bg1"/>
            </a:outerShdw>
          </a:effectLst>
        </p:grpSpPr>
        <p:sp>
          <p:nvSpPr>
            <p:cNvPr id="95" name="Minus Sign 94">
              <a:hlinkClick r:id="rId2" action="ppaction://hlinksldjump"/>
              <a:extLst>
                <a:ext uri="{FF2B5EF4-FFF2-40B4-BE49-F238E27FC236}">
                  <a16:creationId xmlns:a16="http://schemas.microsoft.com/office/drawing/2014/main" id="{8092D5A5-99B5-4D20-B853-20C1B1110B10}"/>
                </a:ext>
              </a:extLst>
            </p:cNvPr>
            <p:cNvSpPr/>
            <p:nvPr/>
          </p:nvSpPr>
          <p:spPr>
            <a:xfrm>
              <a:off x="362782" y="242546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6" name="Minus Sign 95">
              <a:hlinkClick r:id="rId2" action="ppaction://hlinksldjump"/>
              <a:extLst>
                <a:ext uri="{FF2B5EF4-FFF2-40B4-BE49-F238E27FC236}">
                  <a16:creationId xmlns:a16="http://schemas.microsoft.com/office/drawing/2014/main" id="{836AF278-6F79-4D2C-9A98-55BB07974F8F}"/>
                </a:ext>
              </a:extLst>
            </p:cNvPr>
            <p:cNvSpPr/>
            <p:nvPr/>
          </p:nvSpPr>
          <p:spPr>
            <a:xfrm>
              <a:off x="362782" y="334879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7" name="Minus Sign 96">
              <a:hlinkClick r:id="rId2" action="ppaction://hlinksldjump"/>
              <a:extLst>
                <a:ext uri="{FF2B5EF4-FFF2-40B4-BE49-F238E27FC236}">
                  <a16:creationId xmlns:a16="http://schemas.microsoft.com/office/drawing/2014/main" id="{B916C123-F06C-46B3-8253-2E30D87B5A18}"/>
                </a:ext>
              </a:extLst>
            </p:cNvPr>
            <p:cNvSpPr/>
            <p:nvPr/>
          </p:nvSpPr>
          <p:spPr>
            <a:xfrm>
              <a:off x="362782" y="427212"/>
              <a:ext cx="365760" cy="184666"/>
            </a:xfrm>
            <a:prstGeom prst="mathMinus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26" name="Picture 125">
            <a:hlinkClick r:id="rId3" action="ppaction://hlinksldjump"/>
            <a:extLst>
              <a:ext uri="{FF2B5EF4-FFF2-40B4-BE49-F238E27FC236}">
                <a16:creationId xmlns:a16="http://schemas.microsoft.com/office/drawing/2014/main" id="{6B8D0FDE-9E12-49DD-B187-FBA6243AE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294" y="244120"/>
            <a:ext cx="567924" cy="567924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C9CCD14A-AB1D-8937-8EC9-292FF788C94B}"/>
              </a:ext>
            </a:extLst>
          </p:cNvPr>
          <p:cNvGrpSpPr/>
          <p:nvPr/>
        </p:nvGrpSpPr>
        <p:grpSpPr>
          <a:xfrm>
            <a:off x="2754181" y="1030398"/>
            <a:ext cx="3780844" cy="1675234"/>
            <a:chOff x="2343150" y="2598327"/>
            <a:chExt cx="3752850" cy="167709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FB2F63-82F3-BB2E-4E1E-039CDBB2B189}"/>
                </a:ext>
              </a:extLst>
            </p:cNvPr>
            <p:cNvGrpSpPr/>
            <p:nvPr/>
          </p:nvGrpSpPr>
          <p:grpSpPr>
            <a:xfrm>
              <a:off x="2343150" y="2598327"/>
              <a:ext cx="3752850" cy="1677095"/>
              <a:chOff x="660050" y="1119350"/>
              <a:chExt cx="3752850" cy="1677095"/>
            </a:xfrm>
            <a:solidFill>
              <a:srgbClr val="CC00CC"/>
            </a:solidFill>
            <a:effectLst>
              <a:glow rad="127000">
                <a:srgbClr val="8A008A"/>
              </a:glow>
              <a:outerShdw blurRad="254000" dist="152400" dir="10800000" sx="120000" sy="120000" algn="ctr" rotWithShape="0">
                <a:srgbClr val="A800A8">
                  <a:alpha val="80000"/>
                </a:srgbClr>
              </a:outerShdw>
            </a:effectLst>
          </p:grpSpPr>
          <p:sp>
            <p:nvSpPr>
              <p:cNvPr id="94" name="Rectangle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4B9ACA-2292-2C60-553C-B0ADDA99C055}"/>
                  </a:ext>
                </a:extLst>
              </p:cNvPr>
              <p:cNvSpPr/>
              <p:nvPr/>
            </p:nvSpPr>
            <p:spPr>
              <a:xfrm>
                <a:off x="3321774" y="1119350"/>
                <a:ext cx="1091126" cy="1677095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  <a:gd name="connsiteX4" fmla="*/ 0 w 1080000"/>
                  <a:gd name="connsiteY4" fmla="*/ 0 h 1080000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902"/>
                  <a:gd name="connsiteY0" fmla="*/ 0 h 1630606"/>
                  <a:gd name="connsiteX1" fmla="*/ 1089833 w 1090902"/>
                  <a:gd name="connsiteY1" fmla="*/ 530942 h 1630606"/>
                  <a:gd name="connsiteX2" fmla="*/ 1090778 w 1090902"/>
                  <a:gd name="connsiteY2" fmla="*/ 1630606 h 1630606"/>
                  <a:gd name="connsiteX3" fmla="*/ 0 w 1090902"/>
                  <a:gd name="connsiteY3" fmla="*/ 1080000 h 1630606"/>
                  <a:gd name="connsiteX4" fmla="*/ 0 w 1090902"/>
                  <a:gd name="connsiteY4" fmla="*/ 0 h 1630606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091126"/>
                  <a:gd name="connsiteY0" fmla="*/ 0 h 1677095"/>
                  <a:gd name="connsiteX1" fmla="*/ 1089833 w 1091126"/>
                  <a:gd name="connsiteY1" fmla="*/ 530942 h 1677095"/>
                  <a:gd name="connsiteX2" fmla="*/ 1090778 w 1091126"/>
                  <a:gd name="connsiteY2" fmla="*/ 1630606 h 1677095"/>
                  <a:gd name="connsiteX3" fmla="*/ 1090902 w 1091126"/>
                  <a:gd name="connsiteY3" fmla="*/ 1630606 h 1677095"/>
                  <a:gd name="connsiteX4" fmla="*/ 0 w 1091126"/>
                  <a:gd name="connsiteY4" fmla="*/ 1080000 h 1677095"/>
                  <a:gd name="connsiteX5" fmla="*/ 0 w 1091126"/>
                  <a:gd name="connsiteY5" fmla="*/ 0 h 16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126" h="1677095">
                    <a:moveTo>
                      <a:pt x="0" y="0"/>
                    </a:moveTo>
                    <a:cubicBezTo>
                      <a:pt x="854893" y="39329"/>
                      <a:pt x="1100181" y="29497"/>
                      <a:pt x="1089833" y="530942"/>
                    </a:cubicBezTo>
                    <a:cubicBezTo>
                      <a:pt x="1093110" y="1074477"/>
                      <a:pt x="1087501" y="1087071"/>
                      <a:pt x="1090778" y="1630606"/>
                    </a:cubicBezTo>
                    <a:cubicBezTo>
                      <a:pt x="1020826" y="1722628"/>
                      <a:pt x="1095717" y="1653548"/>
                      <a:pt x="1090902" y="1630606"/>
                    </a:cubicBezTo>
                    <a:cubicBezTo>
                      <a:pt x="1083077" y="1024082"/>
                      <a:pt x="426319" y="1113029"/>
                      <a:pt x="0" y="108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7000">
                    <a:srgbClr val="CC00CC"/>
                  </a:gs>
                  <a:gs pos="75000">
                    <a:srgbClr val="FF15FF"/>
                  </a:gs>
                  <a:gs pos="100000">
                    <a:srgbClr val="CC00C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8" name="Arrow: Pentagon 9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D257558-B798-2527-8A19-EC15367070FF}"/>
                  </a:ext>
                </a:extLst>
              </p:cNvPr>
              <p:cNvSpPr/>
              <p:nvPr/>
            </p:nvSpPr>
            <p:spPr>
              <a:xfrm flipH="1">
                <a:off x="660050" y="1119350"/>
                <a:ext cx="2661724" cy="108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8A7E1588-E749-4B70-8629-9E64473FEF21}"/>
                </a:ext>
              </a:extLst>
            </p:cNvPr>
            <p:cNvSpPr/>
            <p:nvPr/>
          </p:nvSpPr>
          <p:spPr>
            <a:xfrm>
              <a:off x="2697513" y="2886867"/>
              <a:ext cx="481559" cy="5029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BF8228F-FA5E-57EF-348D-63EE1EA2BB98}"/>
                </a:ext>
              </a:extLst>
            </p:cNvPr>
            <p:cNvSpPr txBox="1"/>
            <p:nvPr/>
          </p:nvSpPr>
          <p:spPr>
            <a:xfrm>
              <a:off x="3297560" y="2939593"/>
              <a:ext cx="2126045" cy="400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latin typeface="Century Gothic" panose="020B0502020202020204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Fitur - Fitur</a:t>
              </a:r>
              <a:endParaRPr lang="en-ID" sz="2000" b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FECE378-54CA-F226-1976-72FF57C8093C}"/>
              </a:ext>
            </a:extLst>
          </p:cNvPr>
          <p:cNvGrpSpPr/>
          <p:nvPr/>
        </p:nvGrpSpPr>
        <p:grpSpPr>
          <a:xfrm>
            <a:off x="6490497" y="2323671"/>
            <a:ext cx="4013549" cy="1675234"/>
            <a:chOff x="6096000" y="3175700"/>
            <a:chExt cx="3983831" cy="167709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E54F01D-DA93-82E1-A326-E0409D96F3C0}"/>
                </a:ext>
              </a:extLst>
            </p:cNvPr>
            <p:cNvGrpSpPr/>
            <p:nvPr/>
          </p:nvGrpSpPr>
          <p:grpSpPr>
            <a:xfrm flipH="1">
              <a:off x="6096000" y="3175700"/>
              <a:ext cx="3983831" cy="1677095"/>
              <a:chOff x="429069" y="1119350"/>
              <a:chExt cx="3983831" cy="1677095"/>
            </a:xfrm>
            <a:solidFill>
              <a:srgbClr val="EA00A7"/>
            </a:solidFill>
            <a:effectLst>
              <a:glow rad="127000">
                <a:srgbClr val="8E0065"/>
              </a:glow>
              <a:outerShdw blurRad="254000" dist="152400" dir="21540000" sx="120000" sy="120000" algn="ctr" rotWithShape="0">
                <a:srgbClr val="CC0092">
                  <a:alpha val="80000"/>
                </a:srgbClr>
              </a:outerShdw>
            </a:effectLst>
          </p:grpSpPr>
          <p:sp>
            <p:nvSpPr>
              <p:cNvPr id="104" name="Rectangle 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E7E9BAF-9FD5-ECF7-527C-00D5AA6D521E}"/>
                  </a:ext>
                </a:extLst>
              </p:cNvPr>
              <p:cNvSpPr/>
              <p:nvPr/>
            </p:nvSpPr>
            <p:spPr>
              <a:xfrm>
                <a:off x="3321774" y="1119350"/>
                <a:ext cx="1091126" cy="1677095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  <a:gd name="connsiteX4" fmla="*/ 0 w 1080000"/>
                  <a:gd name="connsiteY4" fmla="*/ 0 h 1080000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902"/>
                  <a:gd name="connsiteY0" fmla="*/ 0 h 1630606"/>
                  <a:gd name="connsiteX1" fmla="*/ 1089833 w 1090902"/>
                  <a:gd name="connsiteY1" fmla="*/ 530942 h 1630606"/>
                  <a:gd name="connsiteX2" fmla="*/ 1090778 w 1090902"/>
                  <a:gd name="connsiteY2" fmla="*/ 1630606 h 1630606"/>
                  <a:gd name="connsiteX3" fmla="*/ 0 w 1090902"/>
                  <a:gd name="connsiteY3" fmla="*/ 1080000 h 1630606"/>
                  <a:gd name="connsiteX4" fmla="*/ 0 w 1090902"/>
                  <a:gd name="connsiteY4" fmla="*/ 0 h 1630606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091126"/>
                  <a:gd name="connsiteY0" fmla="*/ 0 h 1677095"/>
                  <a:gd name="connsiteX1" fmla="*/ 1089833 w 1091126"/>
                  <a:gd name="connsiteY1" fmla="*/ 530942 h 1677095"/>
                  <a:gd name="connsiteX2" fmla="*/ 1090778 w 1091126"/>
                  <a:gd name="connsiteY2" fmla="*/ 1630606 h 1677095"/>
                  <a:gd name="connsiteX3" fmla="*/ 1090902 w 1091126"/>
                  <a:gd name="connsiteY3" fmla="*/ 1630606 h 1677095"/>
                  <a:gd name="connsiteX4" fmla="*/ 0 w 1091126"/>
                  <a:gd name="connsiteY4" fmla="*/ 1080000 h 1677095"/>
                  <a:gd name="connsiteX5" fmla="*/ 0 w 1091126"/>
                  <a:gd name="connsiteY5" fmla="*/ 0 h 16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126" h="1677095">
                    <a:moveTo>
                      <a:pt x="0" y="0"/>
                    </a:moveTo>
                    <a:cubicBezTo>
                      <a:pt x="854893" y="39329"/>
                      <a:pt x="1100181" y="29497"/>
                      <a:pt x="1089833" y="530942"/>
                    </a:cubicBezTo>
                    <a:cubicBezTo>
                      <a:pt x="1093110" y="1074477"/>
                      <a:pt x="1087501" y="1087071"/>
                      <a:pt x="1090778" y="1630606"/>
                    </a:cubicBezTo>
                    <a:cubicBezTo>
                      <a:pt x="1020826" y="1722628"/>
                      <a:pt x="1095717" y="1653548"/>
                      <a:pt x="1090902" y="1630606"/>
                    </a:cubicBezTo>
                    <a:cubicBezTo>
                      <a:pt x="1083077" y="1024082"/>
                      <a:pt x="426319" y="1113029"/>
                      <a:pt x="0" y="108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7000">
                    <a:srgbClr val="EA00A7"/>
                  </a:gs>
                  <a:gs pos="75000">
                    <a:srgbClr val="FF6DD5"/>
                  </a:gs>
                  <a:gs pos="100000">
                    <a:srgbClr val="EA00A7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5" name="Arrow: Pentagon 10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59D6F80-FDE2-8786-BEE3-0ACB3EDBA070}"/>
                  </a:ext>
                </a:extLst>
              </p:cNvPr>
              <p:cNvSpPr/>
              <p:nvPr/>
            </p:nvSpPr>
            <p:spPr>
              <a:xfrm flipH="1">
                <a:off x="429069" y="1119350"/>
                <a:ext cx="2892705" cy="108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1355AAC8-2F5C-57FD-D27C-7DFAC48B1C90}"/>
                </a:ext>
              </a:extLst>
            </p:cNvPr>
            <p:cNvSpPr/>
            <p:nvPr/>
          </p:nvSpPr>
          <p:spPr>
            <a:xfrm>
              <a:off x="9253707" y="3426867"/>
              <a:ext cx="481559" cy="5029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:a16="http://schemas.microsoft.com/office/drawing/2014/main" id="{C881EB8A-1B43-0062-93D7-03478071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77711" y="3461552"/>
              <a:ext cx="433549" cy="433549"/>
            </a:xfrm>
            <a:prstGeom prst="rect">
              <a:avLst/>
            </a:prstGeom>
            <a:effectLst/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00AD50C-A34C-DBFE-2700-0BFEEA4D2752}"/>
                </a:ext>
              </a:extLst>
            </p:cNvPr>
            <p:cNvSpPr txBox="1"/>
            <p:nvPr/>
          </p:nvSpPr>
          <p:spPr>
            <a:xfrm>
              <a:off x="6541700" y="3468234"/>
              <a:ext cx="2278822" cy="400554"/>
            </a:xfrm>
            <a:prstGeom prst="rect">
              <a:avLst/>
            </a:prstGeom>
            <a:noFill/>
            <a:effectLst>
              <a:glow rad="228600">
                <a:srgbClr val="EA00A7">
                  <a:alpha val="78000"/>
                </a:srgbClr>
              </a:glow>
              <a:outerShdw algn="ctr" rotWithShape="0">
                <a:srgbClr val="EA00A7">
                  <a:alpha val="85000"/>
                </a:srgbClr>
              </a:outerShdw>
            </a:effectLst>
          </p:spPr>
          <p:txBody>
            <a:bodyPr wrap="none" lIns="91440" tIns="45720" rIns="91440" bIns="45720" rtlCol="0" anchor="t">
              <a:spAutoFit/>
            </a:bodyPr>
            <a:lstStyle/>
            <a:p>
              <a:pPr algn="r"/>
              <a:r>
                <a:rPr lang="en-US" sz="2000" b="1">
                  <a:latin typeface="Century Gothic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Project Overview</a:t>
              </a:r>
              <a:endParaRPr lang="en-ID" sz="2000" b="1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5C11201-917A-E4D6-C39F-AA0D4CF74E3F}"/>
              </a:ext>
            </a:extLst>
          </p:cNvPr>
          <p:cNvGrpSpPr/>
          <p:nvPr/>
        </p:nvGrpSpPr>
        <p:grpSpPr>
          <a:xfrm>
            <a:off x="2177452" y="3578937"/>
            <a:ext cx="4353759" cy="1675234"/>
            <a:chOff x="1744980" y="3928949"/>
            <a:chExt cx="4321522" cy="167709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AF92B0-AB86-D040-F8B4-08EB6C21534C}"/>
                </a:ext>
              </a:extLst>
            </p:cNvPr>
            <p:cNvGrpSpPr/>
            <p:nvPr/>
          </p:nvGrpSpPr>
          <p:grpSpPr>
            <a:xfrm>
              <a:off x="1744980" y="3928949"/>
              <a:ext cx="4321522" cy="1677095"/>
              <a:chOff x="61880" y="1118512"/>
              <a:chExt cx="4321522" cy="1677095"/>
            </a:xfrm>
            <a:solidFill>
              <a:srgbClr val="FF66CC"/>
            </a:solidFill>
            <a:effectLst>
              <a:glow rad="127000">
                <a:srgbClr val="D0008B"/>
              </a:glow>
              <a:outerShdw blurRad="254000" dist="152400" dir="10800000" sx="120000" sy="120000" algn="ctr" rotWithShape="0">
                <a:srgbClr val="FF2FBA">
                  <a:alpha val="80000"/>
                </a:srgbClr>
              </a:outerShdw>
            </a:effectLst>
          </p:grpSpPr>
          <p:sp>
            <p:nvSpPr>
              <p:cNvPr id="110" name="Rectangle 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CA0EC81-AD2F-F72A-2F0D-A40C6E43EAD2}"/>
                  </a:ext>
                </a:extLst>
              </p:cNvPr>
              <p:cNvSpPr/>
              <p:nvPr/>
            </p:nvSpPr>
            <p:spPr>
              <a:xfrm>
                <a:off x="3292276" y="1118512"/>
                <a:ext cx="1091126" cy="1677095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  <a:gd name="connsiteX4" fmla="*/ 0 w 1080000"/>
                  <a:gd name="connsiteY4" fmla="*/ 0 h 1080000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89832"/>
                  <a:gd name="connsiteY0" fmla="*/ 0 h 1630606"/>
                  <a:gd name="connsiteX1" fmla="*/ 1080000 w 1089832"/>
                  <a:gd name="connsiteY1" fmla="*/ 0 h 1630606"/>
                  <a:gd name="connsiteX2" fmla="*/ 1089832 w 1089832"/>
                  <a:gd name="connsiteY2" fmla="*/ 1630606 h 1630606"/>
                  <a:gd name="connsiteX3" fmla="*/ 0 w 1089832"/>
                  <a:gd name="connsiteY3" fmla="*/ 1080000 h 1630606"/>
                  <a:gd name="connsiteX4" fmla="*/ 0 w 1089832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778"/>
                  <a:gd name="connsiteY0" fmla="*/ 0 h 1630606"/>
                  <a:gd name="connsiteX1" fmla="*/ 1089833 w 1090778"/>
                  <a:gd name="connsiteY1" fmla="*/ 530942 h 1630606"/>
                  <a:gd name="connsiteX2" fmla="*/ 1089832 w 1090778"/>
                  <a:gd name="connsiteY2" fmla="*/ 1630606 h 1630606"/>
                  <a:gd name="connsiteX3" fmla="*/ 0 w 1090778"/>
                  <a:gd name="connsiteY3" fmla="*/ 1080000 h 1630606"/>
                  <a:gd name="connsiteX4" fmla="*/ 0 w 1090778"/>
                  <a:gd name="connsiteY4" fmla="*/ 0 h 1630606"/>
                  <a:gd name="connsiteX0" fmla="*/ 0 w 1090902"/>
                  <a:gd name="connsiteY0" fmla="*/ 0 h 1630606"/>
                  <a:gd name="connsiteX1" fmla="*/ 1089833 w 1090902"/>
                  <a:gd name="connsiteY1" fmla="*/ 530942 h 1630606"/>
                  <a:gd name="connsiteX2" fmla="*/ 1090778 w 1090902"/>
                  <a:gd name="connsiteY2" fmla="*/ 1630606 h 1630606"/>
                  <a:gd name="connsiteX3" fmla="*/ 0 w 1090902"/>
                  <a:gd name="connsiteY3" fmla="*/ 1080000 h 1630606"/>
                  <a:gd name="connsiteX4" fmla="*/ 0 w 1090902"/>
                  <a:gd name="connsiteY4" fmla="*/ 0 h 1630606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158207"/>
                  <a:gd name="connsiteY0" fmla="*/ 0 h 1699527"/>
                  <a:gd name="connsiteX1" fmla="*/ 1089833 w 1158207"/>
                  <a:gd name="connsiteY1" fmla="*/ 530942 h 1699527"/>
                  <a:gd name="connsiteX2" fmla="*/ 1090778 w 1158207"/>
                  <a:gd name="connsiteY2" fmla="*/ 1630606 h 1699527"/>
                  <a:gd name="connsiteX3" fmla="*/ 1090902 w 1158207"/>
                  <a:gd name="connsiteY3" fmla="*/ 1630606 h 1699527"/>
                  <a:gd name="connsiteX4" fmla="*/ 0 w 1158207"/>
                  <a:gd name="connsiteY4" fmla="*/ 1080000 h 1699527"/>
                  <a:gd name="connsiteX5" fmla="*/ 0 w 1158207"/>
                  <a:gd name="connsiteY5" fmla="*/ 0 h 1699527"/>
                  <a:gd name="connsiteX0" fmla="*/ 0 w 1091126"/>
                  <a:gd name="connsiteY0" fmla="*/ 0 h 1677095"/>
                  <a:gd name="connsiteX1" fmla="*/ 1089833 w 1091126"/>
                  <a:gd name="connsiteY1" fmla="*/ 530942 h 1677095"/>
                  <a:gd name="connsiteX2" fmla="*/ 1090778 w 1091126"/>
                  <a:gd name="connsiteY2" fmla="*/ 1630606 h 1677095"/>
                  <a:gd name="connsiteX3" fmla="*/ 1090902 w 1091126"/>
                  <a:gd name="connsiteY3" fmla="*/ 1630606 h 1677095"/>
                  <a:gd name="connsiteX4" fmla="*/ 0 w 1091126"/>
                  <a:gd name="connsiteY4" fmla="*/ 1080000 h 1677095"/>
                  <a:gd name="connsiteX5" fmla="*/ 0 w 1091126"/>
                  <a:gd name="connsiteY5" fmla="*/ 0 h 16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1126" h="1677095">
                    <a:moveTo>
                      <a:pt x="0" y="0"/>
                    </a:moveTo>
                    <a:cubicBezTo>
                      <a:pt x="854893" y="39329"/>
                      <a:pt x="1100181" y="29497"/>
                      <a:pt x="1089833" y="530942"/>
                    </a:cubicBezTo>
                    <a:cubicBezTo>
                      <a:pt x="1093110" y="1074477"/>
                      <a:pt x="1087501" y="1087071"/>
                      <a:pt x="1090778" y="1630606"/>
                    </a:cubicBezTo>
                    <a:cubicBezTo>
                      <a:pt x="1020826" y="1722628"/>
                      <a:pt x="1095717" y="1653548"/>
                      <a:pt x="1090902" y="1630606"/>
                    </a:cubicBezTo>
                    <a:cubicBezTo>
                      <a:pt x="1083077" y="1024082"/>
                      <a:pt x="426319" y="1113029"/>
                      <a:pt x="0" y="108000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57000">
                    <a:srgbClr val="FF66CC"/>
                  </a:gs>
                  <a:gs pos="75000">
                    <a:srgbClr val="FF9FDF"/>
                  </a:gs>
                  <a:gs pos="100000">
                    <a:srgbClr val="FF66C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1" name="Arrow: Pentagon 1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2947645-E935-B84E-B6B5-025CC33D7597}"/>
                  </a:ext>
                </a:extLst>
              </p:cNvPr>
              <p:cNvSpPr/>
              <p:nvPr/>
            </p:nvSpPr>
            <p:spPr>
              <a:xfrm flipH="1">
                <a:off x="61880" y="1119350"/>
                <a:ext cx="3259894" cy="1080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D7DA2D12-E7C5-9D57-491E-29734D1CACAD}"/>
                </a:ext>
              </a:extLst>
            </p:cNvPr>
            <p:cNvSpPr/>
            <p:nvPr/>
          </p:nvSpPr>
          <p:spPr>
            <a:xfrm>
              <a:off x="2102370" y="4218327"/>
              <a:ext cx="481559" cy="5029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D98807-EF16-0B49-4C67-CDE786146777}"/>
                </a:ext>
              </a:extLst>
            </p:cNvPr>
            <p:cNvSpPr txBox="1"/>
            <p:nvPr/>
          </p:nvSpPr>
          <p:spPr>
            <a:xfrm>
              <a:off x="3666953" y="4269510"/>
              <a:ext cx="625634" cy="40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Century Gothic" panose="020B0502020202020204" pitchFamily="34" charset="0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Bio</a:t>
              </a:r>
              <a:r>
                <a:rPr lang="en-US" sz="2000" b="1">
                  <a:latin typeface="Century Gothic" panose="020B0502020202020204" pitchFamily="34" charset="0"/>
                </a:rPr>
                <a:t> </a:t>
              </a:r>
              <a:endParaRPr lang="en-ID" sz="2000" b="1">
                <a:latin typeface="Century Gothic" panose="020B0502020202020204" pitchFamily="34" charset="0"/>
              </a:endParaRPr>
            </a:p>
          </p:txBody>
        </p:sp>
      </p:grpSp>
      <p:pic>
        <p:nvPicPr>
          <p:cNvPr id="112" name="Graphic 3" descr="Users with solid fill">
            <a:extLst>
              <a:ext uri="{FF2B5EF4-FFF2-40B4-BE49-F238E27FC236}">
                <a16:creationId xmlns:a16="http://schemas.microsoft.com/office/drawing/2014/main" id="{F467418E-8FE9-44EB-B85E-16A8E5682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820" y="3850857"/>
            <a:ext cx="506455" cy="510214"/>
          </a:xfrm>
          <a:prstGeom prst="rect">
            <a:avLst/>
          </a:prstGeom>
        </p:spPr>
      </p:pic>
      <p:pic>
        <p:nvPicPr>
          <p:cNvPr id="113" name="Graphic 6" descr="Network with solid fill">
            <a:extLst>
              <a:ext uri="{FF2B5EF4-FFF2-40B4-BE49-F238E27FC236}">
                <a16:creationId xmlns:a16="http://schemas.microsoft.com/office/drawing/2014/main" id="{1797C03C-BF3B-CFE6-CE90-539B3A351D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0931" y="1318675"/>
            <a:ext cx="453190" cy="453190"/>
          </a:xfrm>
          <a:prstGeom prst="rect">
            <a:avLst/>
          </a:prstGeom>
        </p:spPr>
      </p:pic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F320565-6B88-4C9D-AFC1-588BD331AC12}"/>
              </a:ext>
            </a:extLst>
          </p:cNvPr>
          <p:cNvSpPr/>
          <p:nvPr/>
        </p:nvSpPr>
        <p:spPr>
          <a:xfrm>
            <a:off x="4563542" y="2245680"/>
            <a:ext cx="3733800" cy="175322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Apakah</a:t>
            </a:r>
            <a:r>
              <a:rPr lang="en-US"/>
              <a:t> Anda </a:t>
            </a:r>
            <a:r>
              <a:rPr lang="en-US" err="1"/>
              <a:t>ingin</a:t>
            </a:r>
            <a:r>
              <a:rPr lang="en-US"/>
              <a:t> </a:t>
            </a:r>
            <a:r>
              <a:rPr lang="en-US" err="1"/>
              <a:t>Keluar</a:t>
            </a:r>
            <a:r>
              <a:rPr lang="en-US"/>
              <a:t> ?</a:t>
            </a:r>
            <a:endParaRPr lang="en-ID"/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110D30B8-D328-4252-881F-EF8050C3C52E}"/>
              </a:ext>
            </a:extLst>
          </p:cNvPr>
          <p:cNvSpPr/>
          <p:nvPr/>
        </p:nvSpPr>
        <p:spPr>
          <a:xfrm>
            <a:off x="5087241" y="3527803"/>
            <a:ext cx="865021" cy="29655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hlinkClick r:id="" action="ppaction://hlinkshowjump?jump=endsh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55" name="Rectangle 54">
            <a:hlinkClick r:id="rId14" action="ppaction://hlinksldjump"/>
            <a:extLst>
              <a:ext uri="{FF2B5EF4-FFF2-40B4-BE49-F238E27FC236}">
                <a16:creationId xmlns:a16="http://schemas.microsoft.com/office/drawing/2014/main" id="{7A20C335-6A86-4C76-BDE0-DF2CB3F23D66}"/>
              </a:ext>
            </a:extLst>
          </p:cNvPr>
          <p:cNvSpPr/>
          <p:nvPr/>
        </p:nvSpPr>
        <p:spPr>
          <a:xfrm>
            <a:off x="6763647" y="3533972"/>
            <a:ext cx="865021" cy="2965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Tidak</a:t>
            </a:r>
            <a:endParaRPr lang="en-ID">
              <a:solidFill>
                <a:schemeClr val="tx1"/>
              </a:solidFill>
            </a:endParaRPr>
          </a:p>
        </p:txBody>
      </p:sp>
      <p:pic>
        <p:nvPicPr>
          <p:cNvPr id="114" name="Picture 4" descr="Logo&#10;&#10;Description automatically generated">
            <a:extLst>
              <a:ext uri="{FF2B5EF4-FFF2-40B4-BE49-F238E27FC236}">
                <a16:creationId xmlns:a16="http://schemas.microsoft.com/office/drawing/2014/main" id="{2074B75E-A190-982C-5537-F73021912A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605940" y="4393365"/>
            <a:ext cx="2991351" cy="30008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756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FA5747-3C56-4038-90ED-91BB8175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097" y="-612697"/>
            <a:ext cx="13440194" cy="7560109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5687E7E8-45DE-4A1A-A1D1-FFAF1BA12F1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" y="-261643"/>
            <a:ext cx="12192000" cy="68580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99550F8-575F-453A-926C-E028D782C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86" y="522515"/>
            <a:ext cx="1838028" cy="1838028"/>
          </a:xfrm>
          <a:prstGeom prst="rect">
            <a:avLst/>
          </a:prstGeom>
          <a:effectLst>
            <a:outerShdw blurRad="990600" sx="124000" sy="124000" algn="ctr" rotWithShape="0">
              <a:srgbClr val="81FCFF">
                <a:alpha val="37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591FF4-4DFD-4392-A40A-F2F1B5B5B9DC}"/>
              </a:ext>
            </a:extLst>
          </p:cNvPr>
          <p:cNvSpPr/>
          <p:nvPr/>
        </p:nvSpPr>
        <p:spPr>
          <a:xfrm>
            <a:off x="564434" y="2543417"/>
            <a:ext cx="11223906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Nama Project 	: Pet Central Web</a:t>
            </a:r>
          </a:p>
          <a:p>
            <a:endParaRPr lang="en-US" sz="2400" b="1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Deskripsi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	: Web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dibuat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untuk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memenuhi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kebutuhan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masyarakat yang </a:t>
            </a: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mempunyai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hewan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peliharaan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. Web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menyajikan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beberapa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fitur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bagi</a:t>
            </a:r>
            <a:endParaRPr lang="en-US" sz="2400" b="1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penggunanya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seperti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PetCare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PetTutorial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, dan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menyajikan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 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informasi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mengenai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event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dalam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 dunia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hewan</a:t>
            </a:r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Framework	: Laravel (ver. 5.8)</a:t>
            </a:r>
          </a:p>
          <a:p>
            <a:endParaRPr lang="en-US" sz="2400" b="1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Toolkit		: Bootstrap 5, Font Awesome, </a:t>
            </a:r>
            <a:r>
              <a:rPr lang="en-US" sz="2400" b="1" err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DataTable</a:t>
            </a:r>
            <a:endParaRPr lang="en-US" sz="2400" b="1">
              <a:ln w="0"/>
              <a:gradFill>
                <a:gsLst>
                  <a:gs pos="0">
                    <a:srgbClr val="1FE0F2"/>
                  </a:gs>
                  <a:gs pos="100000">
                    <a:srgbClr val="E02DEF"/>
                  </a:gs>
                </a:gsLst>
                <a:lin ang="0"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en-US" sz="24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		</a:t>
            </a:r>
          </a:p>
        </p:txBody>
      </p:sp>
      <p:pic>
        <p:nvPicPr>
          <p:cNvPr id="10" name="Picture 9">
            <a:hlinkClick r:id="rId3" action="ppaction://hlinksldjump"/>
            <a:extLst>
              <a:ext uri="{FF2B5EF4-FFF2-40B4-BE49-F238E27FC236}">
                <a16:creationId xmlns:a16="http://schemas.microsoft.com/office/drawing/2014/main" id="{CBB64314-609C-4EA9-A0F9-F9A2F4D20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55" y="5549878"/>
            <a:ext cx="567924" cy="5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3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3399">
                <a:alpha val="66000"/>
              </a:srgbClr>
            </a:gs>
            <a:gs pos="17000">
              <a:srgbClr val="14319B">
                <a:alpha val="75000"/>
              </a:srgbClr>
            </a:gs>
            <a:gs pos="70000">
              <a:schemeClr val="tx1">
                <a:lumMod val="0"/>
                <a:alpha val="77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2" action="ppaction://hlinksldjump"/>
            <a:extLst>
              <a:ext uri="{FF2B5EF4-FFF2-40B4-BE49-F238E27FC236}">
                <a16:creationId xmlns:a16="http://schemas.microsoft.com/office/drawing/2014/main" id="{8F95F743-911F-4D59-89B7-6EE8E349F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77" y="5939299"/>
            <a:ext cx="567924" cy="5679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9FF478-1BAF-E200-2FC1-70CCCA7F3C6C}"/>
              </a:ext>
            </a:extLst>
          </p:cNvPr>
          <p:cNvSpPr txBox="1"/>
          <p:nvPr/>
        </p:nvSpPr>
        <p:spPr>
          <a:xfrm>
            <a:off x="1997505" y="3013501"/>
            <a:ext cx="819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ln w="0"/>
                <a:gradFill>
                  <a:gsLst>
                    <a:gs pos="0">
                      <a:srgbClr val="1FE0F2"/>
                    </a:gs>
                    <a:gs pos="100000">
                      <a:srgbClr val="E02DEF"/>
                    </a:gs>
                  </a:gsLst>
                  <a:lin ang="0"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D" sz="4800">
              <a:solidFill>
                <a:srgbClr val="81F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61D17C0E161458D4681EF5B92DF7C" ma:contentTypeVersion="13" ma:contentTypeDescription="Create a new document." ma:contentTypeScope="" ma:versionID="fa14635643eb32ce88eb214bf7c84cb8">
  <xsd:schema xmlns:xsd="http://www.w3.org/2001/XMLSchema" xmlns:xs="http://www.w3.org/2001/XMLSchema" xmlns:p="http://schemas.microsoft.com/office/2006/metadata/properties" xmlns:ns3="4339911a-446e-4616-b9a4-307264f99e8f" xmlns:ns4="fe6918f4-3826-46c4-944d-74a6b6a9ad97" targetNamespace="http://schemas.microsoft.com/office/2006/metadata/properties" ma:root="true" ma:fieldsID="c4ff08543ac157d7fac70db6a21ee29e" ns3:_="" ns4:_="">
    <xsd:import namespace="4339911a-446e-4616-b9a4-307264f99e8f"/>
    <xsd:import namespace="fe6918f4-3826-46c4-944d-74a6b6a9ad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9911a-446e-4616-b9a4-307264f99e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918f4-3826-46c4-944d-74a6b6a9ad9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03648A-889A-4158-896A-E01489F92A26}">
  <ds:schemaRefs>
    <ds:schemaRef ds:uri="4339911a-446e-4616-b9a4-307264f99e8f"/>
    <ds:schemaRef ds:uri="fe6918f4-3826-46c4-944d-74a6b6a9ad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9F08A7-118A-413D-A158-A4B0627F93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C8A7C-33F5-438E-836E-0B7D24C5265A}">
  <ds:schemaRefs>
    <ds:schemaRef ds:uri="4339911a-446e-4616-b9a4-307264f99e8f"/>
    <ds:schemaRef ds:uri="fe6918f4-3826-46c4-944d-74a6b6a9ad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Presentasi Tugas Besar  PWL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Samosir</dc:creator>
  <cp:revision>3</cp:revision>
  <dcterms:created xsi:type="dcterms:W3CDTF">2020-09-26T05:08:46Z</dcterms:created>
  <dcterms:modified xsi:type="dcterms:W3CDTF">2022-06-14T07:11:20Z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0x010100AFE61D17C0E161458D4681EF5B92DF7C</vt:lpwstr>
  </property>
</Properties>
</file>