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31C242-9260-4C4A-B54C-96723C145AD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34861"/>
            <a:ext cx="10667851" cy="2742519"/>
          </a:xfrm>
        </p:spPr>
        <p:txBody>
          <a:bodyPr/>
          <a:lstStyle/>
          <a:p>
            <a:r>
              <a:rPr lang="en-US" b="1" dirty="0" smtClean="0"/>
              <a:t>POWER ALLOCATION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b="1" dirty="0" smtClean="0"/>
              <a:t>(Resources allocation of electricity)</a:t>
            </a:r>
            <a:r>
              <a:rPr lang="en-US" sz="3200" b="1" dirty="0" smtClean="0"/>
              <a:t>~</a:t>
            </a:r>
            <a:r>
              <a:rPr lang="en-US" b="1" dirty="0" smtClean="0"/>
              <a:t>ESKOM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43116"/>
          </a:xfrm>
        </p:spPr>
        <p:txBody>
          <a:bodyPr>
            <a:normAutofit/>
          </a:bodyPr>
          <a:lstStyle/>
          <a:p>
            <a:r>
              <a:rPr lang="en-US" b="1" dirty="0" smtClean="0"/>
              <a:t>MASHAU PHINDULO</a:t>
            </a:r>
          </a:p>
          <a:p>
            <a:r>
              <a:rPr lang="en-US" b="1" dirty="0" smtClean="0"/>
              <a:t>216037211</a:t>
            </a:r>
          </a:p>
          <a:p>
            <a:r>
              <a:rPr lang="en-US" b="1" dirty="0" smtClean="0"/>
              <a:t>CSC3A10  MINIPROJECT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120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Initially I had a challenge of visualizing the solution to the problem </a:t>
            </a:r>
            <a:r>
              <a:rPr lang="en-US" b="1" dirty="0" err="1" smtClean="0"/>
              <a:t>i.e</a:t>
            </a:r>
            <a:r>
              <a:rPr lang="en-US" b="1" dirty="0" smtClean="0"/>
              <a:t> implementing the solutions</a:t>
            </a:r>
          </a:p>
          <a:p>
            <a:r>
              <a:rPr lang="en-US" b="1" dirty="0" smtClean="0"/>
              <a:t>This leads to the project no successfully achieved all the plans as stated</a:t>
            </a:r>
          </a:p>
          <a:p>
            <a:r>
              <a:rPr lang="en-US" b="1" dirty="0" smtClean="0"/>
              <a:t>In conclusion : I have learnt that planning and working on time is the best way for the best productivity.</a:t>
            </a:r>
          </a:p>
          <a:p>
            <a:endParaRPr lang="en-US" b="1" dirty="0" smtClean="0"/>
          </a:p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7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1846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800" b="1" dirty="0" smtClean="0"/>
              <a:t>Introduction</a:t>
            </a:r>
          </a:p>
          <a:p>
            <a:pPr>
              <a:buAutoNum type="arabicPeriod"/>
            </a:pPr>
            <a:r>
              <a:rPr lang="en-US" sz="2800" b="1" dirty="0" smtClean="0"/>
              <a:t>Goal</a:t>
            </a:r>
          </a:p>
          <a:p>
            <a:pPr>
              <a:buAutoNum type="arabicPeriod"/>
            </a:pPr>
            <a:r>
              <a:rPr lang="en-US" sz="2800" b="1" dirty="0" smtClean="0"/>
              <a:t>Problem</a:t>
            </a:r>
          </a:p>
          <a:p>
            <a:pPr>
              <a:buAutoNum type="arabicPeriod"/>
            </a:pPr>
            <a:r>
              <a:rPr lang="en-US" sz="2800" b="1" dirty="0" smtClean="0"/>
              <a:t>Solution</a:t>
            </a:r>
          </a:p>
          <a:p>
            <a:pPr>
              <a:buAutoNum type="arabicPeriod"/>
            </a:pPr>
            <a:r>
              <a:rPr lang="en-US" sz="2800" b="1" dirty="0" smtClean="0"/>
              <a:t>Implementation</a:t>
            </a:r>
          </a:p>
          <a:p>
            <a:pPr>
              <a:buAutoNum type="arabicPeriod"/>
            </a:pPr>
            <a:r>
              <a:rPr lang="en-US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088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12305"/>
            <a:ext cx="8761413" cy="706964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The project is about the smart power allocation strategy.</a:t>
            </a:r>
          </a:p>
          <a:p>
            <a:r>
              <a:rPr lang="en-US" sz="2000" b="1" dirty="0" smtClean="0"/>
              <a:t>The smart power allocation strategy  simplified the source(primary supplier) to - the main user problem over each secondary supplier to a source to -two -user problem.</a:t>
            </a:r>
          </a:p>
          <a:p>
            <a:r>
              <a:rPr lang="en-US" sz="2000" b="1" dirty="0" smtClean="0"/>
              <a:t>In this case the two users become one main user.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686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70765"/>
          </a:xfrm>
        </p:spPr>
        <p:txBody>
          <a:bodyPr/>
          <a:lstStyle/>
          <a:p>
            <a:r>
              <a:rPr lang="en-US" b="1" dirty="0" smtClean="0"/>
              <a:t>Solve the </a:t>
            </a:r>
            <a:r>
              <a:rPr lang="en-US" b="1" dirty="0" err="1" smtClean="0"/>
              <a:t>eskom</a:t>
            </a:r>
            <a:r>
              <a:rPr lang="en-US" b="1" dirty="0" smtClean="0"/>
              <a:t> problem which is load shedding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40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misuse of electric power due to unnecessary demands</a:t>
            </a:r>
          </a:p>
          <a:p>
            <a:r>
              <a:rPr lang="en-US" b="1" dirty="0" smtClean="0"/>
              <a:t>The large capacity of electricity used causes the extra electricity cost which results in load shedding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3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Usage of graph to locate suppliers(power stations), users as well as the electricity cost</a:t>
            </a:r>
          </a:p>
          <a:p>
            <a:r>
              <a:rPr lang="en-US" b="1" dirty="0" smtClean="0"/>
              <a:t>Nodes(vertices) represent power stations </a:t>
            </a:r>
            <a:r>
              <a:rPr lang="en-US" b="1" dirty="0" smtClean="0"/>
              <a:t>, </a:t>
            </a:r>
            <a:r>
              <a:rPr lang="en-US" b="1" dirty="0" smtClean="0"/>
              <a:t>transformers </a:t>
            </a:r>
            <a:r>
              <a:rPr lang="en-US" b="1" dirty="0" smtClean="0"/>
              <a:t>and </a:t>
            </a:r>
            <a:r>
              <a:rPr lang="en-US" b="1" dirty="0" smtClean="0"/>
              <a:t>the users</a:t>
            </a:r>
          </a:p>
          <a:p>
            <a:r>
              <a:rPr lang="en-US" b="1" dirty="0" smtClean="0"/>
              <a:t>Edges represent the electricity cost</a:t>
            </a:r>
          </a:p>
          <a:p>
            <a:r>
              <a:rPr lang="en-US" b="1" dirty="0" smtClean="0"/>
              <a:t>The graph traversals represent the path with the smallest cost </a:t>
            </a:r>
          </a:p>
          <a:p>
            <a:r>
              <a:rPr lang="en-US" b="1" dirty="0" smtClean="0"/>
              <a:t>Therefore Main users and suppliers are connected by the electricity 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64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6" y="1918951"/>
            <a:ext cx="9156878" cy="4675031"/>
          </a:xfrm>
        </p:spPr>
      </p:pic>
    </p:spTree>
    <p:extLst>
      <p:ext uri="{BB962C8B-B14F-4D97-AF65-F5344CB8AC3E}">
        <p14:creationId xmlns:p14="http://schemas.microsoft.com/office/powerpoint/2010/main" val="401548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traversal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79561"/>
            <a:ext cx="8824913" cy="3644095"/>
          </a:xfrm>
        </p:spPr>
      </p:pic>
    </p:spTree>
    <p:extLst>
      <p:ext uri="{BB962C8B-B14F-4D97-AF65-F5344CB8AC3E}">
        <p14:creationId xmlns:p14="http://schemas.microsoft.com/office/powerpoint/2010/main" val="287590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2163651"/>
            <a:ext cx="7143884" cy="3856149"/>
          </a:xfrm>
        </p:spPr>
      </p:pic>
    </p:spTree>
    <p:extLst>
      <p:ext uri="{BB962C8B-B14F-4D97-AF65-F5344CB8AC3E}">
        <p14:creationId xmlns:p14="http://schemas.microsoft.com/office/powerpoint/2010/main" val="50113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876</TotalTime>
  <Words>215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 ALLOCATION   (Resources allocation of electricity)~ESKOM</vt:lpstr>
      <vt:lpstr>Contents </vt:lpstr>
      <vt:lpstr>Introduction</vt:lpstr>
      <vt:lpstr>Goal</vt:lpstr>
      <vt:lpstr>Problem</vt:lpstr>
      <vt:lpstr>Solution</vt:lpstr>
      <vt:lpstr>Implementations</vt:lpstr>
      <vt:lpstr>Depth first search traversal algorithm</vt:lpstr>
      <vt:lpstr>Delete node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ALLOCATION~ESKOM</dc:title>
  <dc:creator>User</dc:creator>
  <cp:lastModifiedBy>User</cp:lastModifiedBy>
  <cp:revision>13</cp:revision>
  <dcterms:created xsi:type="dcterms:W3CDTF">2020-05-11T03:57:55Z</dcterms:created>
  <dcterms:modified xsi:type="dcterms:W3CDTF">2020-05-13T14:43:47Z</dcterms:modified>
</cp:coreProperties>
</file>