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2" autoAdjust="0"/>
  </p:normalViewPr>
  <p:slideViewPr>
    <p:cSldViewPr snapToGrid="0">
      <p:cViewPr>
        <p:scale>
          <a:sx n="100" d="100"/>
          <a:sy n="100" d="100"/>
        </p:scale>
        <p:origin x="1104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ed4d8c424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ed4d8c424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ed4d8c424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ed4d8c424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ed4d8c424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ed4d8c424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d4d8c424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d4d8c424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9939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АНАЛИЗ ПОВЕДЕНИЯ СИСТЕМЫ С ИСПОЛЬЗОВАНИЕМ КОНТЕКСТНЫХ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ДИАГРАММ (DFD)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32098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Группа: K3240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Ермакова Анна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Бугаева Анастасия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Назначение ИС, основной процесс и внешние сущности по отношению к нему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500750"/>
            <a:ext cx="80760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Назначение информационной системы в работе с данными по продаже легковых автомобилей на заказ.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25693" t="38074" r="18034" b="30034"/>
          <a:stretch/>
        </p:blipFill>
        <p:spPr>
          <a:xfrm>
            <a:off x="755650" y="2247100"/>
            <a:ext cx="7466352" cy="23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Контекстная диаграмма нулевого уровня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l="25378" t="37548" r="19210" b="32587"/>
          <a:stretch/>
        </p:blipFill>
        <p:spPr>
          <a:xfrm>
            <a:off x="446150" y="1510550"/>
            <a:ext cx="8136677" cy="246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23325" y="268900"/>
            <a:ext cx="3669000" cy="43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Детализированная контекстная диаграмма</a:t>
            </a:r>
            <a:endParaRPr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33621" t="17538" r="2154" b="2598"/>
          <a:stretch/>
        </p:blipFill>
        <p:spPr>
          <a:xfrm>
            <a:off x="2742862" y="752475"/>
            <a:ext cx="5923599" cy="414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598100" y="3006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Вывод:</a:t>
            </a:r>
            <a:endParaRPr sz="30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598100" y="1330464"/>
            <a:ext cx="8222100" cy="18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DFD помогает понять, из чего должна состоять система, что нужно для автоматизации бизнес-процесса. DFD не является описанием непосредственно бизнес-процесса. Здесь, например, нет такого важного параметра, как время. Также в этой нотации не предусмотрены условия и «развилки». В DFD мы рассматриваем откуда появляются данные, какие данные нужны, их обработку и куда результаты отправить. Т.е. описывается не столько непосредственно процесс, сколько движение потоков данных.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130</Words>
  <Application>Microsoft Office PowerPoint</Application>
  <PresentationFormat>Экран (16:9)</PresentationFormat>
  <Paragraphs>11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Roboto</vt:lpstr>
      <vt:lpstr>Geometric</vt:lpstr>
      <vt:lpstr>АНАЛИЗ ПОВЕДЕНИЯ СИСТЕМЫ С ИСПОЛЬЗОВАНИЕМ КОНТЕКСТНЫХ ДИАГРАММ (DFD)</vt:lpstr>
      <vt:lpstr>Назначение ИС, основной процесс и внешние сущности по отношению к нему</vt:lpstr>
      <vt:lpstr>Контекстная диаграмма нулевого уровня</vt:lpstr>
      <vt:lpstr>Детализированная контекстная диаграмма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ПОВЕДЕНИЯ СИСТЕМЫ С ИСПОЛЬЗОВАНИЕМ КОНТЕКСТНЫХ ДИАГРАММ (DFD)</dc:title>
  <cp:lastModifiedBy>k3240</cp:lastModifiedBy>
  <cp:revision>3</cp:revision>
  <dcterms:modified xsi:type="dcterms:W3CDTF">2020-03-02T08:58:56Z</dcterms:modified>
</cp:coreProperties>
</file>