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3"/>
  </p:notesMasterIdLst>
  <p:handoutMasterIdLst>
    <p:handoutMasterId r:id="rId14"/>
  </p:handoutMasterIdLst>
  <p:sldIdLst>
    <p:sldId id="265" r:id="rId3"/>
    <p:sldId id="268" r:id="rId4"/>
    <p:sldId id="266" r:id="rId5"/>
    <p:sldId id="267" r:id="rId6"/>
    <p:sldId id="269" r:id="rId7"/>
    <p:sldId id="271" r:id="rId8"/>
    <p:sldId id="273" r:id="rId9"/>
    <p:sldId id="274" r:id="rId10"/>
    <p:sldId id="275" r:id="rId11"/>
    <p:sldId id="272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A49C2"/>
    <a:srgbClr val="CC3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5" autoAdjust="0"/>
  </p:normalViewPr>
  <p:slideViewPr>
    <p:cSldViewPr snapToGrid="0" snapToObjects="1" showGuides="1">
      <p:cViewPr varScale="1">
        <p:scale>
          <a:sx n="95" d="100"/>
          <a:sy n="95" d="100"/>
        </p:scale>
        <p:origin x="690" y="84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9065" y="2104557"/>
            <a:ext cx="7205870" cy="705749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Проектирование и реализация баз данных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3706779"/>
            <a:ext cx="6400800" cy="736012"/>
          </a:xfrm>
        </p:spPr>
        <p:txBody>
          <a:bodyPr>
            <a:normAutofit fontScale="77500" lnSpcReduction="20000"/>
          </a:bodyPr>
          <a:lstStyle/>
          <a:p>
            <a:r>
              <a:rPr lang="ru-RU" sz="2000" dirty="0"/>
              <a:t>Кирильцев Роман, Дубина Сергей</a:t>
            </a:r>
          </a:p>
          <a:p>
            <a:r>
              <a:rPr lang="ru-RU" sz="2000" dirty="0"/>
              <a:t>Вариант 1</a:t>
            </a:r>
          </a:p>
          <a:p>
            <a:r>
              <a:rPr lang="nl-NL" dirty="0"/>
              <a:t>Г</a:t>
            </a:r>
            <a:r>
              <a:rPr lang="ru-RU" dirty="0" err="1"/>
              <a:t>руппа</a:t>
            </a:r>
            <a:r>
              <a:rPr lang="ru-RU" dirty="0"/>
              <a:t> К3241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1BEFAA6-2832-42BC-A59F-691D8887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68926"/>
            <a:ext cx="6400800" cy="705749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</a:rPr>
              <a:t>Выводы: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07B66D-27FA-4DB7-8A14-39654DD922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1600" y="2024291"/>
            <a:ext cx="6400800" cy="462905"/>
          </a:xfrm>
        </p:spPr>
        <p:txBody>
          <a:bodyPr>
            <a:noAutofit/>
          </a:bodyPr>
          <a:lstStyle/>
          <a:p>
            <a:pPr algn="l"/>
            <a:r>
              <a:rPr lang="ru-RU" sz="2000" dirty="0">
                <a:solidFill>
                  <a:srgbClr val="000000"/>
                </a:solidFill>
              </a:rPr>
              <a:t>В ходе выполнения лабораторной работы была реализована </a:t>
            </a:r>
            <a:r>
              <a:rPr lang="en-US" sz="2000" dirty="0">
                <a:solidFill>
                  <a:srgbClr val="000000"/>
                </a:solidFill>
              </a:rPr>
              <a:t>DFD-</a:t>
            </a:r>
            <a:r>
              <a:rPr lang="ru-RU" sz="2000" dirty="0">
                <a:solidFill>
                  <a:srgbClr val="000000"/>
                </a:solidFill>
              </a:rPr>
              <a:t>диаграмма для автосалона </a:t>
            </a:r>
            <a:r>
              <a:rPr lang="en-US" sz="2000" dirty="0">
                <a:solidFill>
                  <a:srgbClr val="000000"/>
                </a:solidFill>
              </a:rPr>
              <a:t>“Fronton”, </a:t>
            </a:r>
            <a:r>
              <a:rPr lang="ru-RU" sz="2000" dirty="0">
                <a:solidFill>
                  <a:srgbClr val="000000"/>
                </a:solidFill>
              </a:rPr>
              <a:t>были описаны основные процессы взаимодействия с клиентом и внутри автосалона.</a:t>
            </a:r>
          </a:p>
        </p:txBody>
      </p:sp>
    </p:spTree>
    <p:extLst>
      <p:ext uri="{BB962C8B-B14F-4D97-AF65-F5344CB8AC3E}">
        <p14:creationId xmlns:p14="http://schemas.microsoft.com/office/powerpoint/2010/main" val="203190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4721099-513B-475E-8797-CD4CF4A61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129" y="620155"/>
            <a:ext cx="6400800" cy="705749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</a:rPr>
              <a:t>Цели и задачи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ACE405-E827-479A-8E29-568030F3BD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7506" y="1485675"/>
            <a:ext cx="6400800" cy="1246892"/>
          </a:xfrm>
        </p:spPr>
        <p:txBody>
          <a:bodyPr>
            <a:noAutofit/>
          </a:bodyPr>
          <a:lstStyle/>
          <a:p>
            <a:pPr algn="l"/>
            <a:r>
              <a:rPr lang="ru-RU" dirty="0">
                <a:solidFill>
                  <a:srgbClr val="000000"/>
                </a:solidFill>
              </a:rPr>
              <a:t>Цель – овладеть практическими навыками и умениями исследования предметной области</a:t>
            </a:r>
          </a:p>
          <a:p>
            <a:pPr algn="l"/>
            <a:r>
              <a:rPr lang="ru-RU" dirty="0">
                <a:solidFill>
                  <a:srgbClr val="000000"/>
                </a:solidFill>
              </a:rPr>
              <a:t>на уровне анализа поведения системы с использованием DFD-диаграмм (DFD).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42D1D426-7E83-426F-9F4A-E86D037B6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18CF81-2AD8-4963-B60A-BE8ECD8E5ED5}"/>
              </a:ext>
            </a:extLst>
          </p:cNvPr>
          <p:cNvSpPr txBox="1"/>
          <p:nvPr/>
        </p:nvSpPr>
        <p:spPr>
          <a:xfrm>
            <a:off x="887506" y="2834953"/>
            <a:ext cx="57284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</a:rPr>
              <a:t>Задачи - Создать декомпозицию и нотацию для </a:t>
            </a:r>
            <a:r>
              <a:rPr lang="en-US" sz="1600" dirty="0">
                <a:solidFill>
                  <a:srgbClr val="000000"/>
                </a:solidFill>
              </a:rPr>
              <a:t>DFD </a:t>
            </a:r>
            <a:r>
              <a:rPr lang="ru-RU" sz="1600" dirty="0">
                <a:solidFill>
                  <a:srgbClr val="000000"/>
                </a:solidFill>
              </a:rPr>
              <a:t>системы</a:t>
            </a:r>
          </a:p>
          <a:p>
            <a:endParaRPr lang="ru-RU" sz="1600" dirty="0">
              <a:solidFill>
                <a:srgbClr val="000000"/>
              </a:solidFill>
            </a:endParaRPr>
          </a:p>
          <a:p>
            <a:r>
              <a:rPr lang="ru-RU" sz="1600" dirty="0">
                <a:solidFill>
                  <a:srgbClr val="000000"/>
                </a:solidFill>
              </a:rPr>
              <a:t>Оборудование - компьютерный класс, мультимедийный проектор.</a:t>
            </a:r>
          </a:p>
        </p:txBody>
      </p:sp>
    </p:spTree>
    <p:extLst>
      <p:ext uri="{BB962C8B-B14F-4D97-AF65-F5344CB8AC3E}">
        <p14:creationId xmlns:p14="http://schemas.microsoft.com/office/powerpoint/2010/main" val="94779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106194C-CA03-4937-9128-5244760D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2262"/>
            <a:ext cx="6400800" cy="705749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0000"/>
                </a:solidFill>
              </a:rPr>
              <a:t>Нотация </a:t>
            </a:r>
            <a:r>
              <a:rPr lang="en-US" dirty="0">
                <a:solidFill>
                  <a:srgbClr val="000000"/>
                </a:solidFill>
              </a:rPr>
              <a:t>DFD </a:t>
            </a:r>
            <a:r>
              <a:rPr lang="ru-RU" dirty="0">
                <a:solidFill>
                  <a:srgbClr val="000000"/>
                </a:solidFill>
              </a:rPr>
              <a:t>системы</a:t>
            </a:r>
            <a:br>
              <a:rPr lang="ru-RU" dirty="0">
                <a:solidFill>
                  <a:srgbClr val="000000"/>
                </a:solidFill>
              </a:rPr>
            </a:br>
            <a:r>
              <a:rPr lang="ru-RU" dirty="0">
                <a:solidFill>
                  <a:srgbClr val="000000"/>
                </a:solidFill>
              </a:rPr>
              <a:t>Тема – автосалон (Вариант 1)</a:t>
            </a:r>
            <a:r>
              <a:rPr lang="ru-RU" dirty="0"/>
              <a:t>Ре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A5923C-42DC-44C5-B90D-C19AC51FA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650" y="1011618"/>
            <a:ext cx="6307620" cy="385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46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7963732-E20E-4D4F-9712-A27127CE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4144" y="-147546"/>
            <a:ext cx="6400800" cy="705749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</a:rPr>
              <a:t>Декомпозиция </a:t>
            </a:r>
            <a:r>
              <a:rPr lang="en-US" dirty="0">
                <a:solidFill>
                  <a:srgbClr val="000000"/>
                </a:solidFill>
              </a:rPr>
              <a:t>DFD </a:t>
            </a:r>
            <a:r>
              <a:rPr lang="ru-RU" dirty="0">
                <a:solidFill>
                  <a:srgbClr val="000000"/>
                </a:solidFill>
              </a:rPr>
              <a:t>системы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ED2A6FB-8FD8-4330-8B85-CFC9110F9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38" y="776177"/>
            <a:ext cx="6400801" cy="390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288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BCCA4614-0CB7-47BB-935C-F356F81F7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258655B-69CB-4100-B145-EF282889E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40" y="-133431"/>
            <a:ext cx="6400800" cy="705749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</a:rPr>
              <a:t>Основные процессы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A8B5E7-F296-4D4C-BCB8-95864E7D3C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828800" y="517905"/>
            <a:ext cx="6400800" cy="705749"/>
          </a:xfrm>
        </p:spPr>
        <p:txBody>
          <a:bodyPr>
            <a:noAutofit/>
          </a:bodyPr>
          <a:lstStyle/>
          <a:p>
            <a:endParaRPr lang="ru-RU" dirty="0"/>
          </a:p>
          <a:p>
            <a:r>
              <a:rPr lang="ru-RU" dirty="0">
                <a:solidFill>
                  <a:srgbClr val="000000"/>
                </a:solidFill>
              </a:rPr>
              <a:t>1.</a:t>
            </a:r>
            <a:r>
              <a:rPr lang="en-US" dirty="0">
                <a:solidFill>
                  <a:srgbClr val="000000"/>
                </a:solidFill>
              </a:rPr>
              <a:t>Car choice (</a:t>
            </a:r>
            <a:r>
              <a:rPr lang="ru-RU" dirty="0">
                <a:solidFill>
                  <a:srgbClr val="000000"/>
                </a:solidFill>
              </a:rPr>
              <a:t>выбор авто)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AC153A1-9580-403E-98F9-70852D628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553" y="978193"/>
            <a:ext cx="6364307" cy="391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433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258655B-69CB-4100-B145-EF282889E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1024" y="-205729"/>
            <a:ext cx="6400800" cy="705749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</a:rPr>
              <a:t>Основные процессы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A8B5E7-F296-4D4C-BCB8-95864E7D3C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711842" y="479030"/>
            <a:ext cx="6400800" cy="462905"/>
          </a:xfrm>
        </p:spPr>
        <p:txBody>
          <a:bodyPr>
            <a:noAutofit/>
          </a:bodyPr>
          <a:lstStyle/>
          <a:p>
            <a:endParaRPr lang="ru-RU" dirty="0"/>
          </a:p>
          <a:p>
            <a:r>
              <a:rPr lang="ru-RU" dirty="0">
                <a:solidFill>
                  <a:srgbClr val="000000"/>
                </a:solidFill>
              </a:rPr>
              <a:t>2.</a:t>
            </a:r>
            <a:r>
              <a:rPr lang="en-US" dirty="0">
                <a:solidFill>
                  <a:srgbClr val="000000"/>
                </a:solidFill>
              </a:rPr>
              <a:t>Pricing (</a:t>
            </a:r>
            <a:r>
              <a:rPr lang="ru-RU" dirty="0">
                <a:solidFill>
                  <a:srgbClr val="000000"/>
                </a:solidFill>
              </a:rPr>
              <a:t>расчёт цены)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3235522-C52F-4E2E-AAE2-CB73EA7A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416" y="1031358"/>
            <a:ext cx="6683299" cy="410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40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258655B-69CB-4100-B145-EF282889E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1024" y="-205729"/>
            <a:ext cx="6400800" cy="705749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</a:rPr>
              <a:t>Основные процессы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A8B5E7-F296-4D4C-BCB8-95864E7D3C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382233" y="479030"/>
            <a:ext cx="6400800" cy="462905"/>
          </a:xfrm>
        </p:spPr>
        <p:txBody>
          <a:bodyPr>
            <a:noAutofit/>
          </a:bodyPr>
          <a:lstStyle/>
          <a:p>
            <a:endParaRPr lang="ru-RU" dirty="0"/>
          </a:p>
          <a:p>
            <a:r>
              <a:rPr lang="ru-RU" dirty="0">
                <a:solidFill>
                  <a:srgbClr val="000000"/>
                </a:solidFill>
              </a:rPr>
              <a:t>3.</a:t>
            </a:r>
            <a:r>
              <a:rPr lang="en-US" dirty="0">
                <a:solidFill>
                  <a:srgbClr val="000000"/>
                </a:solidFill>
              </a:rPr>
              <a:t>Car Searching  (</a:t>
            </a:r>
            <a:r>
              <a:rPr lang="ru-RU" dirty="0">
                <a:solidFill>
                  <a:srgbClr val="000000"/>
                </a:solidFill>
              </a:rPr>
              <a:t>поиск авто в базе)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EBD95A1-8830-4152-9B7E-8415FC558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436" y="1031359"/>
            <a:ext cx="6627443" cy="406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264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258655B-69CB-4100-B145-EF282889E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1024" y="-205729"/>
            <a:ext cx="6400800" cy="705749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</a:rPr>
              <a:t>Основные процессы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A8B5E7-F296-4D4C-BCB8-95864E7D3C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8829" y="395892"/>
            <a:ext cx="6400800" cy="462905"/>
          </a:xfrm>
        </p:spPr>
        <p:txBody>
          <a:bodyPr>
            <a:noAutofit/>
          </a:bodyPr>
          <a:lstStyle/>
          <a:p>
            <a:endParaRPr lang="ru-RU" dirty="0"/>
          </a:p>
          <a:p>
            <a:r>
              <a:rPr lang="ru-RU" dirty="0">
                <a:solidFill>
                  <a:srgbClr val="000000"/>
                </a:solidFill>
              </a:rPr>
              <a:t>4.</a:t>
            </a:r>
            <a:r>
              <a:rPr lang="en-US" dirty="0">
                <a:solidFill>
                  <a:srgbClr val="000000"/>
                </a:solidFill>
              </a:rPr>
              <a:t>Sending data to CRM  (</a:t>
            </a:r>
            <a:r>
              <a:rPr lang="ru-RU" dirty="0">
                <a:solidFill>
                  <a:srgbClr val="000000"/>
                </a:solidFill>
              </a:rPr>
              <a:t>обмен данными с </a:t>
            </a:r>
            <a:r>
              <a:rPr lang="en-US" dirty="0">
                <a:solidFill>
                  <a:srgbClr val="000000"/>
                </a:solidFill>
              </a:rPr>
              <a:t>CRM</a:t>
            </a:r>
            <a:r>
              <a:rPr lang="ru-RU" dirty="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E57565A-E418-4237-BDB9-0E21C74A5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785" y="1101641"/>
            <a:ext cx="6317991" cy="386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466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258655B-69CB-4100-B145-EF282889E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1024" y="-205729"/>
            <a:ext cx="6400800" cy="705749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</a:rPr>
              <a:t>Основные процессы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A8B5E7-F296-4D4C-BCB8-95864E7D3C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8829" y="395892"/>
            <a:ext cx="6400800" cy="462905"/>
          </a:xfrm>
        </p:spPr>
        <p:txBody>
          <a:bodyPr>
            <a:noAutofit/>
          </a:bodyPr>
          <a:lstStyle/>
          <a:p>
            <a:endParaRPr lang="ru-RU" dirty="0"/>
          </a:p>
          <a:p>
            <a:r>
              <a:rPr lang="en-US" dirty="0">
                <a:solidFill>
                  <a:srgbClr val="000000"/>
                </a:solidFill>
              </a:rPr>
              <a:t>5</a:t>
            </a:r>
            <a:r>
              <a:rPr lang="ru-RU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Paperwork  (</a:t>
            </a:r>
            <a:r>
              <a:rPr lang="ru-RU" dirty="0">
                <a:solidFill>
                  <a:srgbClr val="000000"/>
                </a:solidFill>
              </a:rPr>
              <a:t>оформление документов)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C9CD06A-AA73-4564-89CD-37A9FE525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017" y="1101641"/>
            <a:ext cx="6601416" cy="405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05695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Kiriltsev, Dubina</Template>
  <TotalTime>0</TotalTime>
  <Words>152</Words>
  <Application>Microsoft Office PowerPoint</Application>
  <PresentationFormat>Экран (16:9)</PresentationFormat>
  <Paragraphs>29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Cover</vt:lpstr>
      <vt:lpstr>1_Cover</vt:lpstr>
      <vt:lpstr>Проектирование и реализация баз данных</vt:lpstr>
      <vt:lpstr>Цели и задачи</vt:lpstr>
      <vt:lpstr>Нотация DFD системы Тема – автосалон (Вариант 1)Ре</vt:lpstr>
      <vt:lpstr>Декомпозиция DFD системы</vt:lpstr>
      <vt:lpstr>Основные процессы</vt:lpstr>
      <vt:lpstr>Основные процессы</vt:lpstr>
      <vt:lpstr>Основные процессы</vt:lpstr>
      <vt:lpstr>Основные процессы</vt:lpstr>
      <vt:lpstr>Основные процессы</vt:lpstr>
      <vt:lpstr>Выводы: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и реализация баз данных</dc:title>
  <dc:creator>Роман Кирильцев</dc:creator>
  <cp:lastModifiedBy>Роман Кирильцев</cp:lastModifiedBy>
  <cp:revision>1</cp:revision>
  <dcterms:created xsi:type="dcterms:W3CDTF">2020-02-23T10:09:53Z</dcterms:created>
  <dcterms:modified xsi:type="dcterms:W3CDTF">2020-02-23T10:10:20Z</dcterms:modified>
</cp:coreProperties>
</file>