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8" r:id="rId4"/>
    <p:sldId id="266" r:id="rId5"/>
    <p:sldId id="267" r:id="rId6"/>
    <p:sldId id="273" r:id="rId7"/>
    <p:sldId id="274" r:id="rId8"/>
    <p:sldId id="275" r:id="rId9"/>
    <p:sldId id="276" r:id="rId10"/>
    <p:sldId id="277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49C2"/>
    <a:srgbClr val="CC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705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800" y="1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9065" y="2104557"/>
            <a:ext cx="720587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«Проектирование и реализация баз данных»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706779"/>
            <a:ext cx="6400800" cy="736012"/>
          </a:xfrm>
        </p:spPr>
        <p:txBody>
          <a:bodyPr>
            <a:normAutofit/>
          </a:bodyPr>
          <a:lstStyle/>
          <a:p>
            <a:r>
              <a:rPr lang="ru-RU" sz="2000" dirty="0"/>
              <a:t>Никитин Михаил</a:t>
            </a:r>
          </a:p>
          <a:p>
            <a:r>
              <a:rPr lang="nl-NL" dirty="0"/>
              <a:t>Г</a:t>
            </a:r>
            <a:r>
              <a:rPr lang="ru-RU" dirty="0" err="1"/>
              <a:t>руппа</a:t>
            </a:r>
            <a:r>
              <a:rPr lang="ru-RU" dirty="0"/>
              <a:t> К3241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" y="52254"/>
            <a:ext cx="140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9" y="1776550"/>
            <a:ext cx="70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Вывод:</a:t>
            </a:r>
          </a:p>
          <a:p>
            <a:pPr algn="just"/>
            <a:r>
              <a:rPr lang="ru-RU" dirty="0">
                <a:solidFill>
                  <a:srgbClr val="000000"/>
                </a:solidFill>
              </a:rPr>
              <a:t>В ходе работы были отработаны практические навыки и умения исследования предметной области, а также, анализа поведения системы  использованием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-диаграмм. Во время проектирования базы данных был проведен функциональный анализ системы.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131" y="52254"/>
            <a:ext cx="235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 задачи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9" y="748929"/>
            <a:ext cx="841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Цель: </a:t>
            </a:r>
          </a:p>
          <a:p>
            <a:r>
              <a:rPr lang="ru-RU" dirty="0">
                <a:solidFill>
                  <a:srgbClr val="000000"/>
                </a:solidFill>
              </a:rPr>
              <a:t>Овладеть практическими навыками и умениями исследования предметной области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на уровне анализа поведения системы с использованием DFD-диаграмм (DFD).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72259"/>
            <a:ext cx="7968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Задачи: 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Определить назначение ИС.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Выделить основной процесс и внешние сущности по отношению к нему.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Выделить потоки для внешних сущностей по отношению к основному событию(функции/процесс /работе).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Составить контекстную диаграмму нулевого уровня.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Проанализировать события (функции/работы/процессы), определить связи по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потокам данных между сущностями, событиями, накопителями данных.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Составить детализированную контекстную диаграмму.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52254"/>
            <a:ext cx="392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Магазин «</a:t>
            </a:r>
            <a:r>
              <a:rPr lang="ru-RU" sz="28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Дюймовочка</a:t>
            </a:r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131" y="620943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Нотация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 системы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C94AA-BC1E-C74C-996A-859A6411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96" y="1498216"/>
            <a:ext cx="8102486" cy="21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93C69E-AD8A-2B40-BEFF-B1844EA1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Декомпозиция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 системы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92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Магазин «</a:t>
            </a:r>
            <a:r>
              <a:rPr lang="ru-RU" sz="28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Дюймовочка</a:t>
            </a:r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2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0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1. Продажа товара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E764A-CDFE-C549-A63E-373E5C17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D4DCDE-44C5-464F-84B5-2461AF20FDE4}"/>
              </a:ext>
            </a:extLst>
          </p:cNvPr>
          <p:cNvSpPr/>
          <p:nvPr/>
        </p:nvSpPr>
        <p:spPr>
          <a:xfrm>
            <a:off x="1985818" y="2724727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2. Поступление товара в продажу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E764A-CDFE-C549-A63E-373E5C17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D4DCDE-44C5-464F-84B5-2461AF20FDE4}"/>
              </a:ext>
            </a:extLst>
          </p:cNvPr>
          <p:cNvSpPr/>
          <p:nvPr/>
        </p:nvSpPr>
        <p:spPr>
          <a:xfrm>
            <a:off x="4802909" y="398087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8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3. Количественно суммовой мониторинг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E764A-CDFE-C549-A63E-373E5C17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D4DCDE-44C5-464F-84B5-2461AF20FDE4}"/>
              </a:ext>
            </a:extLst>
          </p:cNvPr>
          <p:cNvSpPr/>
          <p:nvPr/>
        </p:nvSpPr>
        <p:spPr>
          <a:xfrm>
            <a:off x="4405746" y="1987215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20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4. Закупка товаров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E764A-CDFE-C549-A63E-373E5C17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D4DCDE-44C5-464F-84B5-2461AF20FDE4}"/>
              </a:ext>
            </a:extLst>
          </p:cNvPr>
          <p:cNvSpPr/>
          <p:nvPr/>
        </p:nvSpPr>
        <p:spPr>
          <a:xfrm>
            <a:off x="6622474" y="2976236"/>
            <a:ext cx="1108362" cy="6721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FF09A-F40A-4F68-B889-BCCBFC5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9" y="990275"/>
            <a:ext cx="7175372" cy="3980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1" y="620943"/>
            <a:ext cx="446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5. Анализ доходов и планирование закупок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4275908" y="2605990"/>
            <a:ext cx="1489166" cy="74893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E764A-CDFE-C549-A63E-373E5C17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990275"/>
            <a:ext cx="8752281" cy="40527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D4DCDE-44C5-464F-84B5-2461AF20FDE4}"/>
              </a:ext>
            </a:extLst>
          </p:cNvPr>
          <p:cNvSpPr/>
          <p:nvPr/>
        </p:nvSpPr>
        <p:spPr>
          <a:xfrm>
            <a:off x="6077528" y="1138199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417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14026</TotalTime>
  <Words>190</Words>
  <Application>Microsoft Macintosh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Cover</vt:lpstr>
      <vt:lpstr>1_Cover</vt:lpstr>
      <vt:lpstr>«Проектирование и реализация баз данных»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Екатерина Григорьева</cp:lastModifiedBy>
  <cp:revision>188</cp:revision>
  <dcterms:created xsi:type="dcterms:W3CDTF">2014-06-27T12:30:22Z</dcterms:created>
  <dcterms:modified xsi:type="dcterms:W3CDTF">2020-07-08T00:50:41Z</dcterms:modified>
</cp:coreProperties>
</file>