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93" r:id="rId4"/>
    <p:sldId id="299" r:id="rId5"/>
    <p:sldId id="297" r:id="rId6"/>
    <p:sldId id="292" r:id="rId7"/>
    <p:sldId id="296" r:id="rId8"/>
    <p:sldId id="295" r:id="rId9"/>
    <p:sldId id="29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9C2"/>
    <a:srgbClr val="CC38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50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582" y="13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9065" y="2104557"/>
            <a:ext cx="7205870" cy="705749"/>
          </a:xfrm>
        </p:spPr>
        <p:txBody>
          <a:bodyPr>
            <a:normAutofit/>
          </a:bodyPr>
          <a:lstStyle/>
          <a:p>
            <a:r>
              <a:rPr lang="ru-RU" sz="4000" dirty="0"/>
              <a:t>«Ньютон»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38282" y="4382708"/>
            <a:ext cx="6400800" cy="736012"/>
          </a:xfrm>
        </p:spPr>
        <p:txBody>
          <a:bodyPr>
            <a:normAutofit/>
          </a:bodyPr>
          <a:lstStyle/>
          <a:p>
            <a:r>
              <a:rPr lang="ru-RU" sz="2000" dirty="0"/>
              <a:t>Матюшина Евгения, Тарасов Артем</a:t>
            </a:r>
          </a:p>
          <a:p>
            <a:r>
              <a:rPr lang="nl-NL" dirty="0"/>
              <a:t>Г</a:t>
            </a:r>
            <a:r>
              <a:rPr lang="ru-RU" dirty="0" err="1"/>
              <a:t>руппа</a:t>
            </a:r>
            <a:r>
              <a:rPr lang="ru-RU" dirty="0"/>
              <a:t> К3241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E540F-AC4E-45E1-A651-842A70296730}"/>
              </a:ext>
            </a:extLst>
          </p:cNvPr>
          <p:cNvSpPr txBox="1"/>
          <p:nvPr/>
        </p:nvSpPr>
        <p:spPr>
          <a:xfrm>
            <a:off x="0" y="12700"/>
            <a:ext cx="652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Описание работы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30D849-397F-42A9-B303-FF9662377B49}"/>
              </a:ext>
            </a:extLst>
          </p:cNvPr>
          <p:cNvSpPr/>
          <p:nvPr/>
        </p:nvSpPr>
        <p:spPr>
          <a:xfrm>
            <a:off x="434975" y="976507"/>
            <a:ext cx="565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«Ньютон» получила заказ  на разработку АИС. 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A63E68-0865-4321-8D08-2371468AB412}"/>
              </a:ext>
            </a:extLst>
          </p:cNvPr>
          <p:cNvSpPr/>
          <p:nvPr/>
        </p:nvSpPr>
        <p:spPr>
          <a:xfrm>
            <a:off x="434975" y="1786427"/>
            <a:ext cx="4657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необходимо выполнить 1 этап проектирования (провести анализ функционального поведения системы) и использовать методологию контекстных диаграмм (DFD).</a:t>
            </a:r>
          </a:p>
        </p:txBody>
      </p:sp>
      <p:pic>
        <p:nvPicPr>
          <p:cNvPr id="1026" name="Picture 2" descr="Картинки по запросу &quot;цель&quot;">
            <a:extLst>
              <a:ext uri="{FF2B5EF4-FFF2-40B4-BE49-F238E27FC236}">
                <a16:creationId xmlns:a16="http://schemas.microsoft.com/office/drawing/2014/main" id="{994BAD19-3BBF-462D-B624-C5208D58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47" y="1489256"/>
            <a:ext cx="4042728" cy="21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7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E540F-AC4E-45E1-A651-842A70296730}"/>
              </a:ext>
            </a:extLst>
          </p:cNvPr>
          <p:cNvSpPr txBox="1"/>
          <p:nvPr/>
        </p:nvSpPr>
        <p:spPr>
          <a:xfrm>
            <a:off x="0" y="12700"/>
            <a:ext cx="652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Описание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FB6B7-BA7D-440C-BAB6-8FE808F553E0}"/>
              </a:ext>
            </a:extLst>
          </p:cNvPr>
          <p:cNvSpPr txBox="1"/>
          <p:nvPr/>
        </p:nvSpPr>
        <p:spPr>
          <a:xfrm>
            <a:off x="587828" y="1279088"/>
            <a:ext cx="7968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Задачи: 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Определить назначение ИС.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Выделить основной процесс и внешние сущности по отношению к нему.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Выделить потоки для внешних сущностей по отношению к основному событию(функции/процесс /работе).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Составить контекстную диаграмму нулевого уровня.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Проанализировать события (функции/работы/процессы), определить связи по</a:t>
            </a:r>
            <a:r>
              <a:rPr lang="en-US" dirty="0"/>
              <a:t> </a:t>
            </a:r>
            <a:r>
              <a:rPr lang="ru-RU" dirty="0"/>
              <a:t>потокам данных между сущностями, событиями, накопителями данных.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/>
              <a:t>Составить детализированную контекстную диаграмму.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6865075-1E07-4A28-9BD8-289C1933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70" y="763491"/>
            <a:ext cx="5223860" cy="3616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E540F-AC4E-45E1-A651-842A70296730}"/>
              </a:ext>
            </a:extLst>
          </p:cNvPr>
          <p:cNvSpPr txBox="1"/>
          <p:nvPr/>
        </p:nvSpPr>
        <p:spPr>
          <a:xfrm>
            <a:off x="0" y="12700"/>
            <a:ext cx="652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Первый уровень </a:t>
            </a:r>
            <a:r>
              <a:rPr lang="en-US" sz="2800" dirty="0"/>
              <a:t>DFD</a:t>
            </a:r>
            <a:r>
              <a:rPr lang="ru-RU" sz="2800" dirty="0"/>
              <a:t>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9351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6D5191-C496-4F54-ACF8-9F081E56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04" y="708330"/>
            <a:ext cx="5401591" cy="3726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F7AC4-3329-48C4-B282-57641CBDCE65}"/>
              </a:ext>
            </a:extLst>
          </p:cNvPr>
          <p:cNvSpPr txBox="1"/>
          <p:nvPr/>
        </p:nvSpPr>
        <p:spPr>
          <a:xfrm>
            <a:off x="0" y="6350"/>
            <a:ext cx="556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Второй уровень </a:t>
            </a:r>
            <a:r>
              <a:rPr lang="en-US" sz="2800" dirty="0"/>
              <a:t>DFD </a:t>
            </a:r>
            <a:r>
              <a:rPr lang="ru-RU" sz="2800" dirty="0"/>
              <a:t>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8570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40CF7-AC99-4380-9461-3CC73B01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1268971"/>
            <a:ext cx="4457700" cy="260555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5B2756-7DAF-4A31-A929-58299D2ECE51}"/>
              </a:ext>
            </a:extLst>
          </p:cNvPr>
          <p:cNvSpPr/>
          <p:nvPr/>
        </p:nvSpPr>
        <p:spPr>
          <a:xfrm>
            <a:off x="209550" y="1467186"/>
            <a:ext cx="4006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	изготовление различных видов наружной рекламы (</a:t>
            </a:r>
            <a:r>
              <a:rPr lang="ru-RU" dirty="0" err="1"/>
              <a:t>штендеры</a:t>
            </a:r>
            <a:r>
              <a:rPr lang="ru-RU" dirty="0"/>
              <a:t>, вывески, информационные стенды, </a:t>
            </a:r>
            <a:r>
              <a:rPr lang="ru-RU" dirty="0" err="1"/>
              <a:t>банерная</a:t>
            </a:r>
            <a:r>
              <a:rPr lang="ru-RU" dirty="0"/>
              <a:t> печать и др.)</a:t>
            </a:r>
          </a:p>
          <a:p>
            <a:r>
              <a:rPr lang="ru-RU" dirty="0"/>
              <a:t>•	размещение и установка наружной рекламы (например, с помощью металлоконструкций)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416C-7891-44BA-986E-6AD7E3738205}"/>
              </a:ext>
            </a:extLst>
          </p:cNvPr>
          <p:cNvSpPr txBox="1"/>
          <p:nvPr/>
        </p:nvSpPr>
        <p:spPr>
          <a:xfrm>
            <a:off x="209550" y="25400"/>
            <a:ext cx="232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Услуги агентства</a:t>
            </a:r>
          </a:p>
        </p:txBody>
      </p:sp>
    </p:spTree>
    <p:extLst>
      <p:ext uri="{BB962C8B-B14F-4D97-AF65-F5344CB8AC3E}">
        <p14:creationId xmlns:p14="http://schemas.microsoft.com/office/powerpoint/2010/main" val="41237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ABEFE-C981-4AD0-A92C-AFB4DE04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147762"/>
            <a:ext cx="4848225" cy="28479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6DED96-7BD2-4DAD-92B9-D03ACE952D38}"/>
              </a:ext>
            </a:extLst>
          </p:cNvPr>
          <p:cNvSpPr/>
          <p:nvPr/>
        </p:nvSpPr>
        <p:spPr>
          <a:xfrm>
            <a:off x="128587" y="758824"/>
            <a:ext cx="3943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	Договоры с поставщиками, доставка, оплата материалов.</a:t>
            </a:r>
          </a:p>
          <a:p>
            <a:r>
              <a:rPr lang="ru-RU" dirty="0"/>
              <a:t>2.	Определение ценовых тарифов на изготавливаемые.</a:t>
            </a:r>
          </a:p>
          <a:p>
            <a:r>
              <a:rPr lang="ru-RU" dirty="0"/>
              <a:t>3.	Ответственность за работу мастера.</a:t>
            </a:r>
          </a:p>
          <a:p>
            <a:r>
              <a:rPr lang="ru-RU" dirty="0"/>
              <a:t>4.	Выявление пожеланий клиента.</a:t>
            </a:r>
          </a:p>
          <a:p>
            <a:r>
              <a:rPr lang="ru-RU" dirty="0"/>
              <a:t>5.	Проведение указаний для работы мастера.</a:t>
            </a:r>
          </a:p>
          <a:p>
            <a:r>
              <a:rPr lang="ru-RU" dirty="0"/>
              <a:t>6.	Сдача готового изделия клиенту и взятие оплаты.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1F650-39F0-4CB1-B808-EDCF3E2D23B9}"/>
              </a:ext>
            </a:extLst>
          </p:cNvPr>
          <p:cNvSpPr txBox="1"/>
          <p:nvPr/>
        </p:nvSpPr>
        <p:spPr>
          <a:xfrm>
            <a:off x="128587" y="61693"/>
            <a:ext cx="5896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Функциональные обязанности директора</a:t>
            </a:r>
            <a:r>
              <a:rPr lang="en-US" sz="2400" b="1" dirty="0"/>
              <a:t>.</a:t>
            </a:r>
            <a:endParaRPr lang="ru-RU" sz="2400" b="1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1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6DED96-7BD2-4DAD-92B9-D03ACE952D38}"/>
              </a:ext>
            </a:extLst>
          </p:cNvPr>
          <p:cNvSpPr/>
          <p:nvPr/>
        </p:nvSpPr>
        <p:spPr>
          <a:xfrm>
            <a:off x="661906" y="1230013"/>
            <a:ext cx="6958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ходе данной работы был проведён анализ системы с использованием контекстных диаграмм. Была разработана АИС </a:t>
            </a:r>
            <a:r>
              <a:rPr lang="en-US" dirty="0"/>
              <a:t>c </a:t>
            </a:r>
            <a:r>
              <a:rPr lang="ru-RU" dirty="0"/>
              <a:t>помощью программы </a:t>
            </a:r>
            <a:r>
              <a:rPr lang="en-US" dirty="0"/>
              <a:t>Process Modeler</a:t>
            </a:r>
            <a:r>
              <a:rPr lang="ru-RU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1F650-39F0-4CB1-B808-EDCF3E2D23B9}"/>
              </a:ext>
            </a:extLst>
          </p:cNvPr>
          <p:cNvSpPr txBox="1"/>
          <p:nvPr/>
        </p:nvSpPr>
        <p:spPr>
          <a:xfrm>
            <a:off x="128587" y="61693"/>
            <a:ext cx="1066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Вывод</a:t>
            </a:r>
          </a:p>
          <a:p>
            <a:endParaRPr lang="ru-RU" sz="2400" dirty="0"/>
          </a:p>
        </p:txBody>
      </p:sp>
      <p:pic>
        <p:nvPicPr>
          <p:cNvPr id="2050" name="Picture 2" descr="Картинки по запросу &quot;Вывод&quot;">
            <a:extLst>
              <a:ext uri="{FF2B5EF4-FFF2-40B4-BE49-F238E27FC236}">
                <a16:creationId xmlns:a16="http://schemas.microsoft.com/office/drawing/2014/main" id="{BBAFD04D-A23F-4CDB-8272-ED5BD479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85" y="2153343"/>
            <a:ext cx="2536009" cy="21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125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14557</TotalTime>
  <Words>243</Words>
  <Application>Microsoft Office PowerPoint</Application>
  <PresentationFormat>Экран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Cover</vt:lpstr>
      <vt:lpstr>1_Cover</vt:lpstr>
      <vt:lpstr>«Ньютон»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Тарасов Артём</cp:lastModifiedBy>
  <cp:revision>192</cp:revision>
  <dcterms:created xsi:type="dcterms:W3CDTF">2014-06-27T12:30:22Z</dcterms:created>
  <dcterms:modified xsi:type="dcterms:W3CDTF">2020-03-02T09:20:07Z</dcterms:modified>
</cp:coreProperties>
</file>