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DA24E-0A6D-4656-8BB2-5019DDFD0A8F}" type="datetimeFigureOut">
              <a:rPr lang="fr-FR" smtClean="0"/>
              <a:t>12/12/2015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2CD89-E1C5-47C1-ADE9-FAA4FE62E1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680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2CD89-E1C5-47C1-ADE9-FAA4FE62E1A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74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2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8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7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4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5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9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0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8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1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9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Quoi HTML5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Quelles différences existe-t-ils entre HTML4 et HTML5 ?</a:t>
            </a:r>
          </a:p>
          <a:p>
            <a:endParaRPr lang="fr-FR" dirty="0"/>
          </a:p>
          <a:p>
            <a:r>
              <a:rPr lang="fr-FR" dirty="0" smtClean="0"/>
              <a:t>Préparé par Bassem.A.Alameddine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538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7418"/>
          </a:xfrm>
        </p:spPr>
        <p:txBody>
          <a:bodyPr/>
          <a:lstStyle/>
          <a:p>
            <a:r>
              <a:rPr lang="fr-FR" u="sng" dirty="0" err="1" smtClean="0"/>
              <a:t>canvas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7418"/>
            <a:ext cx="10515600" cy="60405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 </a:t>
            </a:r>
            <a:r>
              <a:rPr lang="fr-FR" dirty="0" smtClean="0"/>
              <a:t>balise</a:t>
            </a:r>
            <a:r>
              <a:rPr lang="en-US" dirty="0" smtClean="0"/>
              <a:t> Canvas </a:t>
            </a:r>
            <a:r>
              <a:rPr lang="fr-BE" dirty="0" smtClean="0"/>
              <a:t>est</a:t>
            </a:r>
            <a:r>
              <a:rPr lang="en-US" dirty="0" smtClean="0"/>
              <a:t> utilizer pour </a:t>
            </a:r>
            <a:r>
              <a:rPr lang="en-US" dirty="0" err="1" smtClean="0"/>
              <a:t>dessiner</a:t>
            </a:r>
            <a:r>
              <a:rPr lang="en-US" dirty="0" smtClean="0"/>
              <a:t> des graphic </a:t>
            </a:r>
            <a:r>
              <a:rPr lang="en-US" dirty="0" err="1" smtClean="0"/>
              <a:t>sur</a:t>
            </a:r>
            <a:r>
              <a:rPr lang="en-US" dirty="0" smtClean="0"/>
              <a:t> la page web en </a:t>
            </a:r>
            <a:r>
              <a:rPr lang="en-US" dirty="0" err="1" smtClean="0"/>
              <a:t>utitlisant</a:t>
            </a:r>
            <a:r>
              <a:rPr lang="en-US" dirty="0" smtClean="0"/>
              <a:t> le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Ex: </a:t>
            </a:r>
            <a:r>
              <a:rPr lang="en-US" sz="1800" dirty="0"/>
              <a:t>&lt;canvas id="</a:t>
            </a:r>
            <a:r>
              <a:rPr lang="en-US" sz="1800" dirty="0" err="1"/>
              <a:t>myCanvas</a:t>
            </a:r>
            <a:r>
              <a:rPr lang="en-US" sz="1800" dirty="0"/>
              <a:t>" width="200" height="100"&gt;&lt;/canvas</a:t>
            </a:r>
            <a:r>
              <a:rPr lang="en-US" sz="1800" dirty="0" smtClean="0"/>
              <a:t>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Dessiner</a:t>
            </a:r>
            <a:r>
              <a:rPr lang="en-US" sz="1800" dirty="0"/>
              <a:t> </a:t>
            </a:r>
            <a:r>
              <a:rPr lang="en-US" sz="1800" dirty="0" err="1" smtClean="0"/>
              <a:t>une</a:t>
            </a:r>
            <a:r>
              <a:rPr lang="en-US" sz="1800" dirty="0" smtClean="0"/>
              <a:t> rectangle : </a:t>
            </a:r>
          </a:p>
          <a:p>
            <a:pPr marL="0" indent="0">
              <a:buNone/>
            </a:pPr>
            <a:r>
              <a:rPr lang="en-US" sz="1800" b="1" dirty="0" smtClean="0"/>
              <a:t>&lt;script type=“text/</a:t>
            </a:r>
            <a:r>
              <a:rPr lang="en-US" sz="1800" b="1" dirty="0" err="1" smtClean="0"/>
              <a:t>javascript</a:t>
            </a:r>
            <a:r>
              <a:rPr lang="en-US" sz="1800" b="1" dirty="0" smtClean="0"/>
              <a:t>”&gt;</a:t>
            </a:r>
          </a:p>
          <a:p>
            <a:pPr marL="457200" lvl="1" indent="0">
              <a:buNone/>
            </a:pPr>
            <a:r>
              <a:rPr lang="en-US" sz="1600" b="1" dirty="0" err="1"/>
              <a:t>var</a:t>
            </a:r>
            <a:r>
              <a:rPr lang="en-US" sz="1600" b="1" dirty="0"/>
              <a:t> c = </a:t>
            </a:r>
            <a:r>
              <a:rPr lang="en-US" sz="1600" b="1" dirty="0" err="1"/>
              <a:t>document.getElementById</a:t>
            </a:r>
            <a:r>
              <a:rPr lang="en-US" sz="1600" b="1" dirty="0"/>
              <a:t>("</a:t>
            </a:r>
            <a:r>
              <a:rPr lang="en-US" sz="1600" b="1" dirty="0" err="1"/>
              <a:t>myCanvas</a:t>
            </a:r>
            <a:r>
              <a:rPr lang="en-US" sz="1600" b="1" dirty="0"/>
              <a:t>");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err="1"/>
              <a:t>var</a:t>
            </a:r>
            <a:r>
              <a:rPr lang="en-US" sz="1600" b="1" dirty="0"/>
              <a:t> </a:t>
            </a:r>
            <a:r>
              <a:rPr lang="en-US" sz="1600" b="1" dirty="0" err="1"/>
              <a:t>ctx</a:t>
            </a:r>
            <a:r>
              <a:rPr lang="en-US" sz="1600" b="1" dirty="0"/>
              <a:t> = </a:t>
            </a:r>
            <a:r>
              <a:rPr lang="en-US" sz="1600" b="1" dirty="0" err="1"/>
              <a:t>c.getContext</a:t>
            </a:r>
            <a:r>
              <a:rPr lang="en-US" sz="1600" b="1" dirty="0"/>
              <a:t>("2d");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err="1"/>
              <a:t>ctx.fillStyle</a:t>
            </a:r>
            <a:r>
              <a:rPr lang="en-US" sz="1600" b="1" dirty="0"/>
              <a:t> = "#FF0000";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err="1"/>
              <a:t>ctx.fillRect</a:t>
            </a:r>
            <a:r>
              <a:rPr lang="en-US" sz="1600" b="1" dirty="0"/>
              <a:t>(0,0,150,75</a:t>
            </a:r>
            <a:r>
              <a:rPr lang="en-US" sz="1600" b="1" dirty="0" smtClean="0"/>
              <a:t>);</a:t>
            </a:r>
          </a:p>
          <a:p>
            <a:pPr marL="0" indent="0">
              <a:buNone/>
            </a:pPr>
            <a:r>
              <a:rPr lang="en-US" sz="1800" b="1" dirty="0" smtClean="0"/>
              <a:t>&lt;/script&gt;</a:t>
            </a:r>
          </a:p>
          <a:p>
            <a:pPr marL="0" indent="0">
              <a:buNone/>
            </a:pPr>
            <a:r>
              <a:rPr lang="fr-FR" sz="1800" dirty="0" smtClean="0"/>
              <a:t>Dessiner un ligne:</a:t>
            </a:r>
          </a:p>
          <a:p>
            <a:pPr marL="0" indent="0">
              <a:buNone/>
            </a:pPr>
            <a:r>
              <a:rPr lang="en-US" sz="1800" b="1" dirty="0"/>
              <a:t>&lt;script type=“text/</a:t>
            </a:r>
            <a:r>
              <a:rPr lang="en-US" sz="1800" b="1" dirty="0" err="1"/>
              <a:t>javascript</a:t>
            </a:r>
            <a:r>
              <a:rPr lang="en-US" sz="1800" b="1" dirty="0" smtClean="0"/>
              <a:t>”&gt;</a:t>
            </a:r>
            <a:endParaRPr lang="fr-FR" sz="1800" dirty="0" smtClean="0"/>
          </a:p>
          <a:p>
            <a:pPr marL="457200" lvl="1" indent="0">
              <a:buNone/>
            </a:pPr>
            <a:r>
              <a:rPr lang="en-US" sz="1600" b="1" dirty="0" err="1"/>
              <a:t>var</a:t>
            </a:r>
            <a:r>
              <a:rPr lang="en-US" sz="1600" b="1" dirty="0"/>
              <a:t> c = </a:t>
            </a:r>
            <a:r>
              <a:rPr lang="en-US" sz="1600" b="1" dirty="0" err="1"/>
              <a:t>document.getElementById</a:t>
            </a:r>
            <a:r>
              <a:rPr lang="en-US" sz="1600" b="1" dirty="0"/>
              <a:t>("</a:t>
            </a:r>
            <a:r>
              <a:rPr lang="en-US" sz="1600" b="1" dirty="0" err="1"/>
              <a:t>myCanvas</a:t>
            </a:r>
            <a:r>
              <a:rPr lang="en-US" sz="1600" b="1" dirty="0"/>
              <a:t>");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err="1"/>
              <a:t>var</a:t>
            </a:r>
            <a:r>
              <a:rPr lang="en-US" sz="1600" b="1" dirty="0"/>
              <a:t> </a:t>
            </a:r>
            <a:r>
              <a:rPr lang="en-US" sz="1600" b="1" dirty="0" err="1"/>
              <a:t>ctx</a:t>
            </a:r>
            <a:r>
              <a:rPr lang="en-US" sz="1600" b="1" dirty="0"/>
              <a:t> = </a:t>
            </a:r>
            <a:r>
              <a:rPr lang="en-US" sz="1600" b="1" dirty="0" err="1"/>
              <a:t>c.getContext</a:t>
            </a:r>
            <a:r>
              <a:rPr lang="en-US" sz="1600" b="1" dirty="0"/>
              <a:t>("2d");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err="1"/>
              <a:t>ctx.moveTo</a:t>
            </a:r>
            <a:r>
              <a:rPr lang="en-US" sz="1600" b="1" dirty="0"/>
              <a:t>(0,0);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err="1"/>
              <a:t>ctx.lineTo</a:t>
            </a:r>
            <a:r>
              <a:rPr lang="en-US" sz="1600" b="1" dirty="0"/>
              <a:t>(200,100);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err="1"/>
              <a:t>ctx.stroke</a:t>
            </a:r>
            <a:r>
              <a:rPr lang="en-US" sz="1600" b="1" dirty="0" smtClean="0"/>
              <a:t>();</a:t>
            </a:r>
          </a:p>
          <a:p>
            <a:pPr marL="0" indent="0">
              <a:buNone/>
            </a:pPr>
            <a:r>
              <a:rPr lang="en-US" sz="1800" b="1" dirty="0" smtClean="0"/>
              <a:t>&lt;/script&gt;</a:t>
            </a:r>
            <a:endParaRPr lang="fr-FR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87" y="2611910"/>
            <a:ext cx="2495898" cy="1495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750" y="4920718"/>
            <a:ext cx="2219635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6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73" y="365125"/>
            <a:ext cx="11132127" cy="452293"/>
          </a:xfrm>
        </p:spPr>
        <p:txBody>
          <a:bodyPr>
            <a:normAutofit/>
          </a:bodyPr>
          <a:lstStyle/>
          <a:p>
            <a:r>
              <a:rPr lang="fr-BE" sz="1800" dirty="0" smtClean="0">
                <a:latin typeface="+mn-lt"/>
              </a:rPr>
              <a:t>Dessiner un cercle</a:t>
            </a:r>
            <a:endParaRPr lang="fr-BE" sz="1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817418"/>
            <a:ext cx="11242964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&lt;script type=“text/</a:t>
            </a:r>
            <a:r>
              <a:rPr lang="en-US" sz="1800" b="1" dirty="0" err="1"/>
              <a:t>javascript</a:t>
            </a:r>
            <a:r>
              <a:rPr lang="en-US" sz="1800" b="1" dirty="0" smtClean="0"/>
              <a:t>”&gt;</a:t>
            </a:r>
          </a:p>
          <a:p>
            <a:pPr marL="457200" lvl="1" indent="0">
              <a:buNone/>
            </a:pPr>
            <a:r>
              <a:rPr lang="en-US" sz="1600" b="1" dirty="0" err="1"/>
              <a:t>var</a:t>
            </a:r>
            <a:r>
              <a:rPr lang="en-US" sz="1600" b="1" dirty="0"/>
              <a:t> c = </a:t>
            </a:r>
            <a:r>
              <a:rPr lang="en-US" sz="1600" b="1" dirty="0" err="1"/>
              <a:t>document.getElementById</a:t>
            </a:r>
            <a:r>
              <a:rPr lang="en-US" sz="1600" b="1" dirty="0"/>
              <a:t>("</a:t>
            </a:r>
            <a:r>
              <a:rPr lang="en-US" sz="1600" b="1" dirty="0" err="1"/>
              <a:t>myCanvas</a:t>
            </a:r>
            <a:r>
              <a:rPr lang="en-US" sz="1600" b="1" dirty="0"/>
              <a:t>");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err="1"/>
              <a:t>var</a:t>
            </a:r>
            <a:r>
              <a:rPr lang="en-US" sz="1600" b="1" dirty="0"/>
              <a:t> </a:t>
            </a:r>
            <a:r>
              <a:rPr lang="en-US" sz="1600" b="1" dirty="0" err="1"/>
              <a:t>ctx</a:t>
            </a:r>
            <a:r>
              <a:rPr lang="en-US" sz="1600" b="1" dirty="0"/>
              <a:t> = </a:t>
            </a:r>
            <a:r>
              <a:rPr lang="en-US" sz="1600" b="1" dirty="0" err="1"/>
              <a:t>c.getContext</a:t>
            </a:r>
            <a:r>
              <a:rPr lang="en-US" sz="1600" b="1" dirty="0"/>
              <a:t>("2d");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err="1"/>
              <a:t>ctx.beginPath</a:t>
            </a:r>
            <a:r>
              <a:rPr lang="en-US" sz="1600" b="1" dirty="0"/>
              <a:t>();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/>
              <a:t>ctx.arc(95,50,40,0,2*</a:t>
            </a:r>
            <a:r>
              <a:rPr lang="en-US" sz="1600" b="1" dirty="0" err="1"/>
              <a:t>Math.PI</a:t>
            </a:r>
            <a:r>
              <a:rPr lang="en-US" sz="1600" b="1" dirty="0" smtClean="0"/>
              <a:t>); </a:t>
            </a:r>
            <a:r>
              <a:rPr lang="en-US" sz="1600" b="1" dirty="0" smtClean="0">
                <a:solidFill>
                  <a:schemeClr val="accent6"/>
                </a:solidFill>
              </a:rPr>
              <a:t>// </a:t>
            </a:r>
            <a:r>
              <a:rPr lang="en-US" sz="1600" b="1" dirty="0" err="1" smtClean="0">
                <a:solidFill>
                  <a:schemeClr val="accent6"/>
                </a:solidFill>
              </a:rPr>
              <a:t>x,y,r,start</a:t>
            </a:r>
            <a:r>
              <a:rPr lang="en-US" sz="1600" b="1" dirty="0" err="1">
                <a:solidFill>
                  <a:schemeClr val="accent6"/>
                </a:solidFill>
              </a:rPr>
              <a:t>,</a:t>
            </a:r>
            <a:r>
              <a:rPr lang="en-US" sz="1600" b="1" dirty="0" err="1" smtClean="0">
                <a:solidFill>
                  <a:schemeClr val="accent6"/>
                </a:solidFill>
              </a:rPr>
              <a:t>stop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err="1"/>
              <a:t>ctx.stroke</a:t>
            </a:r>
            <a:r>
              <a:rPr lang="en-US" sz="1600" b="1" dirty="0"/>
              <a:t>();</a:t>
            </a:r>
            <a:endParaRPr lang="en-US" sz="1600" b="1" dirty="0"/>
          </a:p>
          <a:p>
            <a:pPr marL="0" indent="0">
              <a:buNone/>
            </a:pPr>
            <a:r>
              <a:rPr lang="en-US" sz="1800" b="1" dirty="0" smtClean="0"/>
              <a:t>&lt;/</a:t>
            </a:r>
            <a:r>
              <a:rPr lang="en-US" sz="1800" b="1" dirty="0"/>
              <a:t>script</a:t>
            </a:r>
            <a:r>
              <a:rPr lang="en-US" sz="1800" b="1" dirty="0" smtClean="0"/>
              <a:t>&gt;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 err="1" smtClean="0"/>
              <a:t>Une</a:t>
            </a:r>
            <a:r>
              <a:rPr lang="en-US" sz="1800" b="1" dirty="0" smtClean="0"/>
              <a:t> explication </a:t>
            </a:r>
            <a:r>
              <a:rPr lang="en-US" sz="1800" b="1" dirty="0" err="1" smtClean="0"/>
              <a:t>profondis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sur</a:t>
            </a:r>
            <a:r>
              <a:rPr lang="en-US" sz="1800" b="1" dirty="0" smtClean="0"/>
              <a:t> le canvas </a:t>
            </a:r>
            <a:r>
              <a:rPr lang="en-US" sz="1800" b="1" dirty="0" err="1" smtClean="0"/>
              <a:t>dans</a:t>
            </a:r>
            <a:r>
              <a:rPr lang="en-US" sz="1800" b="1" dirty="0" smtClean="0"/>
              <a:t> le fishier power point du ‘</a:t>
            </a:r>
            <a:r>
              <a:rPr lang="fr-BE" sz="1800" b="1" dirty="0" smtClean="0"/>
              <a:t>Un Jeu en </a:t>
            </a:r>
            <a:r>
              <a:rPr lang="fr-BE" sz="1800" b="1" dirty="0" err="1" smtClean="0"/>
              <a:t>canvas</a:t>
            </a:r>
            <a:r>
              <a:rPr lang="en-US" sz="1800" b="1" dirty="0" smtClean="0"/>
              <a:t>’</a:t>
            </a:r>
            <a:endParaRPr lang="en-US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83" y="817418"/>
            <a:ext cx="2029108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15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91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Le </a:t>
            </a:r>
            <a:r>
              <a:rPr lang="fr-FR" u="sng" dirty="0" err="1" smtClean="0"/>
              <a:t>Doctype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b="1" dirty="0" smtClean="0">
                <a:cs typeface="Times New Roman" panose="02020603050405020304" pitchFamily="18" charset="0"/>
              </a:rPr>
              <a:t>Le </a:t>
            </a:r>
            <a:r>
              <a:rPr lang="fr-FR" sz="2400" b="1" dirty="0" err="1" smtClean="0"/>
              <a:t>Doctype</a:t>
            </a:r>
            <a:r>
              <a:rPr lang="fr-FR" sz="2400" b="1" dirty="0" smtClean="0"/>
              <a:t> </a:t>
            </a:r>
            <a:r>
              <a:rPr lang="fr-FR" sz="2400" b="1" dirty="0" smtClean="0">
                <a:cs typeface="Times New Roman" panose="02020603050405020304" pitchFamily="18" charset="0"/>
              </a:rPr>
              <a:t>dans html4 </a:t>
            </a:r>
            <a:r>
              <a:rPr lang="fr-FR" sz="2400" b="1" dirty="0" err="1" smtClean="0">
                <a:cs typeface="Times New Roman" panose="02020603050405020304" pitchFamily="18" charset="0"/>
              </a:rPr>
              <a:t>etais</a:t>
            </a:r>
            <a:r>
              <a:rPr lang="fr-FR" sz="2400" b="1" dirty="0" smtClean="0">
                <a:cs typeface="Times New Roman" panose="02020603050405020304" pitchFamily="18" charset="0"/>
              </a:rPr>
              <a:t> initialiser comme suite :</a:t>
            </a:r>
          </a:p>
          <a:p>
            <a:pPr marL="0" indent="0">
              <a:buNone/>
            </a:pPr>
            <a:r>
              <a:rPr lang="fr-FR" sz="1800" dirty="0" smtClean="0">
                <a:cs typeface="Times New Roman" panose="02020603050405020304" pitchFamily="18" charset="0"/>
              </a:rPr>
              <a:t>&lt;!DOCTYPE html PUBLIC "-//W3C//DTD XHTML 1.0 </a:t>
            </a:r>
            <a:r>
              <a:rPr lang="fr-FR" sz="1800" dirty="0" err="1" smtClean="0">
                <a:cs typeface="Times New Roman" panose="02020603050405020304" pitchFamily="18" charset="0"/>
              </a:rPr>
              <a:t>Transitional</a:t>
            </a:r>
            <a:r>
              <a:rPr lang="fr-FR" sz="1800" dirty="0" smtClean="0">
                <a:cs typeface="Times New Roman" panose="02020603050405020304" pitchFamily="18" charset="0"/>
              </a:rPr>
              <a:t>//EN" </a:t>
            </a:r>
          </a:p>
          <a:p>
            <a:pPr marL="0" indent="0">
              <a:buNone/>
            </a:pPr>
            <a:r>
              <a:rPr lang="fr-FR" sz="1800" dirty="0" smtClean="0">
                <a:cs typeface="Times New Roman" panose="02020603050405020304" pitchFamily="18" charset="0"/>
              </a:rPr>
              <a:t>	"http://www.w3.org/TR/xhtml1/DTD/xhtml1-transitional.dtd"&gt; </a:t>
            </a:r>
          </a:p>
          <a:p>
            <a:pPr marL="0" indent="0">
              <a:buNone/>
            </a:pPr>
            <a:r>
              <a:rPr lang="fr-FR" sz="1800" dirty="0" smtClean="0">
                <a:cs typeface="Times New Roman" panose="02020603050405020304" pitchFamily="18" charset="0"/>
              </a:rPr>
              <a:t>Il étais difficile de mémoriser tous le </a:t>
            </a:r>
            <a:r>
              <a:rPr lang="fr-FR" sz="1800" dirty="0" err="1" smtClean="0">
                <a:cs typeface="Times New Roman" panose="02020603050405020304" pitchFamily="18" charset="0"/>
              </a:rPr>
              <a:t>markup</a:t>
            </a:r>
            <a:r>
              <a:rPr lang="fr-FR" sz="1800" dirty="0" smtClean="0">
                <a:cs typeface="Times New Roman" panose="02020603050405020304" pitchFamily="18" charset="0"/>
              </a:rPr>
              <a:t> </a:t>
            </a:r>
          </a:p>
          <a:p>
            <a:r>
              <a:rPr lang="fr-FR" sz="2400" b="1" dirty="0" smtClean="0">
                <a:cs typeface="Times New Roman" panose="02020603050405020304" pitchFamily="18" charset="0"/>
              </a:rPr>
              <a:t>Dans html5 le </a:t>
            </a:r>
            <a:r>
              <a:rPr lang="fr-FR" sz="2400" b="1" dirty="0" err="1" smtClean="0">
                <a:cs typeface="Times New Roman" panose="02020603050405020304" pitchFamily="18" charset="0"/>
              </a:rPr>
              <a:t>Doctype</a:t>
            </a:r>
            <a:r>
              <a:rPr lang="fr-FR" sz="2400" b="1" dirty="0" smtClean="0">
                <a:cs typeface="Times New Roman" panose="02020603050405020304" pitchFamily="18" charset="0"/>
              </a:rPr>
              <a:t> est réduit pour être comme suit :</a:t>
            </a:r>
            <a:r>
              <a:rPr lang="fr-FR" sz="1800" b="1" dirty="0" smtClean="0"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fr-FR" sz="1800" dirty="0" smtClean="0">
                <a:cs typeface="Times New Roman" panose="02020603050405020304" pitchFamily="18" charset="0"/>
              </a:rPr>
              <a:t>&lt;!DOCTYPE html &gt;</a:t>
            </a:r>
          </a:p>
          <a:p>
            <a:endParaRPr lang="fr-FR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12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Les Figures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Dans Html4 il étais impossible de mètre un titre pour un image sans l’</a:t>
            </a:r>
            <a:r>
              <a:rPr lang="fr-FR" dirty="0" err="1" smtClean="0"/>
              <a:t>itulisation</a:t>
            </a:r>
            <a:r>
              <a:rPr lang="fr-FR" dirty="0" smtClean="0"/>
              <a:t> des </a:t>
            </a:r>
            <a:r>
              <a:rPr lang="fr-FR" dirty="0" err="1" smtClean="0"/>
              <a:t>span</a:t>
            </a:r>
            <a:r>
              <a:rPr lang="fr-FR" dirty="0" smtClean="0"/>
              <a:t> ou div avec l’image en mettre les styles pour que la </a:t>
            </a:r>
            <a:r>
              <a:rPr lang="fr-FR" dirty="0" err="1" smtClean="0"/>
              <a:t>caption</a:t>
            </a:r>
            <a:r>
              <a:rPr lang="fr-FR" dirty="0" smtClean="0"/>
              <a:t> vient au dessus d’image </a:t>
            </a:r>
          </a:p>
          <a:p>
            <a:r>
              <a:rPr lang="fr-FR" dirty="0" smtClean="0"/>
              <a:t>Mais dans HTML5 le balise </a:t>
            </a:r>
            <a:r>
              <a:rPr lang="fr-FR" b="1" dirty="0" smtClean="0"/>
              <a:t>FIGURE </a:t>
            </a:r>
          </a:p>
          <a:p>
            <a:pPr marL="0" indent="0">
              <a:buNone/>
            </a:pPr>
            <a:r>
              <a:rPr lang="en-US" b="1" dirty="0" smtClean="0"/>
              <a:t>&lt;figure&gt;</a:t>
            </a:r>
          </a:p>
          <a:p>
            <a:pPr marL="0" indent="0">
              <a:buNone/>
            </a:pPr>
            <a:r>
              <a:rPr lang="en-US" b="1" dirty="0" smtClean="0"/>
              <a:t>    &lt;</a:t>
            </a:r>
            <a:r>
              <a:rPr lang="en-US" b="1" dirty="0" err="1" smtClean="0"/>
              <a:t>img</a:t>
            </a:r>
            <a:r>
              <a:rPr lang="en-US" b="1" dirty="0" smtClean="0"/>
              <a:t> </a:t>
            </a:r>
            <a:r>
              <a:rPr lang="en-US" b="1" dirty="0" err="1" smtClean="0"/>
              <a:t>src</a:t>
            </a:r>
            <a:r>
              <a:rPr lang="en-US" b="1" dirty="0" smtClean="0"/>
              <a:t>="path/to/image" alt="About image" /&gt;</a:t>
            </a:r>
          </a:p>
          <a:p>
            <a:pPr marL="0" indent="0">
              <a:buNone/>
            </a:pPr>
            <a:r>
              <a:rPr lang="en-US" b="1" dirty="0" smtClean="0"/>
              <a:t>    &lt;</a:t>
            </a:r>
            <a:r>
              <a:rPr lang="en-US" b="1" dirty="0" err="1" smtClean="0"/>
              <a:t>figcaption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 smtClean="0"/>
              <a:t>        &lt;p&gt;</a:t>
            </a:r>
            <a:r>
              <a:rPr lang="en-US" b="1" dirty="0" err="1" smtClean="0"/>
              <a:t>C’est</a:t>
            </a:r>
            <a:r>
              <a:rPr lang="en-US" b="1" dirty="0" smtClean="0"/>
              <a:t> le </a:t>
            </a:r>
            <a:r>
              <a:rPr lang="en-US" b="1" dirty="0" err="1" smtClean="0"/>
              <a:t>titre</a:t>
            </a:r>
            <a:r>
              <a:rPr lang="en-US" b="1" dirty="0" smtClean="0"/>
              <a:t> du </a:t>
            </a:r>
            <a:r>
              <a:rPr lang="en-US" b="1" smtClean="0"/>
              <a:t>l’image. </a:t>
            </a:r>
            <a:r>
              <a:rPr lang="en-US" b="1" dirty="0" smtClean="0"/>
              <a:t>&lt;/p&gt;</a:t>
            </a:r>
          </a:p>
          <a:p>
            <a:pPr marL="0" indent="0">
              <a:buNone/>
            </a:pPr>
            <a:r>
              <a:rPr lang="en-US" b="1" dirty="0" smtClean="0"/>
              <a:t>    &lt;/</a:t>
            </a:r>
            <a:r>
              <a:rPr lang="en-US" b="1" dirty="0" err="1" smtClean="0"/>
              <a:t>figcaption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 smtClean="0"/>
              <a:t>&lt;/figure&gt;</a:t>
            </a:r>
          </a:p>
          <a:p>
            <a:pPr marL="0" indent="0">
              <a:buNone/>
            </a:pPr>
            <a:r>
              <a:rPr lang="en-US" dirty="0" smtClean="0"/>
              <a:t>le </a:t>
            </a:r>
            <a:r>
              <a:rPr lang="en-US" dirty="0" err="1" smtClean="0"/>
              <a:t>figcaption</a:t>
            </a:r>
            <a:r>
              <a:rPr lang="en-US" dirty="0" smtClean="0"/>
              <a:t> </a:t>
            </a:r>
            <a:r>
              <a:rPr lang="fr-FR" dirty="0" smtClean="0"/>
              <a:t>fais</a:t>
            </a:r>
            <a:r>
              <a:rPr lang="en-US" dirty="0" smtClean="0"/>
              <a:t> la </a:t>
            </a:r>
            <a:r>
              <a:rPr lang="fr-FR" dirty="0" smtClean="0"/>
              <a:t>truc , nous pourrons </a:t>
            </a:r>
            <a:r>
              <a:rPr lang="fr-FR" dirty="0" err="1" smtClean="0"/>
              <a:t>inserer</a:t>
            </a:r>
            <a:r>
              <a:rPr lang="fr-FR" dirty="0" smtClean="0"/>
              <a:t> quelque soit des balises html.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357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Content-Editable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Modifier votre contenu par le nouveau </a:t>
            </a:r>
            <a:r>
              <a:rPr lang="fr-FR" dirty="0" err="1" smtClean="0"/>
              <a:t>attribute</a:t>
            </a:r>
            <a:r>
              <a:rPr lang="fr-FR" dirty="0" smtClean="0"/>
              <a:t> : </a:t>
            </a:r>
            <a:r>
              <a:rPr lang="fr-FR" dirty="0" err="1" smtClean="0"/>
              <a:t>contenteditable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Ex : 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b="1" dirty="0" err="1"/>
              <a:t>contenteditable</a:t>
            </a:r>
            <a:r>
              <a:rPr lang="en-US" b="1" dirty="0"/>
              <a:t>="true"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&lt;li&gt; Break mechanical cab driver. &lt;/li&gt;</a:t>
            </a:r>
          </a:p>
          <a:p>
            <a:pPr marL="0" indent="0">
              <a:buNone/>
            </a:pPr>
            <a:r>
              <a:rPr lang="en-US" dirty="0"/>
              <a:t>        &lt;li&gt; Drive to abandoned factory</a:t>
            </a:r>
          </a:p>
          <a:p>
            <a:pPr marL="0" indent="0">
              <a:buNone/>
            </a:pPr>
            <a:r>
              <a:rPr lang="en-US" dirty="0"/>
              <a:t>        &lt;li&gt; Watch video of self &lt;/li&gt;</a:t>
            </a:r>
          </a:p>
          <a:p>
            <a:pPr marL="0" indent="0">
              <a:buNone/>
            </a:pPr>
            <a:r>
              <a:rPr lang="en-US" dirty="0"/>
              <a:t>     &lt;/</a:t>
            </a:r>
            <a:r>
              <a:rPr lang="en-US" dirty="0" err="1"/>
              <a:t>ul</a:t>
            </a:r>
            <a:r>
              <a:rPr lang="en-US" dirty="0"/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908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Les inputs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/>
              <a:t>Les inputs en html5 contient des nouvelles types on récites :</a:t>
            </a:r>
          </a:p>
          <a:p>
            <a:r>
              <a:rPr lang="fr-FR" sz="1800" dirty="0" smtClean="0"/>
              <a:t> email :&lt;input type=‘email’ value=‘b@b.com’ /&gt;</a:t>
            </a:r>
          </a:p>
          <a:p>
            <a:r>
              <a:rPr lang="fr-FR" sz="1800" dirty="0" err="1"/>
              <a:t>c</a:t>
            </a:r>
            <a:r>
              <a:rPr lang="fr-FR" sz="1800" dirty="0" err="1" smtClean="0"/>
              <a:t>olor</a:t>
            </a:r>
            <a:r>
              <a:rPr lang="fr-FR" sz="1800" dirty="0" smtClean="0"/>
              <a:t> :</a:t>
            </a:r>
            <a:r>
              <a:rPr lang="fr-FR" sz="1800" dirty="0"/>
              <a:t>&lt;input type</a:t>
            </a:r>
            <a:r>
              <a:rPr lang="fr-FR" sz="1800" dirty="0" smtClean="0"/>
              <a:t>=‘</a:t>
            </a:r>
            <a:r>
              <a:rPr lang="fr-FR" sz="1800" dirty="0" err="1" smtClean="0"/>
              <a:t>color</a:t>
            </a:r>
            <a:r>
              <a:rPr lang="fr-FR" sz="1800" dirty="0" smtClean="0"/>
              <a:t>’ </a:t>
            </a:r>
            <a:r>
              <a:rPr lang="fr-FR" sz="1800" dirty="0"/>
              <a:t>value</a:t>
            </a:r>
            <a:r>
              <a:rPr lang="fr-FR" sz="1800" dirty="0" smtClean="0"/>
              <a:t>=‘#FFFFFF’ /&gt;</a:t>
            </a:r>
          </a:p>
          <a:p>
            <a:r>
              <a:rPr lang="fr-FR" sz="1800" dirty="0" err="1"/>
              <a:t>n</a:t>
            </a:r>
            <a:r>
              <a:rPr lang="fr-FR" sz="1800" dirty="0" err="1" smtClean="0"/>
              <a:t>umber</a:t>
            </a:r>
            <a:r>
              <a:rPr lang="fr-FR" sz="1800" dirty="0" smtClean="0"/>
              <a:t> </a:t>
            </a:r>
            <a:r>
              <a:rPr lang="fr-FR" sz="1800" dirty="0"/>
              <a:t>:&lt;input type</a:t>
            </a:r>
            <a:r>
              <a:rPr lang="fr-FR" sz="1800" dirty="0" smtClean="0"/>
              <a:t>=‘</a:t>
            </a:r>
            <a:r>
              <a:rPr lang="fr-FR" sz="1800" dirty="0" err="1" smtClean="0"/>
              <a:t>number</a:t>
            </a:r>
            <a:r>
              <a:rPr lang="fr-FR" sz="1800" dirty="0" smtClean="0"/>
              <a:t>’ </a:t>
            </a:r>
            <a:r>
              <a:rPr lang="fr-FR" sz="1800" dirty="0"/>
              <a:t>value</a:t>
            </a:r>
            <a:r>
              <a:rPr lang="fr-FR" sz="1800" dirty="0" smtClean="0"/>
              <a:t>=</a:t>
            </a:r>
            <a:r>
              <a:rPr lang="fr-FR" sz="1800" dirty="0" smtClean="0"/>
              <a:t>’3’ min=‘1’ max=‘7’ </a:t>
            </a:r>
            <a:r>
              <a:rPr lang="fr-FR" sz="1800" dirty="0" err="1" smtClean="0"/>
              <a:t>step</a:t>
            </a:r>
            <a:r>
              <a:rPr lang="fr-FR" sz="1800" dirty="0" smtClean="0"/>
              <a:t>=‘1’ </a:t>
            </a:r>
            <a:r>
              <a:rPr lang="fr-FR" sz="1800" dirty="0" smtClean="0"/>
              <a:t>/&gt;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L’</a:t>
            </a:r>
            <a:r>
              <a:rPr lang="fr-FR" sz="1800" dirty="0" err="1" smtClean="0"/>
              <a:t>atribut</a:t>
            </a:r>
            <a:r>
              <a:rPr lang="fr-FR" sz="1800" dirty="0" smtClean="0"/>
              <a:t> </a:t>
            </a:r>
            <a:r>
              <a:rPr lang="fr-FR" sz="1800" b="1" dirty="0" err="1" smtClean="0"/>
              <a:t>Placeholder</a:t>
            </a:r>
            <a:r>
              <a:rPr lang="fr-FR" sz="1800" dirty="0" smtClean="0"/>
              <a:t> qui joue le rôle d’une message </a:t>
            </a:r>
            <a:r>
              <a:rPr lang="fr-FR" sz="1800" dirty="0" smtClean="0"/>
              <a:t>default</a:t>
            </a:r>
          </a:p>
          <a:p>
            <a:pPr marL="0" indent="0">
              <a:buNone/>
            </a:pPr>
            <a:r>
              <a:rPr lang="fr-FR" sz="1800" dirty="0" smtClean="0"/>
              <a:t>Ex :</a:t>
            </a:r>
            <a:r>
              <a:rPr lang="fr-FR" sz="1800" dirty="0"/>
              <a:t> </a:t>
            </a:r>
            <a:r>
              <a:rPr lang="fr-FR" sz="1800" dirty="0" smtClean="0"/>
              <a:t>&lt;</a:t>
            </a:r>
            <a:r>
              <a:rPr lang="fr-FR" sz="1800" dirty="0" smtClean="0"/>
              <a:t>input type=‘</a:t>
            </a:r>
            <a:r>
              <a:rPr lang="fr-FR" sz="1800" dirty="0" err="1" smtClean="0"/>
              <a:t>text</a:t>
            </a:r>
            <a:r>
              <a:rPr lang="fr-FR" sz="1800" dirty="0" smtClean="0"/>
              <a:t>’ </a:t>
            </a:r>
            <a:r>
              <a:rPr lang="fr-FR" sz="1800" dirty="0" err="1" smtClean="0"/>
              <a:t>placeholder</a:t>
            </a:r>
            <a:r>
              <a:rPr lang="fr-FR" sz="1800" dirty="0" smtClean="0"/>
              <a:t>=‘entrer votre email’ /&gt;</a:t>
            </a:r>
            <a:endParaRPr lang="fr-FR" sz="1800" dirty="0"/>
          </a:p>
          <a:p>
            <a:r>
              <a:rPr lang="fr-FR" sz="1800" dirty="0" smtClean="0"/>
              <a:t>L’</a:t>
            </a:r>
            <a:r>
              <a:rPr lang="fr-FR" sz="1800" dirty="0" err="1" smtClean="0"/>
              <a:t>atribut</a:t>
            </a:r>
            <a:r>
              <a:rPr lang="fr-FR" sz="1800" dirty="0" smtClean="0"/>
              <a:t> </a:t>
            </a:r>
            <a:r>
              <a:rPr lang="fr-FR" sz="1800" b="1" dirty="0" smtClean="0"/>
              <a:t>Pattern </a:t>
            </a:r>
            <a:r>
              <a:rPr lang="fr-FR" sz="1800" dirty="0" smtClean="0"/>
              <a:t>qui est utilisée pour </a:t>
            </a:r>
            <a:r>
              <a:rPr lang="fr-FR" sz="1800" dirty="0" err="1" smtClean="0"/>
              <a:t>specifier</a:t>
            </a:r>
            <a:r>
              <a:rPr lang="fr-FR" sz="1800" dirty="0" smtClean="0"/>
              <a:t> un </a:t>
            </a:r>
            <a:r>
              <a:rPr lang="fr-FR" sz="1800" dirty="0" err="1" smtClean="0"/>
              <a:t>regex</a:t>
            </a:r>
            <a:r>
              <a:rPr lang="fr-FR" sz="1800" dirty="0" smtClean="0"/>
              <a:t> sur l’input</a:t>
            </a:r>
          </a:p>
          <a:p>
            <a:pPr marL="0" indent="0">
              <a:buNone/>
            </a:pPr>
            <a:r>
              <a:rPr lang="fr-FR" sz="1800" dirty="0" smtClean="0"/>
              <a:t>Ex :</a:t>
            </a:r>
            <a:r>
              <a:rPr lang="en-US" sz="1800" dirty="0"/>
              <a:t>&lt;input type="text" name="</a:t>
            </a:r>
            <a:r>
              <a:rPr lang="en-US" sz="1800" dirty="0" err="1"/>
              <a:t>country_code</a:t>
            </a:r>
            <a:r>
              <a:rPr lang="en-US" sz="1800" dirty="0"/>
              <a:t>" pattern="[A-</a:t>
            </a:r>
            <a:r>
              <a:rPr lang="en-US" sz="1800" dirty="0" err="1"/>
              <a:t>Za</a:t>
            </a:r>
            <a:r>
              <a:rPr lang="en-US" sz="1800" dirty="0"/>
              <a:t>-z]{3}" title="Three letter country code</a:t>
            </a:r>
            <a:r>
              <a:rPr lang="en-US" sz="1800" dirty="0" smtClean="0"/>
              <a:t>"&gt;</a:t>
            </a:r>
            <a:endParaRPr lang="fr-FR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097" y="135056"/>
            <a:ext cx="5572903" cy="26619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914" y="3027032"/>
            <a:ext cx="1495634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2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Local </a:t>
            </a:r>
            <a:r>
              <a:rPr lang="fr-FR" u="sng" dirty="0" err="1" smtClean="0"/>
              <a:t>storage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Le local </a:t>
            </a:r>
            <a:r>
              <a:rPr lang="fr-FR" dirty="0" err="1" smtClean="0"/>
              <a:t>storage</a:t>
            </a:r>
            <a:r>
              <a:rPr lang="fr-FR" dirty="0" smtClean="0"/>
              <a:t> est nouvellement définie en HMTL5 comme étant un checkpoint ou un </a:t>
            </a:r>
            <a:r>
              <a:rPr lang="fr-FR" dirty="0" err="1" smtClean="0"/>
              <a:t>save</a:t>
            </a:r>
            <a:r>
              <a:rPr lang="fr-FR" dirty="0" smtClean="0"/>
              <a:t> .</a:t>
            </a:r>
          </a:p>
          <a:p>
            <a:pPr marL="0" indent="0">
              <a:buNone/>
            </a:pPr>
            <a:r>
              <a:rPr lang="fr-FR" dirty="0" smtClean="0"/>
              <a:t>Le local </a:t>
            </a:r>
            <a:r>
              <a:rPr lang="fr-FR" dirty="0" err="1" smtClean="0"/>
              <a:t>storage</a:t>
            </a:r>
            <a:r>
              <a:rPr lang="fr-FR" dirty="0" smtClean="0"/>
              <a:t> rappel le choix que tu a mis </a:t>
            </a:r>
          </a:p>
          <a:p>
            <a:pPr marL="0" indent="0">
              <a:buNone/>
            </a:pPr>
            <a:r>
              <a:rPr lang="fr-FR" dirty="0" smtClean="0"/>
              <a:t>Le local </a:t>
            </a:r>
            <a:r>
              <a:rPr lang="fr-FR" dirty="0" err="1" smtClean="0"/>
              <a:t>storage</a:t>
            </a:r>
            <a:r>
              <a:rPr lang="fr-FR" dirty="0" smtClean="0"/>
              <a:t> joue </a:t>
            </a:r>
            <a:r>
              <a:rPr lang="fr-FR" dirty="0" smtClean="0"/>
              <a:t>un</a:t>
            </a:r>
            <a:r>
              <a:rPr lang="fr-FR" dirty="0" smtClean="0"/>
              <a:t> </a:t>
            </a:r>
            <a:r>
              <a:rPr lang="fr-FR" dirty="0" err="1" smtClean="0"/>
              <a:t>role</a:t>
            </a:r>
            <a:r>
              <a:rPr lang="fr-FR" dirty="0" smtClean="0"/>
              <a:t> </a:t>
            </a:r>
            <a:r>
              <a:rPr lang="fr-FR" dirty="0" smtClean="0"/>
              <a:t>comme le </a:t>
            </a:r>
            <a:r>
              <a:rPr lang="fr-FR" dirty="0" smtClean="0"/>
              <a:t>cookie </a:t>
            </a:r>
          </a:p>
          <a:p>
            <a:pPr marL="0" indent="0">
              <a:buNone/>
            </a:pPr>
            <a:r>
              <a:rPr lang="fr-FR" dirty="0" smtClean="0"/>
              <a:t>Le local </a:t>
            </a:r>
            <a:r>
              <a:rPr lang="fr-FR" dirty="0" err="1" smtClean="0"/>
              <a:t>storage</a:t>
            </a:r>
            <a:r>
              <a:rPr lang="fr-FR" dirty="0" smtClean="0"/>
              <a:t> est définie comme clé valeur ex :    </a:t>
            </a:r>
            <a:endParaRPr lang="fr-FR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6"/>
                </a:solidFill>
              </a:rPr>
              <a:t>// </a:t>
            </a:r>
            <a:r>
              <a:rPr lang="en-US" sz="1800" b="1" dirty="0">
                <a:solidFill>
                  <a:schemeClr val="accent6"/>
                </a:solidFill>
              </a:rPr>
              <a:t>Store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err="1"/>
              <a:t>localStorage.setItem</a:t>
            </a:r>
            <a:r>
              <a:rPr lang="en-US" sz="1800" b="1" dirty="0"/>
              <a:t>("</a:t>
            </a:r>
            <a:r>
              <a:rPr lang="en-US" sz="1800" b="1" dirty="0" err="1"/>
              <a:t>lastname</a:t>
            </a:r>
            <a:r>
              <a:rPr lang="en-US" sz="1800" b="1" dirty="0"/>
              <a:t>", "Smith");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>
                <a:solidFill>
                  <a:schemeClr val="accent6"/>
                </a:solidFill>
              </a:rPr>
              <a:t>// Retrieve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err="1"/>
              <a:t>document.getElementById</a:t>
            </a:r>
            <a:r>
              <a:rPr lang="en-US" sz="1800" b="1" dirty="0"/>
              <a:t>("result").</a:t>
            </a:r>
            <a:r>
              <a:rPr lang="en-US" sz="1800" b="1" dirty="0" err="1" smtClean="0"/>
              <a:t>innerHTML</a:t>
            </a:r>
            <a:r>
              <a:rPr lang="en-US" sz="1800" b="1" dirty="0" smtClean="0"/>
              <a:t> </a:t>
            </a:r>
            <a:r>
              <a:rPr lang="en-US" sz="1800" b="1" dirty="0"/>
              <a:t>= </a:t>
            </a:r>
            <a:r>
              <a:rPr lang="en-US" sz="1800" b="1" dirty="0" err="1"/>
              <a:t>localStorage.getItem</a:t>
            </a:r>
            <a:r>
              <a:rPr lang="en-US" sz="1800" b="1" dirty="0"/>
              <a:t>("</a:t>
            </a:r>
            <a:r>
              <a:rPr lang="en-US" sz="1800" b="1" dirty="0" err="1"/>
              <a:t>lastname</a:t>
            </a:r>
            <a:r>
              <a:rPr lang="en-US" sz="1800" b="1" dirty="0" smtClean="0"/>
              <a:t>");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6"/>
                </a:solidFill>
              </a:rPr>
              <a:t>// Remove</a:t>
            </a:r>
          </a:p>
          <a:p>
            <a:pPr marL="0" indent="0">
              <a:buNone/>
            </a:pPr>
            <a:r>
              <a:rPr lang="en-US" sz="1800" b="1" dirty="0" err="1"/>
              <a:t>localStorage.removeItem</a:t>
            </a:r>
            <a:r>
              <a:rPr lang="en-US" sz="1800" b="1" dirty="0"/>
              <a:t>("</a:t>
            </a:r>
            <a:r>
              <a:rPr lang="en-US" sz="1800" b="1" dirty="0" err="1"/>
              <a:t>lastname</a:t>
            </a:r>
            <a:r>
              <a:rPr lang="en-US" sz="1800" b="1" dirty="0"/>
              <a:t>");</a:t>
            </a:r>
            <a:endParaRPr lang="fr-FR" sz="1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23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534" y="455137"/>
            <a:ext cx="1196908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&lt;script&gt;</a:t>
            </a:r>
          </a:p>
          <a:p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clickCounter</a:t>
            </a:r>
            <a:r>
              <a:rPr lang="fr-FR" dirty="0"/>
              <a:t>() {</a:t>
            </a:r>
          </a:p>
          <a:p>
            <a:r>
              <a:rPr lang="fr-FR" dirty="0"/>
              <a:t>    if(</a:t>
            </a:r>
            <a:r>
              <a:rPr lang="fr-FR" dirty="0" err="1"/>
              <a:t>typeof</a:t>
            </a:r>
            <a:r>
              <a:rPr lang="fr-FR" dirty="0"/>
              <a:t>(Storage) !== "</a:t>
            </a:r>
            <a:r>
              <a:rPr lang="fr-FR" dirty="0" err="1"/>
              <a:t>undefined</a:t>
            </a:r>
            <a:r>
              <a:rPr lang="fr-FR" dirty="0"/>
              <a:t>") {</a:t>
            </a:r>
          </a:p>
          <a:p>
            <a:r>
              <a:rPr lang="fr-FR" dirty="0"/>
              <a:t>        if (</a:t>
            </a:r>
            <a:r>
              <a:rPr lang="fr-FR" dirty="0" err="1"/>
              <a:t>localStorage.clickcount</a:t>
            </a:r>
            <a:r>
              <a:rPr lang="fr-FR" dirty="0"/>
              <a:t>) {</a:t>
            </a:r>
          </a:p>
          <a:p>
            <a:r>
              <a:rPr lang="fr-FR" dirty="0"/>
              <a:t>            </a:t>
            </a:r>
            <a:r>
              <a:rPr lang="fr-FR" dirty="0" err="1"/>
              <a:t>localStorage.clickcount</a:t>
            </a:r>
            <a:r>
              <a:rPr lang="fr-FR" dirty="0"/>
              <a:t> = </a:t>
            </a:r>
            <a:r>
              <a:rPr lang="fr-FR" dirty="0" err="1"/>
              <a:t>Number</a:t>
            </a:r>
            <a:r>
              <a:rPr lang="fr-FR" dirty="0"/>
              <a:t>(</a:t>
            </a:r>
            <a:r>
              <a:rPr lang="fr-FR" dirty="0" err="1"/>
              <a:t>localStorage.clickcount</a:t>
            </a:r>
            <a:r>
              <a:rPr lang="fr-FR" dirty="0"/>
              <a:t>)+1;</a:t>
            </a:r>
          </a:p>
          <a:p>
            <a:r>
              <a:rPr lang="fr-FR" dirty="0"/>
              <a:t>        } </a:t>
            </a:r>
            <a:r>
              <a:rPr lang="fr-FR" dirty="0" err="1"/>
              <a:t>else</a:t>
            </a:r>
            <a:r>
              <a:rPr lang="fr-FR" dirty="0"/>
              <a:t> {</a:t>
            </a:r>
          </a:p>
          <a:p>
            <a:r>
              <a:rPr lang="fr-FR" dirty="0"/>
              <a:t>            </a:t>
            </a:r>
            <a:r>
              <a:rPr lang="fr-FR" dirty="0" err="1"/>
              <a:t>localStorage.clickcount</a:t>
            </a:r>
            <a:r>
              <a:rPr lang="fr-FR" dirty="0"/>
              <a:t> = 1;</a:t>
            </a:r>
          </a:p>
          <a:p>
            <a:r>
              <a:rPr lang="fr-FR" dirty="0"/>
              <a:t>        }</a:t>
            </a:r>
          </a:p>
          <a:p>
            <a:r>
              <a:rPr lang="fr-FR" dirty="0"/>
              <a:t>        </a:t>
            </a:r>
            <a:r>
              <a:rPr lang="fr-FR" dirty="0" err="1"/>
              <a:t>document.getElementById</a:t>
            </a:r>
            <a:r>
              <a:rPr lang="fr-FR" dirty="0"/>
              <a:t>("</a:t>
            </a:r>
            <a:r>
              <a:rPr lang="fr-FR" dirty="0" err="1"/>
              <a:t>result</a:t>
            </a:r>
            <a:r>
              <a:rPr lang="fr-FR" dirty="0"/>
              <a:t>").</a:t>
            </a:r>
            <a:r>
              <a:rPr lang="fr-FR" dirty="0" err="1"/>
              <a:t>innerHTML</a:t>
            </a:r>
            <a:r>
              <a:rPr lang="fr-FR" dirty="0"/>
              <a:t> = "You have </a:t>
            </a:r>
            <a:r>
              <a:rPr lang="fr-FR" dirty="0" err="1"/>
              <a:t>clicked</a:t>
            </a:r>
            <a:r>
              <a:rPr lang="fr-FR" dirty="0"/>
              <a:t> the </a:t>
            </a:r>
            <a:r>
              <a:rPr lang="fr-FR" dirty="0" err="1"/>
              <a:t>button</a:t>
            </a:r>
            <a:r>
              <a:rPr lang="fr-FR" dirty="0"/>
              <a:t> " + </a:t>
            </a:r>
            <a:r>
              <a:rPr lang="fr-FR" dirty="0" err="1"/>
              <a:t>localStorage.clickcount</a:t>
            </a:r>
            <a:r>
              <a:rPr lang="fr-FR" dirty="0"/>
              <a:t> + " time(s).";</a:t>
            </a:r>
          </a:p>
          <a:p>
            <a:r>
              <a:rPr lang="fr-FR" dirty="0"/>
              <a:t>    } </a:t>
            </a:r>
            <a:r>
              <a:rPr lang="fr-FR" dirty="0" err="1"/>
              <a:t>else</a:t>
            </a:r>
            <a:r>
              <a:rPr lang="fr-FR" dirty="0"/>
              <a:t> {</a:t>
            </a:r>
          </a:p>
          <a:p>
            <a:r>
              <a:rPr lang="fr-FR" dirty="0"/>
              <a:t>        </a:t>
            </a:r>
            <a:r>
              <a:rPr lang="fr-FR" dirty="0" err="1"/>
              <a:t>document.getElementById</a:t>
            </a:r>
            <a:r>
              <a:rPr lang="fr-FR" dirty="0"/>
              <a:t>("</a:t>
            </a:r>
            <a:r>
              <a:rPr lang="fr-FR" dirty="0" err="1"/>
              <a:t>result</a:t>
            </a:r>
            <a:r>
              <a:rPr lang="fr-FR" dirty="0"/>
              <a:t>").</a:t>
            </a:r>
            <a:r>
              <a:rPr lang="fr-FR" dirty="0" err="1"/>
              <a:t>innerHTML</a:t>
            </a:r>
            <a:r>
              <a:rPr lang="fr-FR" dirty="0"/>
              <a:t> = "</a:t>
            </a:r>
            <a:r>
              <a:rPr lang="fr-FR" dirty="0" err="1"/>
              <a:t>Sorry</a:t>
            </a:r>
            <a:r>
              <a:rPr lang="fr-FR" dirty="0"/>
              <a:t>, </a:t>
            </a:r>
            <a:r>
              <a:rPr lang="fr-FR" dirty="0" err="1"/>
              <a:t>your</a:t>
            </a:r>
            <a:r>
              <a:rPr lang="fr-FR" dirty="0"/>
              <a:t> browser </a:t>
            </a:r>
            <a:r>
              <a:rPr lang="fr-FR" dirty="0" err="1"/>
              <a:t>does</a:t>
            </a:r>
            <a:r>
              <a:rPr lang="fr-FR" dirty="0"/>
              <a:t> not support web </a:t>
            </a:r>
            <a:r>
              <a:rPr lang="fr-FR" dirty="0" err="1"/>
              <a:t>storage</a:t>
            </a:r>
            <a:r>
              <a:rPr lang="fr-FR" dirty="0"/>
              <a:t>...";</a:t>
            </a:r>
          </a:p>
          <a:p>
            <a:r>
              <a:rPr lang="fr-FR" dirty="0"/>
              <a:t>    }</a:t>
            </a:r>
          </a:p>
          <a:p>
            <a:r>
              <a:rPr lang="fr-FR" dirty="0"/>
              <a:t>}</a:t>
            </a:r>
          </a:p>
          <a:p>
            <a:r>
              <a:rPr lang="fr-FR" dirty="0"/>
              <a:t>&lt;/script</a:t>
            </a:r>
            <a:r>
              <a:rPr lang="fr-FR" dirty="0" smtClean="0"/>
              <a:t>&gt;</a:t>
            </a:r>
          </a:p>
          <a:p>
            <a:endParaRPr lang="fr-FR" dirty="0"/>
          </a:p>
          <a:p>
            <a:r>
              <a:rPr lang="fr-FR" dirty="0" smtClean="0"/>
              <a:t>&lt;input type=‘</a:t>
            </a:r>
            <a:r>
              <a:rPr lang="fr-FR" dirty="0" err="1" smtClean="0"/>
              <a:t>button</a:t>
            </a:r>
            <a:r>
              <a:rPr lang="fr-FR" dirty="0" smtClean="0"/>
              <a:t>’ </a:t>
            </a:r>
            <a:r>
              <a:rPr lang="fr-FR" dirty="0" err="1" smtClean="0"/>
              <a:t>onclick</a:t>
            </a:r>
            <a:r>
              <a:rPr lang="fr-FR" dirty="0" smtClean="0"/>
              <a:t>=‘</a:t>
            </a:r>
            <a:r>
              <a:rPr lang="fr-FR" dirty="0" err="1" smtClean="0"/>
              <a:t>clickCounter</a:t>
            </a:r>
            <a:r>
              <a:rPr lang="fr-FR" dirty="0" smtClean="0"/>
              <a:t>();’ /&gt;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104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61"/>
            <a:ext cx="10515600" cy="1325563"/>
          </a:xfrm>
        </p:spPr>
        <p:txBody>
          <a:bodyPr/>
          <a:lstStyle/>
          <a:p>
            <a:r>
              <a:rPr lang="fr-FR" u="sng" dirty="0" err="1" smtClean="0"/>
              <a:t>Audio,Video,SVG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828"/>
            <a:ext cx="10515600" cy="5530518"/>
          </a:xfrm>
        </p:spPr>
        <p:txBody>
          <a:bodyPr>
            <a:normAutofit lnSpcReduction="10000"/>
          </a:bodyPr>
          <a:lstStyle/>
          <a:p>
            <a:r>
              <a:rPr lang="fr-FR" sz="2000" b="1" u="sng" dirty="0" smtClean="0"/>
              <a:t>Audio</a:t>
            </a:r>
          </a:p>
          <a:p>
            <a:pPr marL="0" indent="0">
              <a:buNone/>
            </a:pPr>
            <a:r>
              <a:rPr lang="fr-FR" sz="2000" dirty="0" smtClean="0"/>
              <a:t>Le Balise audio définie un élément spécifique pour les fichées music</a:t>
            </a:r>
          </a:p>
          <a:p>
            <a:pPr marL="0" indent="0">
              <a:buNone/>
            </a:pPr>
            <a:r>
              <a:rPr lang="en-US" sz="2000" dirty="0"/>
              <a:t>&lt;audio </a:t>
            </a:r>
            <a:r>
              <a:rPr lang="en-US" sz="2000" b="1" dirty="0"/>
              <a:t>controls</a:t>
            </a:r>
            <a:r>
              <a:rPr lang="en-US" sz="2000" dirty="0"/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&lt;source </a:t>
            </a:r>
            <a:r>
              <a:rPr lang="en-US" sz="2000" dirty="0" err="1"/>
              <a:t>src</a:t>
            </a:r>
            <a:r>
              <a:rPr lang="en-US" sz="2000" dirty="0"/>
              <a:t>="horse.ogg" type="audio/</a:t>
            </a:r>
            <a:r>
              <a:rPr lang="en-US" sz="2000" dirty="0" err="1"/>
              <a:t>ogg</a:t>
            </a:r>
            <a:r>
              <a:rPr lang="en-US" sz="2000" dirty="0"/>
              <a:t>"&gt;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&lt;source </a:t>
            </a:r>
            <a:r>
              <a:rPr lang="en-US" sz="2000" dirty="0" err="1"/>
              <a:t>src</a:t>
            </a:r>
            <a:r>
              <a:rPr lang="en-US" sz="2000" dirty="0"/>
              <a:t>="horse.mp3" type="audio/mpeg"&gt;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Your browser does not support the audio element.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&lt;/audio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err="1" smtClean="0"/>
              <a:t>L’atribut</a:t>
            </a:r>
            <a:r>
              <a:rPr lang="en-US" sz="2000" b="1" dirty="0" smtClean="0"/>
              <a:t> controls </a:t>
            </a:r>
            <a:r>
              <a:rPr lang="fr-BE" sz="2000" dirty="0" smtClean="0"/>
              <a:t>est utilisée pour activer les diffèrent contrôles du balise audio come ( </a:t>
            </a:r>
            <a:r>
              <a:rPr lang="fr-BE" sz="2000" dirty="0" err="1" smtClean="0"/>
              <a:t>play</a:t>
            </a:r>
            <a:r>
              <a:rPr lang="fr-BE" sz="2000" dirty="0" smtClean="0"/>
              <a:t> pause et volume )</a:t>
            </a:r>
          </a:p>
          <a:p>
            <a:r>
              <a:rPr lang="fr-BE" sz="2000" b="1" u="sng" dirty="0" err="1" smtClean="0"/>
              <a:t>Video</a:t>
            </a:r>
            <a:endParaRPr lang="fr-BE" sz="2000" b="1" u="sng" dirty="0" smtClean="0"/>
          </a:p>
          <a:p>
            <a:pPr marL="0" indent="0">
              <a:buNone/>
            </a:pPr>
            <a:r>
              <a:rPr lang="fr-FR" sz="2000" dirty="0"/>
              <a:t>Le Balise </a:t>
            </a:r>
            <a:r>
              <a:rPr lang="fr-FR" sz="2000" dirty="0" err="1" smtClean="0"/>
              <a:t>video</a:t>
            </a:r>
            <a:r>
              <a:rPr lang="fr-FR" sz="2000" dirty="0" smtClean="0"/>
              <a:t> définie </a:t>
            </a:r>
            <a:r>
              <a:rPr lang="fr-FR" sz="2000" dirty="0"/>
              <a:t>un élément spécifique pour les </a:t>
            </a:r>
            <a:r>
              <a:rPr lang="fr-FR" sz="2000" dirty="0" smtClean="0"/>
              <a:t>fichées </a:t>
            </a:r>
            <a:r>
              <a:rPr lang="fr-FR" sz="2000" dirty="0" err="1" smtClean="0"/>
              <a:t>video</a:t>
            </a:r>
            <a:endParaRPr lang="fr-FR" sz="2000" dirty="0"/>
          </a:p>
          <a:p>
            <a:pPr marL="0" indent="0">
              <a:buNone/>
            </a:pPr>
            <a:endParaRPr lang="fr-BE" sz="2000" b="1" dirty="0" smtClean="0"/>
          </a:p>
          <a:p>
            <a:pPr marL="0" indent="0">
              <a:buNone/>
            </a:pPr>
            <a:r>
              <a:rPr lang="en-US" sz="2000" dirty="0"/>
              <a:t>&lt;video width="320" height="240" </a:t>
            </a:r>
            <a:r>
              <a:rPr lang="en-US" sz="2000" dirty="0" smtClean="0"/>
              <a:t> </a:t>
            </a:r>
            <a:r>
              <a:rPr lang="en-US" sz="2000" dirty="0" err="1" smtClean="0"/>
              <a:t>autoplay</a:t>
            </a:r>
            <a:r>
              <a:rPr lang="en-US" sz="2000" dirty="0" smtClean="0"/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&lt;source </a:t>
            </a:r>
            <a:r>
              <a:rPr lang="en-US" sz="2000" dirty="0" err="1"/>
              <a:t>src</a:t>
            </a:r>
            <a:r>
              <a:rPr lang="en-US" sz="2000" dirty="0"/>
              <a:t>="movie.mp4" type="video/mp4"&gt;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&lt;source </a:t>
            </a:r>
            <a:r>
              <a:rPr lang="en-US" sz="2000" dirty="0" err="1"/>
              <a:t>src</a:t>
            </a:r>
            <a:r>
              <a:rPr lang="en-US" sz="2000" dirty="0"/>
              <a:t>="movie.ogg" type="video/</a:t>
            </a:r>
            <a:r>
              <a:rPr lang="en-US" sz="2000" dirty="0" err="1"/>
              <a:t>ogg</a:t>
            </a:r>
            <a:r>
              <a:rPr lang="en-US" sz="2000" dirty="0"/>
              <a:t>"&gt;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Your browser does not support the video tag.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&lt;/video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60300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err="1" smtClean="0"/>
              <a:t>Svg</a:t>
            </a:r>
            <a:r>
              <a:rPr lang="fr-FR" u="sng" dirty="0" smtClean="0"/>
              <a:t> (</a:t>
            </a:r>
            <a:r>
              <a:rPr lang="fr-FR" u="sng" dirty="0" err="1" smtClean="0"/>
              <a:t>scalable</a:t>
            </a:r>
            <a:r>
              <a:rPr lang="fr-FR" u="sng" dirty="0" smtClean="0"/>
              <a:t> </a:t>
            </a:r>
            <a:r>
              <a:rPr lang="fr-FR" u="sng" dirty="0" err="1" smtClean="0"/>
              <a:t>vector</a:t>
            </a:r>
            <a:r>
              <a:rPr lang="fr-FR" u="sng" dirty="0" smtClean="0"/>
              <a:t> </a:t>
            </a:r>
            <a:r>
              <a:rPr lang="fr-FR" u="sng" dirty="0" err="1" smtClean="0"/>
              <a:t>graphic</a:t>
            </a:r>
            <a:r>
              <a:rPr lang="fr-FR" u="sng" dirty="0" smtClean="0"/>
              <a:t> )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SVG est utilisé pour </a:t>
            </a:r>
            <a:r>
              <a:rPr lang="fr-FR" sz="1800" dirty="0" smtClean="0"/>
              <a:t>définir les </a:t>
            </a:r>
            <a:r>
              <a:rPr lang="fr-FR" sz="1800" dirty="0"/>
              <a:t>graphiques pour le </a:t>
            </a:r>
            <a:r>
              <a:rPr lang="fr-FR" sz="1800" dirty="0" smtClean="0"/>
              <a:t>Web</a:t>
            </a:r>
          </a:p>
          <a:p>
            <a:pPr marL="0" indent="0">
              <a:buNone/>
            </a:pPr>
            <a:r>
              <a:rPr lang="fr-FR" sz="1800" dirty="0" smtClean="0"/>
              <a:t>SVG admet plusieurs méthodes pour dessiner des </a:t>
            </a:r>
            <a:r>
              <a:rPr lang="fr-FR" sz="1800" dirty="0" err="1" smtClean="0"/>
              <a:t>path,rectangle,cercle,polygon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Ex: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&lt;</a:t>
            </a:r>
            <a:r>
              <a:rPr lang="en-US" sz="1800" dirty="0" err="1"/>
              <a:t>svg</a:t>
            </a:r>
            <a:r>
              <a:rPr lang="en-US" sz="1800" dirty="0"/>
              <a:t> width="100" height="100"&gt;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&lt;circle cx="50" cy="50" r="40" stroke="green" stroke-width="4" fill="yellow" /&gt;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svg</a:t>
            </a:r>
            <a:r>
              <a:rPr lang="en-US" sz="1800" dirty="0" smtClean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&lt;</a:t>
            </a:r>
            <a:r>
              <a:rPr lang="en-US" sz="1800" dirty="0" err="1"/>
              <a:t>svg</a:t>
            </a:r>
            <a:r>
              <a:rPr lang="en-US" sz="1800" dirty="0"/>
              <a:t> width="400" height="100"&gt;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&lt;</a:t>
            </a:r>
            <a:r>
              <a:rPr lang="en-US" sz="1800" dirty="0" err="1"/>
              <a:t>rect</a:t>
            </a:r>
            <a:r>
              <a:rPr lang="en-US" sz="1800" dirty="0"/>
              <a:t> width="400" height="100" style="</a:t>
            </a:r>
            <a:r>
              <a:rPr lang="en-US" sz="1800" dirty="0" err="1"/>
              <a:t>fill:rgb</a:t>
            </a:r>
            <a:r>
              <a:rPr lang="en-US" sz="1800" dirty="0"/>
              <a:t>(0,0,255);stroke-width:10;stroke:rgb(0,0,0)" /&gt;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svg</a:t>
            </a:r>
            <a:r>
              <a:rPr lang="en-US" sz="1800" dirty="0" smtClean="0"/>
              <a:t>&gt;</a:t>
            </a:r>
          </a:p>
          <a:p>
            <a:pPr marL="342900" indent="-342900">
              <a:buFont typeface="+mj-lt"/>
              <a:buAutoNum type="arabicPeriod"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82419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556</Words>
  <Application>Microsoft Office PowerPoint</Application>
  <PresentationFormat>Widescreen</PresentationFormat>
  <Paragraphs>97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Quoi HTML5 </vt:lpstr>
      <vt:lpstr>Le Doctype</vt:lpstr>
      <vt:lpstr>Les Figures</vt:lpstr>
      <vt:lpstr>Content-Editable</vt:lpstr>
      <vt:lpstr>Les inputs</vt:lpstr>
      <vt:lpstr>Local storage</vt:lpstr>
      <vt:lpstr>PowerPoint Presentation</vt:lpstr>
      <vt:lpstr>Audio,Video,SVG</vt:lpstr>
      <vt:lpstr>Svg (scalable vector graphic )</vt:lpstr>
      <vt:lpstr>canvas</vt:lpstr>
      <vt:lpstr>Dessiner un cercle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Quoi HTML5 </dc:title>
  <dc:creator>bassem</dc:creator>
  <cp:lastModifiedBy>bassem</cp:lastModifiedBy>
  <cp:revision>37</cp:revision>
  <dcterms:created xsi:type="dcterms:W3CDTF">2015-12-06T18:39:23Z</dcterms:created>
  <dcterms:modified xsi:type="dcterms:W3CDTF">2015-12-12T23:27:56Z</dcterms:modified>
</cp:coreProperties>
</file>