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6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8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153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07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0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24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064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78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9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92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74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4DE1-29A1-49DE-9A78-61F90F881913}" type="datetimeFigureOut">
              <a:rPr lang="fr-BE" smtClean="0"/>
              <a:t>13-12-15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Jeu en HTML5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jeu en HTML5 en utilisant Le </a:t>
            </a:r>
            <a:r>
              <a:rPr lang="fr-FR" dirty="0" err="1" smtClean="0"/>
              <a:t>canvas</a:t>
            </a:r>
            <a:r>
              <a:rPr lang="fr-FR" dirty="0" smtClean="0"/>
              <a:t> avec javascript,phaser</a:t>
            </a:r>
            <a:r>
              <a:rPr lang="fr-FR" dirty="0" smtClean="0"/>
              <a:t>.js et box2d plugin</a:t>
            </a:r>
            <a:r>
              <a:rPr lang="fr-FR" dirty="0" smtClean="0"/>
              <a:t> ?</a:t>
            </a:r>
          </a:p>
          <a:p>
            <a:endParaRPr lang="fr-FR" dirty="0" smtClean="0"/>
          </a:p>
          <a:p>
            <a:r>
              <a:rPr lang="fr-FR" dirty="0" smtClean="0"/>
              <a:t>Préparé par </a:t>
            </a:r>
            <a:r>
              <a:rPr lang="fr-FR" dirty="0" err="1" smtClean="0"/>
              <a:t>Bassem.A.Alameddine</a:t>
            </a:r>
            <a:endParaRPr lang="fr-FR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975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Jeu en HTML5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en HTML5</dc:title>
  <dc:creator>bassem</dc:creator>
  <cp:lastModifiedBy>bassem</cp:lastModifiedBy>
  <cp:revision>1</cp:revision>
  <dcterms:created xsi:type="dcterms:W3CDTF">2015-12-12T23:28:15Z</dcterms:created>
  <dcterms:modified xsi:type="dcterms:W3CDTF">2015-12-12T23:29:35Z</dcterms:modified>
</cp:coreProperties>
</file>