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Quoi HTML5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Quelles différences existe-t-ils entre HTML4 et HTML5 ?</a:t>
            </a:r>
          </a:p>
          <a:p>
            <a:endParaRPr lang="fr-FR" dirty="0"/>
          </a:p>
          <a:p>
            <a:r>
              <a:rPr lang="fr-FR" dirty="0" smtClean="0"/>
              <a:t>Préparé par Bassem.A.Alameddine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 </a:t>
            </a:r>
            <a:r>
              <a:rPr lang="fr-FR" u="sng" dirty="0" err="1" smtClean="0"/>
              <a:t>Doctype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cs typeface="Times New Roman" panose="02020603050405020304" pitchFamily="18" charset="0"/>
              </a:rPr>
              <a:t>Le </a:t>
            </a:r>
            <a:r>
              <a:rPr lang="fr-FR" sz="2400" b="1" dirty="0" err="1" smtClean="0"/>
              <a:t>Doctype</a:t>
            </a:r>
            <a:r>
              <a:rPr lang="fr-FR" sz="2400" b="1" dirty="0" smtClean="0"/>
              <a:t> </a:t>
            </a:r>
            <a:r>
              <a:rPr lang="fr-FR" sz="2400" b="1" dirty="0" smtClean="0">
                <a:cs typeface="Times New Roman" panose="02020603050405020304" pitchFamily="18" charset="0"/>
              </a:rPr>
              <a:t>dans html4 </a:t>
            </a:r>
            <a:r>
              <a:rPr lang="fr-FR" sz="2400" b="1" dirty="0" err="1" smtClean="0">
                <a:cs typeface="Times New Roman" panose="02020603050405020304" pitchFamily="18" charset="0"/>
              </a:rPr>
              <a:t>etais</a:t>
            </a:r>
            <a:r>
              <a:rPr lang="fr-FR" sz="2400" b="1" dirty="0" smtClean="0">
                <a:cs typeface="Times New Roman" panose="02020603050405020304" pitchFamily="18" charset="0"/>
              </a:rPr>
              <a:t> initialiser comme suite :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PUBLIC "-//W3C//DTD XHTML 1.0 </a:t>
            </a:r>
            <a:r>
              <a:rPr lang="fr-FR" sz="1800" dirty="0" err="1" smtClean="0">
                <a:cs typeface="Times New Roman" panose="02020603050405020304" pitchFamily="18" charset="0"/>
              </a:rPr>
              <a:t>Transitional</a:t>
            </a:r>
            <a:r>
              <a:rPr lang="fr-FR" sz="1800" dirty="0" smtClean="0">
                <a:cs typeface="Times New Roman" panose="02020603050405020304" pitchFamily="18" charset="0"/>
              </a:rPr>
              <a:t>//EN"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	"http://www.w3.org/TR/xhtml1/DTD/xhtml1-transitional.dtd"&gt;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Il étais difficile de mémoriser tous le </a:t>
            </a:r>
            <a:r>
              <a:rPr lang="fr-FR" sz="1800" dirty="0" err="1" smtClean="0">
                <a:cs typeface="Times New Roman" panose="02020603050405020304" pitchFamily="18" charset="0"/>
              </a:rPr>
              <a:t>markup</a:t>
            </a:r>
            <a:r>
              <a:rPr lang="fr-FR" sz="18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fr-FR" sz="2400" b="1" dirty="0" smtClean="0">
                <a:cs typeface="Times New Roman" panose="02020603050405020304" pitchFamily="18" charset="0"/>
              </a:rPr>
              <a:t>Dans html5 le </a:t>
            </a:r>
            <a:r>
              <a:rPr lang="fr-FR" sz="2400" b="1" dirty="0" err="1" smtClean="0">
                <a:cs typeface="Times New Roman" panose="02020603050405020304" pitchFamily="18" charset="0"/>
              </a:rPr>
              <a:t>Doctype</a:t>
            </a:r>
            <a:r>
              <a:rPr lang="fr-FR" sz="2400" b="1" dirty="0" smtClean="0">
                <a:cs typeface="Times New Roman" panose="02020603050405020304" pitchFamily="18" charset="0"/>
              </a:rPr>
              <a:t> est réduit pour être comme suit :</a:t>
            </a:r>
            <a:r>
              <a:rPr lang="fr-FR" sz="1800" b="1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&gt;</a:t>
            </a:r>
          </a:p>
          <a:p>
            <a:endParaRPr lang="fr-F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Figures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Html4 il étais impossible de mètre un titre pour un image sans l’</a:t>
            </a:r>
            <a:r>
              <a:rPr lang="fr-FR" dirty="0" err="1" smtClean="0"/>
              <a:t>itulisation</a:t>
            </a:r>
            <a:r>
              <a:rPr lang="fr-FR" dirty="0" smtClean="0"/>
              <a:t> des </a:t>
            </a:r>
            <a:r>
              <a:rPr lang="fr-FR" dirty="0" err="1" smtClean="0"/>
              <a:t>span</a:t>
            </a:r>
            <a:r>
              <a:rPr lang="fr-FR" dirty="0" smtClean="0"/>
              <a:t> ou div avec l’image en mettre les styles pour que la </a:t>
            </a:r>
            <a:r>
              <a:rPr lang="fr-FR" dirty="0" err="1" smtClean="0"/>
              <a:t>caption</a:t>
            </a:r>
            <a:r>
              <a:rPr lang="fr-FR" dirty="0" smtClean="0"/>
              <a:t> vient au dessus d’image </a:t>
            </a:r>
          </a:p>
          <a:p>
            <a:r>
              <a:rPr lang="fr-FR" dirty="0" smtClean="0"/>
              <a:t>Mais dans HTML5 le balise </a:t>
            </a:r>
            <a:r>
              <a:rPr lang="fr-FR" b="1" dirty="0" smtClean="0"/>
              <a:t>FIGURE </a:t>
            </a:r>
          </a:p>
          <a:p>
            <a:pPr marL="0" indent="0">
              <a:buNone/>
            </a:pPr>
            <a:r>
              <a:rPr lang="en-US" b="1" dirty="0" smtClean="0"/>
              <a:t>&lt;figure&gt;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="path/to/image" alt="About image" /&gt;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        &lt;p&gt;</a:t>
            </a:r>
            <a:r>
              <a:rPr lang="en-US" b="1" dirty="0" err="1" smtClean="0"/>
              <a:t>C’est</a:t>
            </a:r>
            <a:r>
              <a:rPr lang="en-US" b="1" dirty="0" smtClean="0"/>
              <a:t> le </a:t>
            </a:r>
            <a:r>
              <a:rPr lang="en-US" b="1" dirty="0" err="1" smtClean="0"/>
              <a:t>titre</a:t>
            </a:r>
            <a:r>
              <a:rPr lang="en-US" b="1" dirty="0" smtClean="0"/>
              <a:t> du </a:t>
            </a:r>
            <a:r>
              <a:rPr lang="en-US" b="1" smtClean="0"/>
              <a:t>l’image. </a:t>
            </a:r>
            <a:r>
              <a:rPr lang="en-US" b="1" dirty="0" smtClean="0"/>
              <a:t>&lt;/p&gt;</a:t>
            </a:r>
          </a:p>
          <a:p>
            <a:pPr marL="0" indent="0">
              <a:buNone/>
            </a:pPr>
            <a:r>
              <a:rPr lang="en-US" b="1" dirty="0" smtClean="0"/>
              <a:t>    &lt;/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&lt;/figure&gt;</a:t>
            </a:r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figcaption</a:t>
            </a:r>
            <a:r>
              <a:rPr lang="en-US" dirty="0" smtClean="0"/>
              <a:t> </a:t>
            </a:r>
            <a:r>
              <a:rPr lang="fr-FR" dirty="0" smtClean="0"/>
              <a:t>fais</a:t>
            </a:r>
            <a:r>
              <a:rPr lang="en-US" dirty="0" smtClean="0"/>
              <a:t> la </a:t>
            </a:r>
            <a:r>
              <a:rPr lang="fr-FR" dirty="0" smtClean="0"/>
              <a:t>truc , nous pourrons </a:t>
            </a:r>
            <a:r>
              <a:rPr lang="fr-FR" dirty="0" err="1" smtClean="0"/>
              <a:t>inserer</a:t>
            </a:r>
            <a:r>
              <a:rPr lang="fr-FR" dirty="0" smtClean="0"/>
              <a:t> quelque soit des balises html.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5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Content-Editable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Modifier votre contenu par le nouveau </a:t>
            </a:r>
            <a:r>
              <a:rPr lang="fr-FR" dirty="0" err="1" smtClean="0"/>
              <a:t>attribute</a:t>
            </a:r>
            <a:r>
              <a:rPr lang="fr-FR" dirty="0" smtClean="0"/>
              <a:t> : </a:t>
            </a:r>
            <a:r>
              <a:rPr lang="fr-FR" dirty="0" err="1" smtClean="0"/>
              <a:t>contenteditable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 err="1"/>
              <a:t>contenteditable</a:t>
            </a:r>
            <a:r>
              <a:rPr lang="en-US" b="1" dirty="0"/>
              <a:t>="true"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&lt;li&gt; Break mechanical cab driver. &lt;/li&gt;</a:t>
            </a:r>
          </a:p>
          <a:p>
            <a:pPr marL="0" indent="0">
              <a:buNone/>
            </a:pPr>
            <a:r>
              <a:rPr lang="en-US" dirty="0"/>
              <a:t>        &lt;li&gt; Drive to abandoned factory</a:t>
            </a:r>
          </a:p>
          <a:p>
            <a:pPr marL="0" indent="0">
              <a:buNone/>
            </a:pPr>
            <a:r>
              <a:rPr lang="en-US" dirty="0"/>
              <a:t>        &lt;li&gt; Watch video of self &lt;/li&gt;</a:t>
            </a:r>
          </a:p>
          <a:p>
            <a:pPr marL="0" indent="0">
              <a:buNone/>
            </a:pPr>
            <a:r>
              <a:rPr lang="en-US" dirty="0"/>
              <a:t>     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Quoi HTML5 </vt:lpstr>
      <vt:lpstr>Le Doctype</vt:lpstr>
      <vt:lpstr>Les Figures</vt:lpstr>
      <vt:lpstr>Content-Editable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Quoi HTML5 </dc:title>
  <dc:creator>bassem</dc:creator>
  <cp:lastModifiedBy>bassem</cp:lastModifiedBy>
  <cp:revision>12</cp:revision>
  <dcterms:created xsi:type="dcterms:W3CDTF">2015-12-06T18:39:23Z</dcterms:created>
  <dcterms:modified xsi:type="dcterms:W3CDTF">2015-12-12T13:39:34Z</dcterms:modified>
</cp:coreProperties>
</file>