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FA84-0004-4E12-8F5A-7C8BBC67239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Quoi HTML5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Quelles différences existe-t-ils entre HTML4 et HTML5 ?</a:t>
            </a:r>
          </a:p>
          <a:p>
            <a:endParaRPr lang="fr-FR" dirty="0"/>
          </a:p>
          <a:p>
            <a:r>
              <a:rPr lang="fr-FR" dirty="0" smtClean="0"/>
              <a:t>Préparé par Bassem.A.Alameddine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Doctype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cs typeface="Times New Roman" panose="02020603050405020304" pitchFamily="18" charset="0"/>
              </a:rPr>
              <a:t>Le </a:t>
            </a:r>
            <a:r>
              <a:rPr lang="fr-FR" sz="2400" b="1" dirty="0" err="1" smtClean="0"/>
              <a:t>Doctype</a:t>
            </a:r>
            <a:r>
              <a:rPr lang="fr-FR" sz="2400" b="1" dirty="0" smtClean="0"/>
              <a:t> </a:t>
            </a:r>
            <a:r>
              <a:rPr lang="fr-FR" sz="2400" b="1" dirty="0" smtClean="0">
                <a:cs typeface="Times New Roman" panose="02020603050405020304" pitchFamily="18" charset="0"/>
              </a:rPr>
              <a:t>dans html4 </a:t>
            </a:r>
            <a:r>
              <a:rPr lang="fr-FR" sz="2400" b="1" dirty="0" err="1" smtClean="0">
                <a:cs typeface="Times New Roman" panose="02020603050405020304" pitchFamily="18" charset="0"/>
              </a:rPr>
              <a:t>etais</a:t>
            </a:r>
            <a:r>
              <a:rPr lang="fr-FR" sz="2400" b="1" dirty="0" smtClean="0">
                <a:cs typeface="Times New Roman" panose="02020603050405020304" pitchFamily="18" charset="0"/>
              </a:rPr>
              <a:t> initialiser comme suite :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PUBLIC "-//W3C//DTD XHTML 1.0 </a:t>
            </a:r>
            <a:r>
              <a:rPr lang="fr-FR" sz="1800" dirty="0" err="1" smtClean="0">
                <a:cs typeface="Times New Roman" panose="02020603050405020304" pitchFamily="18" charset="0"/>
              </a:rPr>
              <a:t>Transitional</a:t>
            </a:r>
            <a:r>
              <a:rPr lang="fr-FR" sz="1800" dirty="0" smtClean="0">
                <a:cs typeface="Times New Roman" panose="02020603050405020304" pitchFamily="18" charset="0"/>
              </a:rPr>
              <a:t>//EN"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	"http://www.w3.org/TR/xhtml1/DTD/xhtml1-transitional.dtd"&gt;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Il étais difficile de mémoriser tous le </a:t>
            </a:r>
            <a:r>
              <a:rPr lang="fr-FR" sz="1800" dirty="0" err="1" smtClean="0">
                <a:cs typeface="Times New Roman" panose="02020603050405020304" pitchFamily="18" charset="0"/>
              </a:rPr>
              <a:t>markup</a:t>
            </a:r>
            <a:r>
              <a:rPr lang="fr-FR" sz="18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fr-FR" sz="2400" b="1" dirty="0" smtClean="0">
                <a:cs typeface="Times New Roman" panose="02020603050405020304" pitchFamily="18" charset="0"/>
              </a:rPr>
              <a:t>Dans html5 le </a:t>
            </a:r>
            <a:r>
              <a:rPr lang="fr-FR" sz="2400" b="1" smtClean="0">
                <a:cs typeface="Times New Roman" panose="02020603050405020304" pitchFamily="18" charset="0"/>
              </a:rPr>
              <a:t>Doctype</a:t>
            </a:r>
            <a:r>
              <a:rPr lang="fr-FR" sz="2400" b="1" dirty="0" smtClean="0">
                <a:cs typeface="Times New Roman" panose="02020603050405020304" pitchFamily="18" charset="0"/>
              </a:rPr>
              <a:t> est réduit pour être comme suit :</a:t>
            </a:r>
            <a:r>
              <a:rPr lang="fr-FR" sz="1800" b="1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&gt;</a:t>
            </a:r>
          </a:p>
          <a:p>
            <a:endParaRPr lang="fr-F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7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Quoi HTML5 </vt:lpstr>
      <vt:lpstr>Le Doctype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Quoi HTML5 </dc:title>
  <dc:creator>bassem</dc:creator>
  <cp:lastModifiedBy>bassem</cp:lastModifiedBy>
  <cp:revision>7</cp:revision>
  <dcterms:created xsi:type="dcterms:W3CDTF">2015-12-06T18:39:23Z</dcterms:created>
  <dcterms:modified xsi:type="dcterms:W3CDTF">2015-12-06T19:01:48Z</dcterms:modified>
</cp:coreProperties>
</file>