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08" autoAdjust="0"/>
  </p:normalViewPr>
  <p:slideViewPr>
    <p:cSldViewPr snapToGrid="0" snapToObjects="1">
      <p:cViewPr varScale="1">
        <p:scale>
          <a:sx n="93" d="100"/>
          <a:sy n="93" d="100"/>
        </p:scale>
        <p:origin x="23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13020-A161-47CD-B250-B2C05B02113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3048-1EB2-4CA5-87EA-335A41B78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clusteredBarChart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visual represents the data properly because it clearly represents such a large data set and also clearly labels the bars.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visual type clearly represents percentages of the two elements with the use of colorful segments which altogether represent a whole.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lineClusteredColumnComboChart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combo chart visual allows a user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 multiple measures with different value ranges and also Illustrate the correlation between two measures in one visual.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shows two variables, units manufactured and those that are defective both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stacked into one column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catter chart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shows relationships between two numerical values.</a:t>
            </a:r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3e312f-7014-4fec-97f5-84516f47097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3e312f-7014-4fec-97f5-84516f47097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3e312f-7014-4fec-97f5-84516f47097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3e312f-7014-4fec-97f5-84516f47097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3e312f-7014-4fec-97f5-84516f47097d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3e312f-7014-4fec-97f5-84516f47097d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learn/modules/visuals-power-bi/3-effective-vis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Dashboard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7/27/2022 8:31:18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7/27/2022 7:19:27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4089-EA86-D47B-39D6-F4DFF8CF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2A6C-F642-DEAA-A20F-0CF1F53A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visualizations represent data from two data sets; the Financial and Manufacturing data 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sets are related on the basis of the Country field.</a:t>
            </a:r>
          </a:p>
        </p:txBody>
      </p:sp>
    </p:spTree>
    <p:extLst>
      <p:ext uri="{BB962C8B-B14F-4D97-AF65-F5344CB8AC3E}">
        <p14:creationId xmlns:p14="http://schemas.microsoft.com/office/powerpoint/2010/main" val="27752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Country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sales &amp; Profit by Segment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per Unit by Product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Units Manufactured &amp; Defective Units by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Units manufactured &amp; Units sold Relationship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5F55-E08B-D401-6C92-5535A755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86E2-36AE-7B50-7329-BCAD82C3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stakeholders who are non-English speaking, the language preferences in the browser can be changed based on the language they are mostly comfortable with.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stakeholders who are colorblind, there are several colorblind themes in Microsoft Power BI service, or I can import custom ones to design the most effective dashboards for them.</a:t>
            </a:r>
          </a:p>
        </p:txBody>
      </p:sp>
    </p:spTree>
    <p:extLst>
      <p:ext uri="{BB962C8B-B14F-4D97-AF65-F5344CB8AC3E}">
        <p14:creationId xmlns:p14="http://schemas.microsoft.com/office/powerpoint/2010/main" val="220451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AE8-2515-7C4D-B5C2-40AB2562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8587-2F5A-034F-8408-D9356A11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 (2022).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effective 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Developer tools, technical documentation and coding examples | Microsoft Docs.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https://docs.microsoft.com/en-us/learn/modules/visuals-power-bi/3-effective-visualization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276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287</Words>
  <Application>Microsoft Macintosh PowerPoint</Application>
  <PresentationFormat>Widescreen</PresentationFormat>
  <Paragraphs>30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Times New Roman</vt:lpstr>
      <vt:lpstr>Custom Design</vt:lpstr>
      <vt:lpstr>Creating a Dashboard</vt:lpstr>
      <vt:lpstr>Background</vt:lpstr>
      <vt:lpstr>Sales By Country</vt:lpstr>
      <vt:lpstr>Gross sales &amp; Profit by Segment</vt:lpstr>
      <vt:lpstr>Profit per Unit by Product</vt:lpstr>
      <vt:lpstr>Units Manufactured &amp; Defective Units by Product</vt:lpstr>
      <vt:lpstr>Units manufactured &amp; Units sold Relationship</vt:lpstr>
      <vt:lpstr>Important Considerations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Vincent Brooklyn Ggoli</cp:lastModifiedBy>
  <cp:revision>20</cp:revision>
  <dcterms:created xsi:type="dcterms:W3CDTF">2016-09-04T11:54:55Z</dcterms:created>
  <dcterms:modified xsi:type="dcterms:W3CDTF">2022-07-28T05:46:43Z</dcterms:modified>
</cp:coreProperties>
</file>