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6969"/>
    <a:srgbClr val="D3D3D3"/>
    <a:srgbClr val="FEE6E2"/>
    <a:srgbClr val="FFFFE0"/>
    <a:srgbClr val="DAA520"/>
    <a:srgbClr val="000000"/>
    <a:srgbClr val="FFFFFF"/>
    <a:srgbClr val="FF69B4"/>
    <a:srgbClr val="FF00FF"/>
    <a:srgbClr val="FF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9541E-02BE-4D96-8720-2F0072C3AF48}" v="541" dt="2025-09-29T20:22:22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my ." userId="76280358a8583cdd" providerId="LiveId" clId="{FD2E4073-40E9-486E-BD22-9E6A2515E7B1}"/>
    <pc:docChg chg="undo custSel addSld delSld modSld sldOrd">
      <pc:chgData name="Memy ." userId="76280358a8583cdd" providerId="LiveId" clId="{FD2E4073-40E9-486E-BD22-9E6A2515E7B1}" dt="2025-09-29T20:22:48.422" v="1086" actId="1076"/>
      <pc:docMkLst>
        <pc:docMk/>
      </pc:docMkLst>
      <pc:sldChg chg="modSp mod setBg">
        <pc:chgData name="Memy ." userId="76280358a8583cdd" providerId="LiveId" clId="{FD2E4073-40E9-486E-BD22-9E6A2515E7B1}" dt="2025-09-29T19:21:12.623" v="494" actId="208"/>
        <pc:sldMkLst>
          <pc:docMk/>
          <pc:sldMk cId="4234040427" sldId="256"/>
        </pc:sldMkLst>
        <pc:spChg chg="mod">
          <ac:chgData name="Memy ." userId="76280358a8583cdd" providerId="LiveId" clId="{FD2E4073-40E9-486E-BD22-9E6A2515E7B1}" dt="2025-09-29T19:21:01.024" v="493" actId="208"/>
          <ac:spMkLst>
            <pc:docMk/>
            <pc:sldMk cId="4234040427" sldId="256"/>
            <ac:spMk id="8" creationId="{C2861E79-E847-9F29-8178-226C0796257C}"/>
          </ac:spMkLst>
        </pc:spChg>
        <pc:spChg chg="mod">
          <ac:chgData name="Memy ." userId="76280358a8583cdd" providerId="LiveId" clId="{FD2E4073-40E9-486E-BD22-9E6A2515E7B1}" dt="2025-09-29T19:21:12.623" v="494" actId="208"/>
          <ac:spMkLst>
            <pc:docMk/>
            <pc:sldMk cId="4234040427" sldId="256"/>
            <ac:spMk id="9" creationId="{3E0E4EA2-719A-EB5F-69F1-15B9BA29FC4D}"/>
          </ac:spMkLst>
        </pc:spChg>
      </pc:sldChg>
      <pc:sldChg chg="modSp mod ord setBg">
        <pc:chgData name="Memy ." userId="76280358a8583cdd" providerId="LiveId" clId="{FD2E4073-40E9-486E-BD22-9E6A2515E7B1}" dt="2025-09-29T19:22:09.025" v="502" actId="1076"/>
        <pc:sldMkLst>
          <pc:docMk/>
          <pc:sldMk cId="3096854156" sldId="257"/>
        </pc:sldMkLst>
        <pc:spChg chg="mod">
          <ac:chgData name="Memy ." userId="76280358a8583cdd" providerId="LiveId" clId="{FD2E4073-40E9-486E-BD22-9E6A2515E7B1}" dt="2025-09-29T19:21:50.194" v="499" actId="208"/>
          <ac:spMkLst>
            <pc:docMk/>
            <pc:sldMk cId="3096854156" sldId="257"/>
            <ac:spMk id="8" creationId="{E7E7C39B-437B-37EB-16FC-DD8DC433077D}"/>
          </ac:spMkLst>
        </pc:spChg>
        <pc:spChg chg="mod">
          <ac:chgData name="Memy ." userId="76280358a8583cdd" providerId="LiveId" clId="{FD2E4073-40E9-486E-BD22-9E6A2515E7B1}" dt="2025-09-29T19:22:09.025" v="502" actId="1076"/>
          <ac:spMkLst>
            <pc:docMk/>
            <pc:sldMk cId="3096854156" sldId="257"/>
            <ac:spMk id="9" creationId="{CE02A040-FC49-965A-BD40-1CA9898F87E4}"/>
          </ac:spMkLst>
        </pc:spChg>
        <pc:spChg chg="mod">
          <ac:chgData name="Memy ." userId="76280358a8583cdd" providerId="LiveId" clId="{FD2E4073-40E9-486E-BD22-9E6A2515E7B1}" dt="2025-09-29T19:21:23.187" v="495" actId="207"/>
          <ac:spMkLst>
            <pc:docMk/>
            <pc:sldMk cId="3096854156" sldId="257"/>
            <ac:spMk id="10" creationId="{CF9F6C83-B5DB-A219-AA00-A0F7BEEE7046}"/>
          </ac:spMkLst>
        </pc:spChg>
      </pc:sldChg>
      <pc:sldChg chg="addSp delSp modSp mod setBg modAnim">
        <pc:chgData name="Memy ." userId="76280358a8583cdd" providerId="LiveId" clId="{FD2E4073-40E9-486E-BD22-9E6A2515E7B1}" dt="2025-09-29T19:20:23.016" v="489" actId="14861"/>
        <pc:sldMkLst>
          <pc:docMk/>
          <pc:sldMk cId="2074587398" sldId="258"/>
        </pc:sldMkLst>
        <pc:spChg chg="add mod">
          <ac:chgData name="Memy ." userId="76280358a8583cdd" providerId="LiveId" clId="{FD2E4073-40E9-486E-BD22-9E6A2515E7B1}" dt="2025-09-29T19:20:23.016" v="489" actId="14861"/>
          <ac:spMkLst>
            <pc:docMk/>
            <pc:sldMk cId="2074587398" sldId="258"/>
            <ac:spMk id="2" creationId="{1A5C6DD3-A134-5029-9DBE-AE9B948A6DA2}"/>
          </ac:spMkLst>
        </pc:spChg>
        <pc:spChg chg="add del mod">
          <ac:chgData name="Memy ." userId="76280358a8583cdd" providerId="LiveId" clId="{FD2E4073-40E9-486E-BD22-9E6A2515E7B1}" dt="2025-09-29T18:31:00.674" v="225" actId="21"/>
          <ac:spMkLst>
            <pc:docMk/>
            <pc:sldMk cId="2074587398" sldId="258"/>
            <ac:spMk id="3" creationId="{CA3326DB-D32D-5001-1FBB-F059E8BB73A3}"/>
          </ac:spMkLst>
        </pc:spChg>
        <pc:spChg chg="del">
          <ac:chgData name="Memy ." userId="76280358a8583cdd" providerId="LiveId" clId="{FD2E4073-40E9-486E-BD22-9E6A2515E7B1}" dt="2025-09-29T18:21:07.900" v="37" actId="21"/>
          <ac:spMkLst>
            <pc:docMk/>
            <pc:sldMk cId="2074587398" sldId="258"/>
            <ac:spMk id="8" creationId="{3DCE338D-7A93-C173-4106-481D4597A307}"/>
          </ac:spMkLst>
        </pc:spChg>
        <pc:spChg chg="del">
          <ac:chgData name="Memy ." userId="76280358a8583cdd" providerId="LiveId" clId="{FD2E4073-40E9-486E-BD22-9E6A2515E7B1}" dt="2025-09-29T18:21:11.749" v="38" actId="21"/>
          <ac:spMkLst>
            <pc:docMk/>
            <pc:sldMk cId="2074587398" sldId="258"/>
            <ac:spMk id="9" creationId="{58F508D4-C8F5-3524-DED7-E8557D44526F}"/>
          </ac:spMkLst>
        </pc:spChg>
        <pc:spChg chg="add mod">
          <ac:chgData name="Memy ." userId="76280358a8583cdd" providerId="LiveId" clId="{FD2E4073-40E9-486E-BD22-9E6A2515E7B1}" dt="2025-09-29T18:32:52.334" v="257" actId="1076"/>
          <ac:spMkLst>
            <pc:docMk/>
            <pc:sldMk cId="2074587398" sldId="258"/>
            <ac:spMk id="10" creationId="{EF9E3527-9805-BA6D-218C-CCF875F4BA57}"/>
          </ac:spMkLst>
        </pc:spChg>
        <pc:spChg chg="add mod">
          <ac:chgData name="Memy ." userId="76280358a8583cdd" providerId="LiveId" clId="{FD2E4073-40E9-486E-BD22-9E6A2515E7B1}" dt="2025-09-29T18:49:12.783" v="290" actId="164"/>
          <ac:spMkLst>
            <pc:docMk/>
            <pc:sldMk cId="2074587398" sldId="258"/>
            <ac:spMk id="14" creationId="{6768EF46-821E-19EE-D29A-4C600BC1A793}"/>
          </ac:spMkLst>
        </pc:spChg>
        <pc:spChg chg="add mod">
          <ac:chgData name="Memy ." userId="76280358a8583cdd" providerId="LiveId" clId="{FD2E4073-40E9-486E-BD22-9E6A2515E7B1}" dt="2025-09-29T18:58:06.214" v="320" actId="164"/>
          <ac:spMkLst>
            <pc:docMk/>
            <pc:sldMk cId="2074587398" sldId="258"/>
            <ac:spMk id="18" creationId="{B2E8C2B0-25F1-E8F2-3199-B1B87632C230}"/>
          </ac:spMkLst>
        </pc:spChg>
        <pc:spChg chg="add mod">
          <ac:chgData name="Memy ." userId="76280358a8583cdd" providerId="LiveId" clId="{FD2E4073-40E9-486E-BD22-9E6A2515E7B1}" dt="2025-09-29T19:01:15.969" v="357" actId="164"/>
          <ac:spMkLst>
            <pc:docMk/>
            <pc:sldMk cId="2074587398" sldId="258"/>
            <ac:spMk id="22" creationId="{743EF201-07B9-8295-C969-1F1AB99465C9}"/>
          </ac:spMkLst>
        </pc:spChg>
        <pc:grpChg chg="add mod">
          <ac:chgData name="Memy ." userId="76280358a8583cdd" providerId="LiveId" clId="{FD2E4073-40E9-486E-BD22-9E6A2515E7B1}" dt="2025-09-29T19:01:21.572" v="358" actId="1076"/>
          <ac:grpSpMkLst>
            <pc:docMk/>
            <pc:sldMk cId="2074587398" sldId="258"/>
            <ac:grpSpMk id="11" creationId="{3CD1704E-01D8-6D7B-4518-6732625A59E1}"/>
          </ac:grpSpMkLst>
        </pc:grpChg>
        <pc:grpChg chg="add mod">
          <ac:chgData name="Memy ." userId="76280358a8583cdd" providerId="LiveId" clId="{FD2E4073-40E9-486E-BD22-9E6A2515E7B1}" dt="2025-09-29T18:49:54.306" v="296" actId="1076"/>
          <ac:grpSpMkLst>
            <pc:docMk/>
            <pc:sldMk cId="2074587398" sldId="258"/>
            <ac:grpSpMk id="15" creationId="{23841B93-EBC0-79E2-9B6A-4DCE21D09C49}"/>
          </ac:grpSpMkLst>
        </pc:grpChg>
        <pc:grpChg chg="add mod">
          <ac:chgData name="Memy ." userId="76280358a8583cdd" providerId="LiveId" clId="{FD2E4073-40E9-486E-BD22-9E6A2515E7B1}" dt="2025-09-29T18:58:06.214" v="320" actId="164"/>
          <ac:grpSpMkLst>
            <pc:docMk/>
            <pc:sldMk cId="2074587398" sldId="258"/>
            <ac:grpSpMk id="19" creationId="{D646B1C3-32DB-2821-3997-48F4248C9DBD}"/>
          </ac:grpSpMkLst>
        </pc:grpChg>
        <pc:grpChg chg="add mod">
          <ac:chgData name="Memy ." userId="76280358a8583cdd" providerId="LiveId" clId="{FD2E4073-40E9-486E-BD22-9E6A2515E7B1}" dt="2025-09-29T19:01:15.969" v="357" actId="164"/>
          <ac:grpSpMkLst>
            <pc:docMk/>
            <pc:sldMk cId="2074587398" sldId="258"/>
            <ac:grpSpMk id="23" creationId="{687CF7C1-DDDA-74A5-AF56-56D7A852E68E}"/>
          </ac:grpSpMkLst>
        </pc:grpChg>
        <pc:picChg chg="add del mod">
          <ac:chgData name="Memy ." userId="76280358a8583cdd" providerId="LiveId" clId="{FD2E4073-40E9-486E-BD22-9E6A2515E7B1}" dt="2025-09-29T18:29:08.465" v="208" actId="21"/>
          <ac:picMkLst>
            <pc:docMk/>
            <pc:sldMk cId="2074587398" sldId="258"/>
            <ac:picMk id="5" creationId="{516CB1EB-BB79-CFBC-89E6-05567CEDCA5D}"/>
          </ac:picMkLst>
        </pc:picChg>
        <pc:picChg chg="add mod modCrop">
          <ac:chgData name="Memy ." userId="76280358a8583cdd" providerId="LiveId" clId="{FD2E4073-40E9-486E-BD22-9E6A2515E7B1}" dt="2025-09-29T18:32:29.313" v="253" actId="164"/>
          <ac:picMkLst>
            <pc:docMk/>
            <pc:sldMk cId="2074587398" sldId="258"/>
            <ac:picMk id="7" creationId="{4FFAFBF4-F10E-93A6-AF6C-23E7EC1CF35A}"/>
          </ac:picMkLst>
        </pc:picChg>
        <pc:picChg chg="add mod">
          <ac:chgData name="Memy ." userId="76280358a8583cdd" providerId="LiveId" clId="{FD2E4073-40E9-486E-BD22-9E6A2515E7B1}" dt="2025-09-29T18:49:12.783" v="290" actId="164"/>
          <ac:picMkLst>
            <pc:docMk/>
            <pc:sldMk cId="2074587398" sldId="258"/>
            <ac:picMk id="13" creationId="{B4D926A3-6F54-616E-6491-43C4AE49FCCF}"/>
          </ac:picMkLst>
        </pc:picChg>
        <pc:picChg chg="add mod">
          <ac:chgData name="Memy ." userId="76280358a8583cdd" providerId="LiveId" clId="{FD2E4073-40E9-486E-BD22-9E6A2515E7B1}" dt="2025-09-29T18:58:06.214" v="320" actId="164"/>
          <ac:picMkLst>
            <pc:docMk/>
            <pc:sldMk cId="2074587398" sldId="258"/>
            <ac:picMk id="17" creationId="{6CCAC1EF-520C-4ADF-BEDF-1658756FD0C1}"/>
          </ac:picMkLst>
        </pc:picChg>
        <pc:picChg chg="add mod">
          <ac:chgData name="Memy ." userId="76280358a8583cdd" providerId="LiveId" clId="{FD2E4073-40E9-486E-BD22-9E6A2515E7B1}" dt="2025-09-29T19:01:15.969" v="357" actId="164"/>
          <ac:picMkLst>
            <pc:docMk/>
            <pc:sldMk cId="2074587398" sldId="258"/>
            <ac:picMk id="21" creationId="{05863D5D-ADC7-B742-E22E-684152AF2C4C}"/>
          </ac:picMkLst>
        </pc:picChg>
      </pc:sldChg>
      <pc:sldChg chg="addSp delSp modSp add mod setBg delAnim modAnim">
        <pc:chgData name="Memy ." userId="76280358a8583cdd" providerId="LiveId" clId="{FD2E4073-40E9-486E-BD22-9E6A2515E7B1}" dt="2025-09-29T19:56:14.094" v="693"/>
        <pc:sldMkLst>
          <pc:docMk/>
          <pc:sldMk cId="2285038503" sldId="259"/>
        </pc:sldMkLst>
        <pc:spChg chg="add mod">
          <ac:chgData name="Memy ." userId="76280358a8583cdd" providerId="LiveId" clId="{FD2E4073-40E9-486E-BD22-9E6A2515E7B1}" dt="2025-09-29T19:52:00.313" v="649" actId="1076"/>
          <ac:spMkLst>
            <pc:docMk/>
            <pc:sldMk cId="2285038503" sldId="259"/>
            <ac:spMk id="2" creationId="{16D426D1-0908-2D41-8D7A-7E24205D0575}"/>
          </ac:spMkLst>
        </pc:spChg>
        <pc:spChg chg="add mod">
          <ac:chgData name="Memy ." userId="76280358a8583cdd" providerId="LiveId" clId="{FD2E4073-40E9-486E-BD22-9E6A2515E7B1}" dt="2025-09-29T19:51:40.445" v="647" actId="14100"/>
          <ac:spMkLst>
            <pc:docMk/>
            <pc:sldMk cId="2285038503" sldId="259"/>
            <ac:spMk id="6" creationId="{E73160F1-4ADF-36F4-61E8-928B3020AFAA}"/>
          </ac:spMkLst>
        </pc:spChg>
        <pc:spChg chg="del mod">
          <ac:chgData name="Memy ." userId="76280358a8583cdd" providerId="LiveId" clId="{FD2E4073-40E9-486E-BD22-9E6A2515E7B1}" dt="2025-09-29T19:25:56.911" v="522" actId="21"/>
          <ac:spMkLst>
            <pc:docMk/>
            <pc:sldMk cId="2285038503" sldId="259"/>
            <ac:spMk id="8" creationId="{549A9AB3-F37F-3C89-3824-252524C42614}"/>
          </ac:spMkLst>
        </pc:spChg>
        <pc:spChg chg="del mod">
          <ac:chgData name="Memy ." userId="76280358a8583cdd" providerId="LiveId" clId="{FD2E4073-40E9-486E-BD22-9E6A2515E7B1}" dt="2025-09-29T19:55:04.379" v="684" actId="21"/>
          <ac:spMkLst>
            <pc:docMk/>
            <pc:sldMk cId="2285038503" sldId="259"/>
            <ac:spMk id="9" creationId="{03AC6AAE-B528-008C-D9AA-59E8147DC62F}"/>
          </ac:spMkLst>
        </pc:spChg>
        <pc:spChg chg="mod">
          <ac:chgData name="Memy ." userId="76280358a8583cdd" providerId="LiveId" clId="{FD2E4073-40E9-486E-BD22-9E6A2515E7B1}" dt="2025-09-29T19:26:12.108" v="525" actId="1076"/>
          <ac:spMkLst>
            <pc:docMk/>
            <pc:sldMk cId="2285038503" sldId="259"/>
            <ac:spMk id="10" creationId="{07C35C5B-6C75-0B12-4B00-917987443737}"/>
          </ac:spMkLst>
        </pc:spChg>
        <pc:spChg chg="del">
          <ac:chgData name="Memy ." userId="76280358a8583cdd" providerId="LiveId" clId="{FD2E4073-40E9-486E-BD22-9E6A2515E7B1}" dt="2025-09-29T19:13:47.777" v="361" actId="21"/>
          <ac:spMkLst>
            <pc:docMk/>
            <pc:sldMk cId="2285038503" sldId="259"/>
            <ac:spMk id="11" creationId="{A6419AD6-264C-2FF7-E0EF-FE997DB090D6}"/>
          </ac:spMkLst>
        </pc:spChg>
        <pc:spChg chg="add mod">
          <ac:chgData name="Memy ." userId="76280358a8583cdd" providerId="LiveId" clId="{FD2E4073-40E9-486E-BD22-9E6A2515E7B1}" dt="2025-09-29T19:55:53.598" v="690" actId="164"/>
          <ac:spMkLst>
            <pc:docMk/>
            <pc:sldMk cId="2285038503" sldId="259"/>
            <ac:spMk id="14" creationId="{0567B75D-C7AB-3DAE-1C92-508B854FB639}"/>
          </ac:spMkLst>
        </pc:spChg>
        <pc:grpChg chg="add mod">
          <ac:chgData name="Memy ." userId="76280358a8583cdd" providerId="LiveId" clId="{FD2E4073-40E9-486E-BD22-9E6A2515E7B1}" dt="2025-09-29T19:55:24.706" v="686" actId="1076"/>
          <ac:grpSpMkLst>
            <pc:docMk/>
            <pc:sldMk cId="2285038503" sldId="259"/>
            <ac:grpSpMk id="5" creationId="{79858F32-4B92-BDB1-7D10-803747B976A9}"/>
          </ac:grpSpMkLst>
        </pc:grpChg>
        <pc:grpChg chg="add mod">
          <ac:chgData name="Memy ." userId="76280358a8583cdd" providerId="LiveId" clId="{FD2E4073-40E9-486E-BD22-9E6A2515E7B1}" dt="2025-09-29T19:55:40.751" v="689" actId="1076"/>
          <ac:grpSpMkLst>
            <pc:docMk/>
            <pc:sldMk cId="2285038503" sldId="259"/>
            <ac:grpSpMk id="13" creationId="{96207880-351B-9B12-AF7E-7F32E5D61D3A}"/>
          </ac:grpSpMkLst>
        </pc:grpChg>
        <pc:grpChg chg="add mod">
          <ac:chgData name="Memy ." userId="76280358a8583cdd" providerId="LiveId" clId="{FD2E4073-40E9-486E-BD22-9E6A2515E7B1}" dt="2025-09-29T19:55:58.591" v="691" actId="1076"/>
          <ac:grpSpMkLst>
            <pc:docMk/>
            <pc:sldMk cId="2285038503" sldId="259"/>
            <ac:grpSpMk id="17" creationId="{BC51CCED-28D9-764B-3B35-DCDAA032BE79}"/>
          </ac:grpSpMkLst>
        </pc:grpChg>
        <pc:picChg chg="add mod">
          <ac:chgData name="Memy ." userId="76280358a8583cdd" providerId="LiveId" clId="{FD2E4073-40E9-486E-BD22-9E6A2515E7B1}" dt="2025-09-29T19:52:15.965" v="650" actId="14100"/>
          <ac:picMkLst>
            <pc:docMk/>
            <pc:sldMk cId="2285038503" sldId="259"/>
            <ac:picMk id="4" creationId="{7D53430A-4E52-21EE-5ACC-2005A1F5792C}"/>
          </ac:picMkLst>
        </pc:picChg>
        <pc:picChg chg="add mod">
          <ac:chgData name="Memy ." userId="76280358a8583cdd" providerId="LiveId" clId="{FD2E4073-40E9-486E-BD22-9E6A2515E7B1}" dt="2025-09-29T19:50:53.164" v="639" actId="20577"/>
          <ac:picMkLst>
            <pc:docMk/>
            <pc:sldMk cId="2285038503" sldId="259"/>
            <ac:picMk id="12" creationId="{C72292AB-21CB-814D-C7FE-D1E085808DF6}"/>
          </ac:picMkLst>
        </pc:picChg>
        <pc:picChg chg="add mod">
          <ac:chgData name="Memy ." userId="76280358a8583cdd" providerId="LiveId" clId="{FD2E4073-40E9-486E-BD22-9E6A2515E7B1}" dt="2025-09-29T19:55:53.598" v="690" actId="164"/>
          <ac:picMkLst>
            <pc:docMk/>
            <pc:sldMk cId="2285038503" sldId="259"/>
            <ac:picMk id="16" creationId="{AE6760DD-2542-393F-B48F-81B974BD9B88}"/>
          </ac:picMkLst>
        </pc:picChg>
      </pc:sldChg>
      <pc:sldChg chg="addSp delSp modSp add mod setBg delAnim modAnim">
        <pc:chgData name="Memy ." userId="76280358a8583cdd" providerId="LiveId" clId="{FD2E4073-40E9-486E-BD22-9E6A2515E7B1}" dt="2025-09-29T20:19:30.652" v="954" actId="22"/>
        <pc:sldMkLst>
          <pc:docMk/>
          <pc:sldMk cId="3401897247" sldId="260"/>
        </pc:sldMkLst>
        <pc:spChg chg="mod">
          <ac:chgData name="Memy ." userId="76280358a8583cdd" providerId="LiveId" clId="{FD2E4073-40E9-486E-BD22-9E6A2515E7B1}" dt="2025-09-29T20:13:43.438" v="888" actId="164"/>
          <ac:spMkLst>
            <pc:docMk/>
            <pc:sldMk cId="3401897247" sldId="260"/>
            <ac:spMk id="10" creationId="{23E630DB-03CB-A3B1-06C6-89006694F8CE}"/>
          </ac:spMkLst>
        </pc:spChg>
        <pc:spChg chg="add mod">
          <ac:chgData name="Memy ." userId="76280358a8583cdd" providerId="LiveId" clId="{FD2E4073-40E9-486E-BD22-9E6A2515E7B1}" dt="2025-09-29T20:06:38.725" v="815" actId="207"/>
          <ac:spMkLst>
            <pc:docMk/>
            <pc:sldMk cId="3401897247" sldId="260"/>
            <ac:spMk id="24" creationId="{A4B64875-9665-C130-BA1C-BDB8F0FE8F95}"/>
          </ac:spMkLst>
        </pc:spChg>
        <pc:spChg chg="add mod">
          <ac:chgData name="Memy ." userId="76280358a8583cdd" providerId="LiveId" clId="{FD2E4073-40E9-486E-BD22-9E6A2515E7B1}" dt="2025-09-29T20:06:50.294" v="816" actId="164"/>
          <ac:spMkLst>
            <pc:docMk/>
            <pc:sldMk cId="3401897247" sldId="260"/>
            <ac:spMk id="26" creationId="{9842CFA7-DDD9-F725-F0CE-6EF0453CA16B}"/>
          </ac:spMkLst>
        </pc:spChg>
        <pc:spChg chg="add mod">
          <ac:chgData name="Memy ." userId="76280358a8583cdd" providerId="LiveId" clId="{FD2E4073-40E9-486E-BD22-9E6A2515E7B1}" dt="2025-09-29T20:08:32.550" v="845" actId="164"/>
          <ac:spMkLst>
            <pc:docMk/>
            <pc:sldMk cId="3401897247" sldId="260"/>
            <ac:spMk id="28" creationId="{4AA9CF1C-A813-907B-01DD-964616FD6951}"/>
          </ac:spMkLst>
        </pc:spChg>
        <pc:spChg chg="add mod ord">
          <ac:chgData name="Memy ." userId="76280358a8583cdd" providerId="LiveId" clId="{FD2E4073-40E9-486E-BD22-9E6A2515E7B1}" dt="2025-09-29T20:13:43.438" v="888" actId="164"/>
          <ac:spMkLst>
            <pc:docMk/>
            <pc:sldMk cId="3401897247" sldId="260"/>
            <ac:spMk id="30" creationId="{502EC2FB-2393-201D-A3A4-A824B13E4EF1}"/>
          </ac:spMkLst>
        </pc:spChg>
        <pc:spChg chg="add mod">
          <ac:chgData name="Memy ." userId="76280358a8583cdd" providerId="LiveId" clId="{FD2E4073-40E9-486E-BD22-9E6A2515E7B1}" dt="2025-09-29T20:16:37.990" v="946" actId="1076"/>
          <ac:spMkLst>
            <pc:docMk/>
            <pc:sldMk cId="3401897247" sldId="260"/>
            <ac:spMk id="32" creationId="{D9761FE7-91AB-DF7B-23BA-FA7C4D8BED46}"/>
          </ac:spMkLst>
        </pc:spChg>
        <pc:spChg chg="add mod">
          <ac:chgData name="Memy ." userId="76280358a8583cdd" providerId="LiveId" clId="{FD2E4073-40E9-486E-BD22-9E6A2515E7B1}" dt="2025-09-29T20:16:49.148" v="947" actId="164"/>
          <ac:spMkLst>
            <pc:docMk/>
            <pc:sldMk cId="3401897247" sldId="260"/>
            <ac:spMk id="34" creationId="{15DFF143-0567-ABDD-8B7E-39B8ACB5EC8F}"/>
          </ac:spMkLst>
        </pc:spChg>
        <pc:grpChg chg="del">
          <ac:chgData name="Memy ." userId="76280358a8583cdd" providerId="LiveId" clId="{FD2E4073-40E9-486E-BD22-9E6A2515E7B1}" dt="2025-09-29T19:57:50.764" v="701" actId="21"/>
          <ac:grpSpMkLst>
            <pc:docMk/>
            <pc:sldMk cId="3401897247" sldId="260"/>
            <ac:grpSpMk id="5" creationId="{822A4699-4AB8-734B-7B07-2C52DDF2681E}"/>
          </ac:grpSpMkLst>
        </pc:grpChg>
        <pc:grpChg chg="del">
          <ac:chgData name="Memy ." userId="76280358a8583cdd" providerId="LiveId" clId="{FD2E4073-40E9-486E-BD22-9E6A2515E7B1}" dt="2025-09-29T19:58:34.417" v="719" actId="21"/>
          <ac:grpSpMkLst>
            <pc:docMk/>
            <pc:sldMk cId="3401897247" sldId="260"/>
            <ac:grpSpMk id="13" creationId="{ECCC85A0-2348-696A-7416-C01D5F9E8B57}"/>
          </ac:grpSpMkLst>
        </pc:grpChg>
        <pc:grpChg chg="del">
          <ac:chgData name="Memy ." userId="76280358a8583cdd" providerId="LiveId" clId="{FD2E4073-40E9-486E-BD22-9E6A2515E7B1}" dt="2025-09-29T19:57:53.418" v="702" actId="21"/>
          <ac:grpSpMkLst>
            <pc:docMk/>
            <pc:sldMk cId="3401897247" sldId="260"/>
            <ac:grpSpMk id="17" creationId="{081F125F-868B-54DE-4725-B06DB652E629}"/>
          </ac:grpSpMkLst>
        </pc:grpChg>
        <pc:grpChg chg="add mod">
          <ac:chgData name="Memy ." userId="76280358a8583cdd" providerId="LiveId" clId="{FD2E4073-40E9-486E-BD22-9E6A2515E7B1}" dt="2025-09-29T20:05:15.129" v="787" actId="164"/>
          <ac:grpSpMkLst>
            <pc:docMk/>
            <pc:sldMk cId="3401897247" sldId="260"/>
            <ac:grpSpMk id="25" creationId="{F5342B0F-1777-CA04-3984-FEE4102F34D7}"/>
          </ac:grpSpMkLst>
        </pc:grpChg>
        <pc:grpChg chg="add mod">
          <ac:chgData name="Memy ." userId="76280358a8583cdd" providerId="LiveId" clId="{FD2E4073-40E9-486E-BD22-9E6A2515E7B1}" dt="2025-09-29T20:06:50.294" v="816" actId="164"/>
          <ac:grpSpMkLst>
            <pc:docMk/>
            <pc:sldMk cId="3401897247" sldId="260"/>
            <ac:grpSpMk id="27" creationId="{DB608E3E-0CD6-6939-1840-2D9607714A23}"/>
          </ac:grpSpMkLst>
        </pc:grpChg>
        <pc:grpChg chg="add mod">
          <ac:chgData name="Memy ." userId="76280358a8583cdd" providerId="LiveId" clId="{FD2E4073-40E9-486E-BD22-9E6A2515E7B1}" dt="2025-09-29T20:15:06.118" v="916" actId="1076"/>
          <ac:grpSpMkLst>
            <pc:docMk/>
            <pc:sldMk cId="3401897247" sldId="260"/>
            <ac:grpSpMk id="29" creationId="{ACD3A4C9-9A3C-DFCD-B1B2-491A79E2E5F5}"/>
          </ac:grpSpMkLst>
        </pc:grpChg>
        <pc:grpChg chg="add mod">
          <ac:chgData name="Memy ." userId="76280358a8583cdd" providerId="LiveId" clId="{FD2E4073-40E9-486E-BD22-9E6A2515E7B1}" dt="2025-09-29T20:13:43.438" v="888" actId="164"/>
          <ac:grpSpMkLst>
            <pc:docMk/>
            <pc:sldMk cId="3401897247" sldId="260"/>
            <ac:grpSpMk id="31" creationId="{40FFE5D8-FFB9-8A9C-7BD7-F81A41EECD08}"/>
          </ac:grpSpMkLst>
        </pc:grpChg>
        <pc:grpChg chg="add mod">
          <ac:chgData name="Memy ." userId="76280358a8583cdd" providerId="LiveId" clId="{FD2E4073-40E9-486E-BD22-9E6A2515E7B1}" dt="2025-09-29T20:14:59.895" v="915" actId="1076"/>
          <ac:grpSpMkLst>
            <pc:docMk/>
            <pc:sldMk cId="3401897247" sldId="260"/>
            <ac:grpSpMk id="33" creationId="{85B1C36D-FD7B-0916-9B5D-70EE5C2AF747}"/>
          </ac:grpSpMkLst>
        </pc:grpChg>
        <pc:grpChg chg="add mod">
          <ac:chgData name="Memy ." userId="76280358a8583cdd" providerId="LiveId" clId="{FD2E4073-40E9-486E-BD22-9E6A2515E7B1}" dt="2025-09-29T20:16:49.148" v="947" actId="164"/>
          <ac:grpSpMkLst>
            <pc:docMk/>
            <pc:sldMk cId="3401897247" sldId="260"/>
            <ac:grpSpMk id="35" creationId="{38A2A4FD-8580-36CA-4740-E5666F8AAE5A}"/>
          </ac:grpSpMkLst>
        </pc:grpChg>
        <pc:picChg chg="add mod">
          <ac:chgData name="Memy ." userId="76280358a8583cdd" providerId="LiveId" clId="{FD2E4073-40E9-486E-BD22-9E6A2515E7B1}" dt="2025-09-29T20:05:15.129" v="787" actId="164"/>
          <ac:picMkLst>
            <pc:docMk/>
            <pc:sldMk cId="3401897247" sldId="260"/>
            <ac:picMk id="7" creationId="{BE4BAEAD-88C0-7111-63A7-59612BD01C22}"/>
          </ac:picMkLst>
        </pc:picChg>
        <pc:picChg chg="add mod">
          <ac:chgData name="Memy ." userId="76280358a8583cdd" providerId="LiveId" clId="{FD2E4073-40E9-486E-BD22-9E6A2515E7B1}" dt="2025-09-29T20:16:49.148" v="947" actId="164"/>
          <ac:picMkLst>
            <pc:docMk/>
            <pc:sldMk cId="3401897247" sldId="260"/>
            <ac:picMk id="9" creationId="{2EC0CF28-C627-962C-B48E-F08D80AD6912}"/>
          </ac:picMkLst>
        </pc:picChg>
        <pc:picChg chg="add mod">
          <ac:chgData name="Memy ." userId="76280358a8583cdd" providerId="LiveId" clId="{FD2E4073-40E9-486E-BD22-9E6A2515E7B1}" dt="2025-09-29T20:06:50.294" v="816" actId="164"/>
          <ac:picMkLst>
            <pc:docMk/>
            <pc:sldMk cId="3401897247" sldId="260"/>
            <ac:picMk id="15" creationId="{D51E3050-C9BA-714A-9A94-D914698DD864}"/>
          </ac:picMkLst>
        </pc:picChg>
        <pc:picChg chg="add mod">
          <ac:chgData name="Memy ." userId="76280358a8583cdd" providerId="LiveId" clId="{FD2E4073-40E9-486E-BD22-9E6A2515E7B1}" dt="2025-09-29T20:05:15.129" v="787" actId="164"/>
          <ac:picMkLst>
            <pc:docMk/>
            <pc:sldMk cId="3401897247" sldId="260"/>
            <ac:picMk id="19" creationId="{87CBC598-56EB-5AB5-A8FC-C3C87A1C9E4F}"/>
          </ac:picMkLst>
        </pc:picChg>
        <pc:picChg chg="add mod">
          <ac:chgData name="Memy ." userId="76280358a8583cdd" providerId="LiveId" clId="{FD2E4073-40E9-486E-BD22-9E6A2515E7B1}" dt="2025-09-29T20:08:32.550" v="845" actId="164"/>
          <ac:picMkLst>
            <pc:docMk/>
            <pc:sldMk cId="3401897247" sldId="260"/>
            <ac:picMk id="21" creationId="{CC0F447C-6D3F-A5B6-BDBD-AC820A3505F3}"/>
          </ac:picMkLst>
        </pc:picChg>
        <pc:picChg chg="add mod">
          <ac:chgData name="Memy ." userId="76280358a8583cdd" providerId="LiveId" clId="{FD2E4073-40E9-486E-BD22-9E6A2515E7B1}" dt="2025-09-29T20:14:56.764" v="914" actId="164"/>
          <ac:picMkLst>
            <pc:docMk/>
            <pc:sldMk cId="3401897247" sldId="260"/>
            <ac:picMk id="23" creationId="{D3FBAD26-7CFE-5E4F-5ADB-797C58BE0392}"/>
          </ac:picMkLst>
        </pc:picChg>
        <pc:picChg chg="add del">
          <ac:chgData name="Memy ." userId="76280358a8583cdd" providerId="LiveId" clId="{FD2E4073-40E9-486E-BD22-9E6A2515E7B1}" dt="2025-09-29T20:19:30.652" v="954" actId="22"/>
          <ac:picMkLst>
            <pc:docMk/>
            <pc:sldMk cId="3401897247" sldId="260"/>
            <ac:picMk id="37" creationId="{7BF48DB5-85D9-F290-9E77-869E8A313547}"/>
          </ac:picMkLst>
        </pc:picChg>
      </pc:sldChg>
      <pc:sldChg chg="addSp modSp add del setBg modAnim">
        <pc:chgData name="Memy ." userId="76280358a8583cdd" providerId="LiveId" clId="{FD2E4073-40E9-486E-BD22-9E6A2515E7B1}" dt="2025-09-29T19:57:43.617" v="699"/>
        <pc:sldMkLst>
          <pc:docMk/>
          <pc:sldMk cId="4052664771" sldId="260"/>
        </pc:sldMkLst>
        <pc:spChg chg="mod">
          <ac:chgData name="Memy ." userId="76280358a8583cdd" providerId="LiveId" clId="{FD2E4073-40E9-486E-BD22-9E6A2515E7B1}" dt="2025-09-29T19:57:43.340" v="698"/>
          <ac:spMkLst>
            <pc:docMk/>
            <pc:sldMk cId="4052664771" sldId="260"/>
            <ac:spMk id="7" creationId="{E47E38CC-B0CD-2A19-CD95-3DA384FAE934}"/>
          </ac:spMkLst>
        </pc:spChg>
        <pc:spChg chg="mod">
          <ac:chgData name="Memy ." userId="76280358a8583cdd" providerId="LiveId" clId="{FD2E4073-40E9-486E-BD22-9E6A2515E7B1}" dt="2025-09-29T19:57:43.148" v="697"/>
          <ac:spMkLst>
            <pc:docMk/>
            <pc:sldMk cId="4052664771" sldId="260"/>
            <ac:spMk id="11" creationId="{0AD01DB1-6E86-307D-6986-B85906E33AF2}"/>
          </ac:spMkLst>
        </pc:spChg>
        <pc:grpChg chg="add mod">
          <ac:chgData name="Memy ." userId="76280358a8583cdd" providerId="LiveId" clId="{FD2E4073-40E9-486E-BD22-9E6A2515E7B1}" dt="2025-09-29T19:57:43.340" v="698"/>
          <ac:grpSpMkLst>
            <pc:docMk/>
            <pc:sldMk cId="4052664771" sldId="260"/>
            <ac:grpSpMk id="3" creationId="{A076DDE0-49F0-618C-C2E8-7D945EFCDF14}"/>
          </ac:grpSpMkLst>
        </pc:grpChg>
        <pc:grpChg chg="add mod">
          <ac:chgData name="Memy ." userId="76280358a8583cdd" providerId="LiveId" clId="{FD2E4073-40E9-486E-BD22-9E6A2515E7B1}" dt="2025-09-29T19:57:43.148" v="697"/>
          <ac:grpSpMkLst>
            <pc:docMk/>
            <pc:sldMk cId="4052664771" sldId="260"/>
            <ac:grpSpMk id="9" creationId="{1EE689C9-C6B5-0E79-4418-553A9F5401B2}"/>
          </ac:grpSpMkLst>
        </pc:grpChg>
        <pc:picChg chg="mod">
          <ac:chgData name="Memy ." userId="76280358a8583cdd" providerId="LiveId" clId="{FD2E4073-40E9-486E-BD22-9E6A2515E7B1}" dt="2025-09-29T19:57:43.340" v="698"/>
          <ac:picMkLst>
            <pc:docMk/>
            <pc:sldMk cId="4052664771" sldId="260"/>
            <ac:picMk id="8" creationId="{BE4346D2-DC02-5A0E-D690-839D9DB9D456}"/>
          </ac:picMkLst>
        </pc:picChg>
        <pc:picChg chg="mod">
          <ac:chgData name="Memy ." userId="76280358a8583cdd" providerId="LiveId" clId="{FD2E4073-40E9-486E-BD22-9E6A2515E7B1}" dt="2025-09-29T19:57:43.148" v="697"/>
          <ac:picMkLst>
            <pc:docMk/>
            <pc:sldMk cId="4052664771" sldId="260"/>
            <ac:picMk id="15" creationId="{3281F850-F45C-8A18-0ADF-34FC3960FC08}"/>
          </ac:picMkLst>
        </pc:picChg>
      </pc:sldChg>
      <pc:sldChg chg="addSp delSp modSp new mod setBg">
        <pc:chgData name="Memy ." userId="76280358a8583cdd" providerId="LiveId" clId="{FD2E4073-40E9-486E-BD22-9E6A2515E7B1}" dt="2025-09-29T20:22:48.422" v="1086" actId="1076"/>
        <pc:sldMkLst>
          <pc:docMk/>
          <pc:sldMk cId="811657620" sldId="261"/>
        </pc:sldMkLst>
        <pc:spChg chg="del">
          <ac:chgData name="Memy ." userId="76280358a8583cdd" providerId="LiveId" clId="{FD2E4073-40E9-486E-BD22-9E6A2515E7B1}" dt="2025-09-29T20:19:44.102" v="956" actId="21"/>
          <ac:spMkLst>
            <pc:docMk/>
            <pc:sldMk cId="811657620" sldId="261"/>
            <ac:spMk id="2" creationId="{17902475-504C-C2EE-5E07-9A7772660C4D}"/>
          </ac:spMkLst>
        </pc:spChg>
        <pc:spChg chg="del">
          <ac:chgData name="Memy ." userId="76280358a8583cdd" providerId="LiveId" clId="{FD2E4073-40E9-486E-BD22-9E6A2515E7B1}" dt="2025-09-29T20:19:47.723" v="957" actId="21"/>
          <ac:spMkLst>
            <pc:docMk/>
            <pc:sldMk cId="811657620" sldId="261"/>
            <ac:spMk id="3" creationId="{E8A77F77-EBC7-5D7C-24C7-C965772DA330}"/>
          </ac:spMkLst>
        </pc:spChg>
        <pc:spChg chg="add mod">
          <ac:chgData name="Memy ." userId="76280358a8583cdd" providerId="LiveId" clId="{FD2E4073-40E9-486E-BD22-9E6A2515E7B1}" dt="2025-09-29T20:22:48.422" v="1086" actId="1076"/>
          <ac:spMkLst>
            <pc:docMk/>
            <pc:sldMk cId="811657620" sldId="261"/>
            <ac:spMk id="4" creationId="{DE4C7D44-15FD-F071-0E76-CFB5BACCE6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A2F9-349C-41A2-9B46-9368579130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5E43-378D-4C16-89F4-7AA87F58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2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A2F9-349C-41A2-9B46-9368579130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5E43-378D-4C16-89F4-7AA87F58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9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A2F9-349C-41A2-9B46-9368579130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5E43-378D-4C16-89F4-7AA87F58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7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A2F9-349C-41A2-9B46-9368579130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5E43-378D-4C16-89F4-7AA87F58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1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A2F9-349C-41A2-9B46-9368579130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5E43-378D-4C16-89F4-7AA87F58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5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A2F9-349C-41A2-9B46-9368579130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5E43-378D-4C16-89F4-7AA87F58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A2F9-349C-41A2-9B46-9368579130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5E43-378D-4C16-89F4-7AA87F58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2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A2F9-349C-41A2-9B46-9368579130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5E43-378D-4C16-89F4-7AA87F58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A2F9-349C-41A2-9B46-9368579130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5E43-378D-4C16-89F4-7AA87F58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3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A2F9-349C-41A2-9B46-9368579130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5E43-378D-4C16-89F4-7AA87F58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6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A2F9-349C-41A2-9B46-9368579130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5E43-378D-4C16-89F4-7AA87F58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8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15A2F9-349C-41A2-9B46-93685791306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E5E43-378D-4C16-89F4-7AA87F58A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9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93000">
              <a:srgbClr val="696969"/>
            </a:gs>
            <a:gs pos="51000">
              <a:srgbClr val="FFFF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2861E79-E847-9F29-8178-226C0796257C}"/>
              </a:ext>
            </a:extLst>
          </p:cNvPr>
          <p:cNvSpPr/>
          <p:nvPr/>
        </p:nvSpPr>
        <p:spPr>
          <a:xfrm>
            <a:off x="7213600" y="4051300"/>
            <a:ext cx="1930399" cy="1092200"/>
          </a:xfrm>
          <a:custGeom>
            <a:avLst/>
            <a:gdLst>
              <a:gd name="connsiteX0" fmla="*/ 825523 w 855494"/>
              <a:gd name="connsiteY0" fmla="*/ 0 h 1422400"/>
              <a:gd name="connsiteX1" fmla="*/ 596923 w 855494"/>
              <a:gd name="connsiteY1" fmla="*/ 165100 h 1422400"/>
              <a:gd name="connsiteX2" fmla="*/ 850923 w 855494"/>
              <a:gd name="connsiteY2" fmla="*/ 495300 h 1422400"/>
              <a:gd name="connsiteX3" fmla="*/ 330223 w 855494"/>
              <a:gd name="connsiteY3" fmla="*/ 660400 h 1422400"/>
              <a:gd name="connsiteX4" fmla="*/ 635023 w 855494"/>
              <a:gd name="connsiteY4" fmla="*/ 927100 h 1422400"/>
              <a:gd name="connsiteX5" fmla="*/ 101623 w 855494"/>
              <a:gd name="connsiteY5" fmla="*/ 1092200 h 1422400"/>
              <a:gd name="connsiteX6" fmla="*/ 23 w 855494"/>
              <a:gd name="connsiteY6" fmla="*/ 1422400 h 1422400"/>
              <a:gd name="connsiteX7" fmla="*/ 23 w 855494"/>
              <a:gd name="connsiteY7" fmla="*/ 1422400 h 1422400"/>
              <a:gd name="connsiteX8" fmla="*/ 38123 w 855494"/>
              <a:gd name="connsiteY8" fmla="*/ 13208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494" h="1422400">
                <a:moveTo>
                  <a:pt x="825523" y="0"/>
                </a:moveTo>
                <a:cubicBezTo>
                  <a:pt x="709106" y="41275"/>
                  <a:pt x="592690" y="82550"/>
                  <a:pt x="596923" y="165100"/>
                </a:cubicBezTo>
                <a:cubicBezTo>
                  <a:pt x="601156" y="247650"/>
                  <a:pt x="895373" y="412750"/>
                  <a:pt x="850923" y="495300"/>
                </a:cubicBezTo>
                <a:cubicBezTo>
                  <a:pt x="806473" y="577850"/>
                  <a:pt x="366206" y="588433"/>
                  <a:pt x="330223" y="660400"/>
                </a:cubicBezTo>
                <a:cubicBezTo>
                  <a:pt x="294240" y="732367"/>
                  <a:pt x="673123" y="855133"/>
                  <a:pt x="635023" y="927100"/>
                </a:cubicBezTo>
                <a:cubicBezTo>
                  <a:pt x="596923" y="999067"/>
                  <a:pt x="207456" y="1009650"/>
                  <a:pt x="101623" y="1092200"/>
                </a:cubicBezTo>
                <a:cubicBezTo>
                  <a:pt x="-4210" y="1174750"/>
                  <a:pt x="23" y="1422400"/>
                  <a:pt x="23" y="1422400"/>
                </a:cubicBezTo>
                <a:lnTo>
                  <a:pt x="23" y="1422400"/>
                </a:lnTo>
                <a:lnTo>
                  <a:pt x="38123" y="1320800"/>
                </a:lnTo>
              </a:path>
            </a:pathLst>
          </a:custGeom>
          <a:noFill/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E0E4EA2-719A-EB5F-69F1-15B9BA29FC4D}"/>
              </a:ext>
            </a:extLst>
          </p:cNvPr>
          <p:cNvSpPr/>
          <p:nvPr/>
        </p:nvSpPr>
        <p:spPr>
          <a:xfrm>
            <a:off x="0" y="38100"/>
            <a:ext cx="1930399" cy="1092200"/>
          </a:xfrm>
          <a:custGeom>
            <a:avLst/>
            <a:gdLst>
              <a:gd name="connsiteX0" fmla="*/ 825523 w 855494"/>
              <a:gd name="connsiteY0" fmla="*/ 0 h 1422400"/>
              <a:gd name="connsiteX1" fmla="*/ 596923 w 855494"/>
              <a:gd name="connsiteY1" fmla="*/ 165100 h 1422400"/>
              <a:gd name="connsiteX2" fmla="*/ 850923 w 855494"/>
              <a:gd name="connsiteY2" fmla="*/ 495300 h 1422400"/>
              <a:gd name="connsiteX3" fmla="*/ 330223 w 855494"/>
              <a:gd name="connsiteY3" fmla="*/ 660400 h 1422400"/>
              <a:gd name="connsiteX4" fmla="*/ 635023 w 855494"/>
              <a:gd name="connsiteY4" fmla="*/ 927100 h 1422400"/>
              <a:gd name="connsiteX5" fmla="*/ 101623 w 855494"/>
              <a:gd name="connsiteY5" fmla="*/ 1092200 h 1422400"/>
              <a:gd name="connsiteX6" fmla="*/ 23 w 855494"/>
              <a:gd name="connsiteY6" fmla="*/ 1422400 h 1422400"/>
              <a:gd name="connsiteX7" fmla="*/ 23 w 855494"/>
              <a:gd name="connsiteY7" fmla="*/ 1422400 h 1422400"/>
              <a:gd name="connsiteX8" fmla="*/ 38123 w 855494"/>
              <a:gd name="connsiteY8" fmla="*/ 13208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494" h="1422400">
                <a:moveTo>
                  <a:pt x="825523" y="0"/>
                </a:moveTo>
                <a:cubicBezTo>
                  <a:pt x="709106" y="41275"/>
                  <a:pt x="592690" y="82550"/>
                  <a:pt x="596923" y="165100"/>
                </a:cubicBezTo>
                <a:cubicBezTo>
                  <a:pt x="601156" y="247650"/>
                  <a:pt x="895373" y="412750"/>
                  <a:pt x="850923" y="495300"/>
                </a:cubicBezTo>
                <a:cubicBezTo>
                  <a:pt x="806473" y="577850"/>
                  <a:pt x="366206" y="588433"/>
                  <a:pt x="330223" y="660400"/>
                </a:cubicBezTo>
                <a:cubicBezTo>
                  <a:pt x="294240" y="732367"/>
                  <a:pt x="673123" y="855133"/>
                  <a:pt x="635023" y="927100"/>
                </a:cubicBezTo>
                <a:cubicBezTo>
                  <a:pt x="596923" y="999067"/>
                  <a:pt x="207456" y="1009650"/>
                  <a:pt x="101623" y="1092200"/>
                </a:cubicBezTo>
                <a:cubicBezTo>
                  <a:pt x="-4210" y="1174750"/>
                  <a:pt x="23" y="1422400"/>
                  <a:pt x="23" y="1422400"/>
                </a:cubicBezTo>
                <a:lnTo>
                  <a:pt x="23" y="1422400"/>
                </a:lnTo>
                <a:lnTo>
                  <a:pt x="38123" y="1320800"/>
                </a:lnTo>
              </a:path>
            </a:pathLst>
          </a:custGeom>
          <a:noFill/>
          <a:ln w="254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6735A-CFCD-29DC-DD57-727D270B8745}"/>
              </a:ext>
            </a:extLst>
          </p:cNvPr>
          <p:cNvSpPr txBox="1"/>
          <p:nvPr/>
        </p:nvSpPr>
        <p:spPr>
          <a:xfrm>
            <a:off x="3884612" y="1971585"/>
            <a:ext cx="137477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57150" h="38100" prst="artDeco"/>
              <a:bevelB h="25400" prst="softRound"/>
            </a:sp3d>
          </a:bodyPr>
          <a:lstStyle/>
          <a:p>
            <a:r>
              <a:rPr lang="ar-EG" sz="7200" dirty="0">
                <a:ln>
                  <a:solidFill>
                    <a:schemeClr val="tx1"/>
                  </a:solidFill>
                </a:ln>
                <a:effectLst/>
                <a:latin typeface="Traditional Arabic" panose="02020603050405020304" pitchFamily="18" charset="-78"/>
                <a:cs typeface="Traditional Arabic" panose="02020603050405020304" pitchFamily="18" charset="-78"/>
              </a:rPr>
              <a:t>أُنْس</a:t>
            </a:r>
            <a:endParaRPr lang="en-US" sz="7200" dirty="0">
              <a:ln>
                <a:solidFill>
                  <a:schemeClr val="tx1"/>
                </a:solidFill>
              </a:ln>
              <a:effectLst/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404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50000">
              <a:srgbClr val="D3D3D3"/>
            </a:gs>
            <a:gs pos="100000">
              <a:srgbClr val="696969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7E7C39B-437B-37EB-16FC-DD8DC433077D}"/>
              </a:ext>
            </a:extLst>
          </p:cNvPr>
          <p:cNvSpPr/>
          <p:nvPr/>
        </p:nvSpPr>
        <p:spPr>
          <a:xfrm>
            <a:off x="0" y="62345"/>
            <a:ext cx="1507301" cy="1594950"/>
          </a:xfrm>
          <a:custGeom>
            <a:avLst/>
            <a:gdLst>
              <a:gd name="connsiteX0" fmla="*/ 0 w 1507301"/>
              <a:gd name="connsiteY0" fmla="*/ 1511375 h 1594950"/>
              <a:gd name="connsiteX1" fmla="*/ 394855 w 1507301"/>
              <a:gd name="connsiteY1" fmla="*/ 1552939 h 1594950"/>
              <a:gd name="connsiteX2" fmla="*/ 623455 w 1507301"/>
              <a:gd name="connsiteY2" fmla="*/ 991830 h 1594950"/>
              <a:gd name="connsiteX3" fmla="*/ 1371600 w 1507301"/>
              <a:gd name="connsiteY3" fmla="*/ 950266 h 1594950"/>
              <a:gd name="connsiteX4" fmla="*/ 1080655 w 1507301"/>
              <a:gd name="connsiteY4" fmla="*/ 368375 h 1594950"/>
              <a:gd name="connsiteX5" fmla="*/ 1475509 w 1507301"/>
              <a:gd name="connsiteY5" fmla="*/ 15084 h 1594950"/>
              <a:gd name="connsiteX6" fmla="*/ 1454727 w 1507301"/>
              <a:gd name="connsiteY6" fmla="*/ 98212 h 159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7301" h="1594950">
                <a:moveTo>
                  <a:pt x="0" y="1511375"/>
                </a:moveTo>
                <a:cubicBezTo>
                  <a:pt x="145473" y="1575452"/>
                  <a:pt x="290946" y="1639530"/>
                  <a:pt x="394855" y="1552939"/>
                </a:cubicBezTo>
                <a:cubicBezTo>
                  <a:pt x="498764" y="1466348"/>
                  <a:pt x="460664" y="1092275"/>
                  <a:pt x="623455" y="991830"/>
                </a:cubicBezTo>
                <a:cubicBezTo>
                  <a:pt x="786246" y="891384"/>
                  <a:pt x="1295400" y="1054175"/>
                  <a:pt x="1371600" y="950266"/>
                </a:cubicBezTo>
                <a:cubicBezTo>
                  <a:pt x="1447800" y="846357"/>
                  <a:pt x="1063337" y="524239"/>
                  <a:pt x="1080655" y="368375"/>
                </a:cubicBezTo>
                <a:cubicBezTo>
                  <a:pt x="1097973" y="212511"/>
                  <a:pt x="1413164" y="60111"/>
                  <a:pt x="1475509" y="15084"/>
                </a:cubicBezTo>
                <a:cubicBezTo>
                  <a:pt x="1537854" y="-29943"/>
                  <a:pt x="1496290" y="34134"/>
                  <a:pt x="1454727" y="98212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02A040-FC49-965A-BD40-1CA9898F87E4}"/>
              </a:ext>
            </a:extLst>
          </p:cNvPr>
          <p:cNvSpPr/>
          <p:nvPr/>
        </p:nvSpPr>
        <p:spPr>
          <a:xfrm rot="10800000">
            <a:off x="7636699" y="3548550"/>
            <a:ext cx="1507301" cy="1594950"/>
          </a:xfrm>
          <a:custGeom>
            <a:avLst/>
            <a:gdLst>
              <a:gd name="connsiteX0" fmla="*/ 0 w 1507301"/>
              <a:gd name="connsiteY0" fmla="*/ 1511375 h 1594950"/>
              <a:gd name="connsiteX1" fmla="*/ 394855 w 1507301"/>
              <a:gd name="connsiteY1" fmla="*/ 1552939 h 1594950"/>
              <a:gd name="connsiteX2" fmla="*/ 623455 w 1507301"/>
              <a:gd name="connsiteY2" fmla="*/ 991830 h 1594950"/>
              <a:gd name="connsiteX3" fmla="*/ 1371600 w 1507301"/>
              <a:gd name="connsiteY3" fmla="*/ 950266 h 1594950"/>
              <a:gd name="connsiteX4" fmla="*/ 1080655 w 1507301"/>
              <a:gd name="connsiteY4" fmla="*/ 368375 h 1594950"/>
              <a:gd name="connsiteX5" fmla="*/ 1475509 w 1507301"/>
              <a:gd name="connsiteY5" fmla="*/ 15084 h 1594950"/>
              <a:gd name="connsiteX6" fmla="*/ 1454727 w 1507301"/>
              <a:gd name="connsiteY6" fmla="*/ 98212 h 159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07301" h="1594950">
                <a:moveTo>
                  <a:pt x="0" y="1511375"/>
                </a:moveTo>
                <a:cubicBezTo>
                  <a:pt x="145473" y="1575452"/>
                  <a:pt x="290946" y="1639530"/>
                  <a:pt x="394855" y="1552939"/>
                </a:cubicBezTo>
                <a:cubicBezTo>
                  <a:pt x="498764" y="1466348"/>
                  <a:pt x="460664" y="1092275"/>
                  <a:pt x="623455" y="991830"/>
                </a:cubicBezTo>
                <a:cubicBezTo>
                  <a:pt x="786246" y="891384"/>
                  <a:pt x="1295400" y="1054175"/>
                  <a:pt x="1371600" y="950266"/>
                </a:cubicBezTo>
                <a:cubicBezTo>
                  <a:pt x="1447800" y="846357"/>
                  <a:pt x="1063337" y="524239"/>
                  <a:pt x="1080655" y="368375"/>
                </a:cubicBezTo>
                <a:cubicBezTo>
                  <a:pt x="1097973" y="212511"/>
                  <a:pt x="1413164" y="60111"/>
                  <a:pt x="1475509" y="15084"/>
                </a:cubicBezTo>
                <a:cubicBezTo>
                  <a:pt x="1537854" y="-29943"/>
                  <a:pt x="1496290" y="34134"/>
                  <a:pt x="1454727" y="98212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F6C83-B5DB-A219-AA00-A0F7BEEE7046}"/>
              </a:ext>
            </a:extLst>
          </p:cNvPr>
          <p:cNvSpPr txBox="1"/>
          <p:nvPr/>
        </p:nvSpPr>
        <p:spPr>
          <a:xfrm>
            <a:off x="2935287" y="536654"/>
            <a:ext cx="3273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Ons Application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460BC-56AE-46A9-D5A1-FE25F1CFD455}"/>
              </a:ext>
            </a:extLst>
          </p:cNvPr>
          <p:cNvSpPr txBox="1"/>
          <p:nvPr/>
        </p:nvSpPr>
        <p:spPr>
          <a:xfrm>
            <a:off x="1068975" y="2342972"/>
            <a:ext cx="7006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i="1" dirty="0">
                <a:solidFill>
                  <a:srgbClr val="00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An Application to show the zikr periodically</a:t>
            </a:r>
          </a:p>
          <a:p>
            <a:pPr marL="285750" indent="-285750">
              <a:buFontTx/>
              <a:buChar char="-"/>
            </a:pPr>
            <a:r>
              <a:rPr lang="en-US" sz="2400" i="1" dirty="0">
                <a:solidFill>
                  <a:srgbClr val="00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It is rule : To make the user remember the zikr </a:t>
            </a:r>
          </a:p>
          <a:p>
            <a:pPr marL="285750" indent="-285750">
              <a:buFontTx/>
              <a:buChar char="-"/>
            </a:pPr>
            <a:r>
              <a:rPr lang="en-US" sz="2400" i="1" dirty="0">
                <a:solidFill>
                  <a:srgbClr val="00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It is advantages : show zikr , add zikr and display zikr  </a:t>
            </a:r>
          </a:p>
        </p:txBody>
      </p:sp>
    </p:spTree>
    <p:extLst>
      <p:ext uri="{BB962C8B-B14F-4D97-AF65-F5344CB8AC3E}">
        <p14:creationId xmlns:p14="http://schemas.microsoft.com/office/powerpoint/2010/main" val="30968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3">
                <a:lumMod val="20000"/>
                <a:lumOff val="80000"/>
              </a:schemeClr>
            </a:gs>
            <a:gs pos="50000">
              <a:srgbClr val="D3D3D3"/>
            </a:gs>
            <a:gs pos="0">
              <a:srgbClr val="696969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6B1F2-0327-7370-A9BE-76A5FE225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C6DD3-A134-5029-9DBE-AE9B948A6DA2}"/>
              </a:ext>
            </a:extLst>
          </p:cNvPr>
          <p:cNvSpPr txBox="1"/>
          <p:nvPr/>
        </p:nvSpPr>
        <p:spPr>
          <a:xfrm>
            <a:off x="2679491" y="-24407"/>
            <a:ext cx="3785017" cy="523220"/>
          </a:xfrm>
          <a:prstGeom prst="rect">
            <a:avLst/>
          </a:prstGeom>
          <a:noFill/>
          <a:effectLst>
            <a:glow rad="101600">
              <a:schemeClr val="accent6">
                <a:lumMod val="40000"/>
                <a:lumOff val="60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Programming Code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CD1704E-01D8-6D7B-4518-6732625A59E1}"/>
              </a:ext>
            </a:extLst>
          </p:cNvPr>
          <p:cNvGrpSpPr/>
          <p:nvPr/>
        </p:nvGrpSpPr>
        <p:grpSpPr>
          <a:xfrm>
            <a:off x="85711" y="471560"/>
            <a:ext cx="2447403" cy="2952666"/>
            <a:chOff x="161982" y="468714"/>
            <a:chExt cx="2596457" cy="2952666"/>
          </a:xfrm>
        </p:grpSpPr>
        <p:pic>
          <p:nvPicPr>
            <p:cNvPr id="7" name="Picture 6" descr="A screen shot of a computer program&#10;&#10;AI-generated content may be incorrect.">
              <a:extLst>
                <a:ext uri="{FF2B5EF4-FFF2-40B4-BE49-F238E27FC236}">
                  <a16:creationId xmlns:a16="http://schemas.microsoft.com/office/drawing/2014/main" id="{4FFAFBF4-F10E-93A6-AF6C-23E7EC1CF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13"/>
            <a:stretch>
              <a:fillRect/>
            </a:stretch>
          </p:blipFill>
          <p:spPr>
            <a:xfrm>
              <a:off x="161982" y="838046"/>
              <a:ext cx="2596457" cy="258333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9E3527-9805-BA6D-218C-CCF875F4BA57}"/>
                </a:ext>
              </a:extLst>
            </p:cNvPr>
            <p:cNvSpPr txBox="1"/>
            <p:nvPr/>
          </p:nvSpPr>
          <p:spPr>
            <a:xfrm>
              <a:off x="449580" y="468714"/>
              <a:ext cx="2019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9696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Method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841B93-EBC0-79E2-9B6A-4DCE21D09C49}"/>
              </a:ext>
            </a:extLst>
          </p:cNvPr>
          <p:cNvGrpSpPr/>
          <p:nvPr/>
        </p:nvGrpSpPr>
        <p:grpSpPr>
          <a:xfrm>
            <a:off x="2805126" y="498813"/>
            <a:ext cx="2372056" cy="2925413"/>
            <a:chOff x="3385971" y="495967"/>
            <a:chExt cx="2372056" cy="29254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4D926A3-6F54-616E-6491-43C4AE49F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5971" y="838046"/>
              <a:ext cx="2372056" cy="258333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68EF46-821E-19EE-D29A-4C600BC1A793}"/>
                </a:ext>
              </a:extLst>
            </p:cNvPr>
            <p:cNvSpPr txBox="1"/>
            <p:nvPr/>
          </p:nvSpPr>
          <p:spPr>
            <a:xfrm>
              <a:off x="3385971" y="495967"/>
              <a:ext cx="2372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9696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Second Method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46B1C3-32DB-2821-3997-48F4248C9DBD}"/>
              </a:ext>
            </a:extLst>
          </p:cNvPr>
          <p:cNvGrpSpPr/>
          <p:nvPr/>
        </p:nvGrpSpPr>
        <p:grpSpPr>
          <a:xfrm>
            <a:off x="5721206" y="326351"/>
            <a:ext cx="2927490" cy="3277818"/>
            <a:chOff x="5721206" y="326351"/>
            <a:chExt cx="2927490" cy="3277818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CCAC1EF-520C-4ADF-BEDF-1658756FD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1206" y="683479"/>
              <a:ext cx="2927490" cy="292069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E8C2B0-25F1-E8F2-3199-B1B87632C230}"/>
                </a:ext>
              </a:extLst>
            </p:cNvPr>
            <p:cNvSpPr txBox="1"/>
            <p:nvPr/>
          </p:nvSpPr>
          <p:spPr>
            <a:xfrm>
              <a:off x="6259400" y="326351"/>
              <a:ext cx="18511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9696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Third Method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7CF7C1-DDDA-74A5-AF56-56D7A852E68E}"/>
              </a:ext>
            </a:extLst>
          </p:cNvPr>
          <p:cNvGrpSpPr/>
          <p:nvPr/>
        </p:nvGrpSpPr>
        <p:grpSpPr>
          <a:xfrm>
            <a:off x="2417219" y="3479180"/>
            <a:ext cx="3589571" cy="1622204"/>
            <a:chOff x="2417219" y="3479180"/>
            <a:chExt cx="3589571" cy="162220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5863D5D-ADC7-B742-E22E-684152AF2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7219" y="3818657"/>
              <a:ext cx="3589571" cy="128272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EF201-07B9-8295-C969-1F1AB99465C9}"/>
                </a:ext>
              </a:extLst>
            </p:cNvPr>
            <p:cNvSpPr txBox="1"/>
            <p:nvPr/>
          </p:nvSpPr>
          <p:spPr>
            <a:xfrm>
              <a:off x="3048000" y="3479180"/>
              <a:ext cx="202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69696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Forth Method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458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96969"/>
            </a:gs>
            <a:gs pos="51000">
              <a:srgbClr val="D3D3D3"/>
            </a:gs>
            <a:gs pos="100000">
              <a:srgbClr val="FEE6E2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B06BA6-A08A-96F8-C2FA-4ADB6E3A7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7C35C5B-6C75-0B12-4B00-917987443737}"/>
              </a:ext>
            </a:extLst>
          </p:cNvPr>
          <p:cNvSpPr txBox="1"/>
          <p:nvPr/>
        </p:nvSpPr>
        <p:spPr>
          <a:xfrm>
            <a:off x="1895092" y="84648"/>
            <a:ext cx="535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Challenges</a:t>
            </a:r>
            <a:r>
              <a:rPr 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Solutions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858F32-4B92-BDB1-7D10-803747B976A9}"/>
              </a:ext>
            </a:extLst>
          </p:cNvPr>
          <p:cNvGrpSpPr/>
          <p:nvPr/>
        </p:nvGrpSpPr>
        <p:grpSpPr>
          <a:xfrm>
            <a:off x="155962" y="716189"/>
            <a:ext cx="4311805" cy="3095746"/>
            <a:chOff x="0" y="443052"/>
            <a:chExt cx="5768898" cy="309574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6D426D1-0908-2D41-8D7A-7E24205D0575}"/>
                </a:ext>
              </a:extLst>
            </p:cNvPr>
            <p:cNvSpPr txBox="1"/>
            <p:nvPr/>
          </p:nvSpPr>
          <p:spPr>
            <a:xfrm>
              <a:off x="0" y="443052"/>
              <a:ext cx="576889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1.Appearance of CMD window when running the application So </a:t>
              </a:r>
              <a:r>
                <a:rPr lang="en-US" sz="14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I modify CMakeLists.txt to use /SUBSYSTEM:WINDOWS</a:t>
              </a:r>
            </a:p>
            <a:p>
              <a:endParaRPr 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  <a:p>
              <a:endParaRPr lang="en-US" dirty="0">
                <a:solidFill>
                  <a:srgbClr val="C00000"/>
                </a:solidFill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D53430A-4E52-21EE-5ACC-2005A1F57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472" y="1148158"/>
              <a:ext cx="5226415" cy="239064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6207880-351B-9B12-AF7E-7F32E5D61D3A}"/>
              </a:ext>
            </a:extLst>
          </p:cNvPr>
          <p:cNvGrpSpPr/>
          <p:nvPr/>
        </p:nvGrpSpPr>
        <p:grpSpPr>
          <a:xfrm>
            <a:off x="155962" y="3989527"/>
            <a:ext cx="3694926" cy="1055028"/>
            <a:chOff x="118942" y="2728332"/>
            <a:chExt cx="6114680" cy="12437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3160F1-4ADF-36F4-61E8-928B3020AFAA}"/>
                </a:ext>
              </a:extLst>
            </p:cNvPr>
            <p:cNvSpPr txBox="1"/>
            <p:nvPr/>
          </p:nvSpPr>
          <p:spPr>
            <a:xfrm>
              <a:off x="118942" y="2728332"/>
              <a:ext cx="611468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2.Opening the audio file interface So I replace </a:t>
              </a:r>
              <a:r>
                <a:rPr lang="en-US" sz="1400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ShellExecuteA</a:t>
              </a:r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with the </a:t>
              </a:r>
              <a:r>
                <a:rPr lang="en-US" sz="1400" dirty="0" err="1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PlaySoundA</a:t>
              </a:r>
              <a:r>
                <a:rPr lang="en-US" sz="14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 function.</a:t>
              </a:r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2292AB-21CB-814D-C7FE-D1E085808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946" y="3359371"/>
              <a:ext cx="5151864" cy="61267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51CCED-28D9-764B-3B35-DCDAA032BE79}"/>
              </a:ext>
            </a:extLst>
          </p:cNvPr>
          <p:cNvGrpSpPr/>
          <p:nvPr/>
        </p:nvGrpSpPr>
        <p:grpSpPr>
          <a:xfrm>
            <a:off x="4758008" y="607868"/>
            <a:ext cx="4185579" cy="4206797"/>
            <a:chOff x="4802459" y="743415"/>
            <a:chExt cx="4185579" cy="42067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67B75D-C7AB-3DAE-1C92-508B854FB639}"/>
                </a:ext>
              </a:extLst>
            </p:cNvPr>
            <p:cNvSpPr txBox="1"/>
            <p:nvPr/>
          </p:nvSpPr>
          <p:spPr>
            <a:xfrm>
              <a:off x="4802459" y="743415"/>
              <a:ext cx="41855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Learning to use Windows GUI and Windows API So </a:t>
              </a:r>
              <a:r>
                <a:rPr lang="en-US" sz="1400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Study the official Windows API documentation and try practical GUI examples</a:t>
              </a:r>
            </a:p>
            <a:p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E6760DD-2542-393F-B48F-81B974BD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2459" y="1488040"/>
              <a:ext cx="4046802" cy="3462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503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100000">
              <a:srgbClr val="D3D3D3"/>
            </a:gs>
            <a:gs pos="51000">
              <a:srgbClr val="FFFFFF"/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43A314-E2F7-ACB0-0A63-7D5EDB46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0FFE5D8-FFB9-8A9C-7BD7-F81A41EECD08}"/>
              </a:ext>
            </a:extLst>
          </p:cNvPr>
          <p:cNvGrpSpPr/>
          <p:nvPr/>
        </p:nvGrpSpPr>
        <p:grpSpPr>
          <a:xfrm>
            <a:off x="3196683" y="98945"/>
            <a:ext cx="2720897" cy="707886"/>
            <a:chOff x="3196683" y="98945"/>
            <a:chExt cx="2720897" cy="707886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02EC2FB-2393-201D-A3A4-A824B13E4EF1}"/>
                </a:ext>
              </a:extLst>
            </p:cNvPr>
            <p:cNvSpPr/>
            <p:nvPr/>
          </p:nvSpPr>
          <p:spPr>
            <a:xfrm>
              <a:off x="3196683" y="145111"/>
              <a:ext cx="2720897" cy="66172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E630DB-03CB-A3B1-06C6-89006694F8CE}"/>
                </a:ext>
              </a:extLst>
            </p:cNvPr>
            <p:cNvSpPr txBox="1"/>
            <p:nvPr/>
          </p:nvSpPr>
          <p:spPr>
            <a:xfrm>
              <a:off x="3356363" y="98945"/>
              <a:ext cx="24312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Results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342B0F-1777-CA04-3984-FEE4102F34D7}"/>
              </a:ext>
            </a:extLst>
          </p:cNvPr>
          <p:cNvGrpSpPr/>
          <p:nvPr/>
        </p:nvGrpSpPr>
        <p:grpSpPr>
          <a:xfrm>
            <a:off x="2809842" y="806831"/>
            <a:ext cx="3524316" cy="3165555"/>
            <a:chOff x="2809842" y="806831"/>
            <a:chExt cx="3524316" cy="3165555"/>
          </a:xfrm>
        </p:grpSpPr>
        <p:pic>
          <p:nvPicPr>
            <p:cNvPr id="7" name="Picture 6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BE4BAEAD-88C0-7111-63A7-59612BD01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9842" y="1171113"/>
              <a:ext cx="3524316" cy="280127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CBC598-56EB-5AB5-A8FC-C3C87A1C9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637" y="3250065"/>
              <a:ext cx="9526" cy="1905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4B64875-9665-C130-BA1C-BDB8F0FE8F95}"/>
                </a:ext>
              </a:extLst>
            </p:cNvPr>
            <p:cNvSpPr txBox="1"/>
            <p:nvPr/>
          </p:nvSpPr>
          <p:spPr>
            <a:xfrm>
              <a:off x="3051421" y="806831"/>
              <a:ext cx="31818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Application interface window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608E3E-0CD6-6939-1840-2D9607714A23}"/>
              </a:ext>
            </a:extLst>
          </p:cNvPr>
          <p:cNvGrpSpPr/>
          <p:nvPr/>
        </p:nvGrpSpPr>
        <p:grpSpPr>
          <a:xfrm>
            <a:off x="6448163" y="3126154"/>
            <a:ext cx="2609868" cy="1859256"/>
            <a:chOff x="6448163" y="3126154"/>
            <a:chExt cx="2609868" cy="185925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51E3050-C9BA-714A-9A94-D914698DD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8163" y="3516151"/>
              <a:ext cx="2609868" cy="1469259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42CFA7-DDD9-F725-F0CE-6EF0453CA16B}"/>
                </a:ext>
              </a:extLst>
            </p:cNvPr>
            <p:cNvSpPr txBox="1"/>
            <p:nvPr/>
          </p:nvSpPr>
          <p:spPr>
            <a:xfrm>
              <a:off x="7002585" y="3126154"/>
              <a:ext cx="1688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Adding new zikr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D3A4C9-9A3C-DFCD-B1B2-491A79E2E5F5}"/>
              </a:ext>
            </a:extLst>
          </p:cNvPr>
          <p:cNvGrpSpPr/>
          <p:nvPr/>
        </p:nvGrpSpPr>
        <p:grpSpPr>
          <a:xfrm>
            <a:off x="91373" y="220394"/>
            <a:ext cx="2114845" cy="1412831"/>
            <a:chOff x="249378" y="145111"/>
            <a:chExt cx="2114845" cy="1412831"/>
          </a:xfrm>
        </p:grpSpPr>
        <p:pic>
          <p:nvPicPr>
            <p:cNvPr id="21" name="Picture 20" descr="A close up of a screen&#10;&#10;AI-generated content may be incorrect.">
              <a:extLst>
                <a:ext uri="{FF2B5EF4-FFF2-40B4-BE49-F238E27FC236}">
                  <a16:creationId xmlns:a16="http://schemas.microsoft.com/office/drawing/2014/main" id="{CC0F447C-6D3F-A5B6-BDBD-AC820A350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378" y="452888"/>
              <a:ext cx="2114845" cy="110505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A9CF1C-A813-907B-01DD-964616FD6951}"/>
                </a:ext>
              </a:extLst>
            </p:cNvPr>
            <p:cNvSpPr txBox="1"/>
            <p:nvPr/>
          </p:nvSpPr>
          <p:spPr>
            <a:xfrm>
              <a:off x="535495" y="145111"/>
              <a:ext cx="13676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Azkar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 button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B1C36D-FD7B-0916-9B5D-70EE5C2AF747}"/>
              </a:ext>
            </a:extLst>
          </p:cNvPr>
          <p:cNvGrpSpPr/>
          <p:nvPr/>
        </p:nvGrpSpPr>
        <p:grpSpPr>
          <a:xfrm>
            <a:off x="154114" y="3510276"/>
            <a:ext cx="2305372" cy="1389681"/>
            <a:chOff x="281661" y="3592496"/>
            <a:chExt cx="2305372" cy="1389681"/>
          </a:xfrm>
        </p:grpSpPr>
        <p:pic>
          <p:nvPicPr>
            <p:cNvPr id="23" name="Picture 22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D3FBAD26-7CFE-5E4F-5ADB-797C58BE0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661" y="3972386"/>
              <a:ext cx="2305372" cy="100979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761FE7-91AB-DF7B-23BA-FA7C4D8BED46}"/>
                </a:ext>
              </a:extLst>
            </p:cNvPr>
            <p:cNvSpPr txBox="1"/>
            <p:nvPr/>
          </p:nvSpPr>
          <p:spPr>
            <a:xfrm>
              <a:off x="505037" y="3592496"/>
              <a:ext cx="17334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Files button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A2A4FD-8580-36CA-4740-E5666F8AAE5A}"/>
              </a:ext>
            </a:extLst>
          </p:cNvPr>
          <p:cNvGrpSpPr/>
          <p:nvPr/>
        </p:nvGrpSpPr>
        <p:grpSpPr>
          <a:xfrm>
            <a:off x="6766341" y="145111"/>
            <a:ext cx="2038635" cy="2032043"/>
            <a:chOff x="6766341" y="145111"/>
            <a:chExt cx="2038635" cy="2032043"/>
          </a:xfrm>
        </p:grpSpPr>
        <p:pic>
          <p:nvPicPr>
            <p:cNvPr id="9" name="Picture 8" descr="A screen shot of a computer&#10;&#10;AI-generated content may be incorrect.">
              <a:extLst>
                <a:ext uri="{FF2B5EF4-FFF2-40B4-BE49-F238E27FC236}">
                  <a16:creationId xmlns:a16="http://schemas.microsoft.com/office/drawing/2014/main" id="{2EC0CF28-C627-962C-B48E-F08D80AD69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6341" y="452888"/>
              <a:ext cx="2038635" cy="172426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DFF143-0567-ABDD-8B7E-39B8ACB5EC8F}"/>
                </a:ext>
              </a:extLst>
            </p:cNvPr>
            <p:cNvSpPr txBox="1"/>
            <p:nvPr/>
          </p:nvSpPr>
          <p:spPr>
            <a:xfrm>
              <a:off x="6908045" y="145111"/>
              <a:ext cx="16881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  <a:latin typeface="Consolas" panose="020B0609020204030204" pitchFamily="49" charset="0"/>
                </a:rPr>
                <a:t>Floating window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89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92D050"/>
            </a:gs>
            <a:gs pos="100000">
              <a:srgbClr val="D3D3D3"/>
            </a:gs>
            <a:gs pos="0">
              <a:srgbClr val="FFFF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4C7D44-15FD-F071-0E76-CFB5BACCE6A5}"/>
              </a:ext>
            </a:extLst>
          </p:cNvPr>
          <p:cNvSpPr txBox="1"/>
          <p:nvPr/>
        </p:nvSpPr>
        <p:spPr>
          <a:xfrm>
            <a:off x="1177290" y="2110085"/>
            <a:ext cx="6789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69696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 Questions??!</a:t>
            </a:r>
          </a:p>
        </p:txBody>
      </p:sp>
    </p:spTree>
    <p:extLst>
      <p:ext uri="{BB962C8B-B14F-4D97-AF65-F5344CB8AC3E}">
        <p14:creationId xmlns:p14="http://schemas.microsoft.com/office/powerpoint/2010/main" val="811657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402</TotalTime>
  <Words>120</Words>
  <Application>Microsoft Office PowerPoint</Application>
  <PresentationFormat>On-screen Show (16:9)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Courier New</vt:lpstr>
      <vt:lpstr>Traditional Arabic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Memy .</dc:creator>
  <cp:lastModifiedBy>Memy .</cp:lastModifiedBy>
  <cp:revision>1</cp:revision>
  <dcterms:created xsi:type="dcterms:W3CDTF">2025-09-27T17:31:32Z</dcterms:created>
  <dcterms:modified xsi:type="dcterms:W3CDTF">2025-09-29T20:22:48Z</dcterms:modified>
</cp:coreProperties>
</file>