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E30"/>
    <a:srgbClr val="43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58FED-529C-44CC-A7F5-8F4C9E295F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2F1483-0139-43AF-8BF4-448FF5B7F5DD}">
      <dgm:prSet/>
      <dgm:spPr/>
      <dgm:t>
        <a:bodyPr/>
        <a:lstStyle/>
        <a:p>
          <a:r>
            <a:rPr lang="en-US"/>
            <a:t>Coffee/Decaf</a:t>
          </a:r>
        </a:p>
      </dgm:t>
    </dgm:pt>
    <dgm:pt modelId="{E9E5E509-6D23-4DED-A9D7-546EC5FEEAE8}" type="parTrans" cxnId="{DBF7E7CE-682F-4A8E-ABFE-70EE19527002}">
      <dgm:prSet/>
      <dgm:spPr/>
      <dgm:t>
        <a:bodyPr/>
        <a:lstStyle/>
        <a:p>
          <a:endParaRPr lang="en-US"/>
        </a:p>
      </dgm:t>
    </dgm:pt>
    <dgm:pt modelId="{C5EE9ADB-5A17-406D-BA6F-2E5EA232C950}" type="sibTrans" cxnId="{DBF7E7CE-682F-4A8E-ABFE-70EE19527002}">
      <dgm:prSet/>
      <dgm:spPr/>
      <dgm:t>
        <a:bodyPr/>
        <a:lstStyle/>
        <a:p>
          <a:endParaRPr lang="en-US"/>
        </a:p>
      </dgm:t>
    </dgm:pt>
    <dgm:pt modelId="{8779FAB3-533C-41BD-B7E5-DBF0DC489891}">
      <dgm:prSet/>
      <dgm:spPr/>
      <dgm:t>
        <a:bodyPr/>
        <a:lstStyle/>
        <a:p>
          <a:r>
            <a:rPr lang="en-US"/>
            <a:t>Café Late</a:t>
          </a:r>
        </a:p>
      </dgm:t>
    </dgm:pt>
    <dgm:pt modelId="{0EFE5319-8951-4832-AB21-4E4B95B9FDD9}" type="parTrans" cxnId="{06244872-080B-45E6-ACC9-6742B57CB118}">
      <dgm:prSet/>
      <dgm:spPr/>
      <dgm:t>
        <a:bodyPr/>
        <a:lstStyle/>
        <a:p>
          <a:endParaRPr lang="en-US"/>
        </a:p>
      </dgm:t>
    </dgm:pt>
    <dgm:pt modelId="{D3C262D8-FA5A-4FEF-9B6B-A049A7DB6D2D}" type="sibTrans" cxnId="{06244872-080B-45E6-ACC9-6742B57CB118}">
      <dgm:prSet/>
      <dgm:spPr/>
      <dgm:t>
        <a:bodyPr/>
        <a:lstStyle/>
        <a:p>
          <a:endParaRPr lang="en-US"/>
        </a:p>
      </dgm:t>
    </dgm:pt>
    <dgm:pt modelId="{B4CF6780-10B3-40FA-95AB-B26D0137E42A}">
      <dgm:prSet/>
      <dgm:spPr/>
      <dgm:t>
        <a:bodyPr/>
        <a:lstStyle/>
        <a:p>
          <a:r>
            <a:rPr lang="en-US"/>
            <a:t>Hot Chocolate</a:t>
          </a:r>
        </a:p>
      </dgm:t>
    </dgm:pt>
    <dgm:pt modelId="{FB8F00CC-F330-4491-B8B9-2EEBD0B04A36}" type="parTrans" cxnId="{CAF1F1B5-E633-4D59-B0D5-6DBB941A5B7F}">
      <dgm:prSet/>
      <dgm:spPr/>
      <dgm:t>
        <a:bodyPr/>
        <a:lstStyle/>
        <a:p>
          <a:endParaRPr lang="en-US"/>
        </a:p>
      </dgm:t>
    </dgm:pt>
    <dgm:pt modelId="{D2A27024-527F-4CBB-B53C-4B3850ED7B69}" type="sibTrans" cxnId="{CAF1F1B5-E633-4D59-B0D5-6DBB941A5B7F}">
      <dgm:prSet/>
      <dgm:spPr/>
      <dgm:t>
        <a:bodyPr/>
        <a:lstStyle/>
        <a:p>
          <a:endParaRPr lang="en-US"/>
        </a:p>
      </dgm:t>
    </dgm:pt>
    <dgm:pt modelId="{8943643B-5B04-438D-934B-3F7EAB9EC208}">
      <dgm:prSet/>
      <dgm:spPr/>
      <dgm:t>
        <a:bodyPr/>
        <a:lstStyle/>
        <a:p>
          <a:r>
            <a:rPr lang="en-US"/>
            <a:t>Mocha-chino</a:t>
          </a:r>
        </a:p>
      </dgm:t>
    </dgm:pt>
    <dgm:pt modelId="{BB53D890-743E-47FB-8F94-9D03560C2316}" type="parTrans" cxnId="{3711A295-3981-4710-9D23-9A2543F79AAA}">
      <dgm:prSet/>
      <dgm:spPr/>
      <dgm:t>
        <a:bodyPr/>
        <a:lstStyle/>
        <a:p>
          <a:endParaRPr lang="en-US"/>
        </a:p>
      </dgm:t>
    </dgm:pt>
    <dgm:pt modelId="{C0467D1B-7E12-41C9-B8B1-23B588119B97}" type="sibTrans" cxnId="{3711A295-3981-4710-9D23-9A2543F79AAA}">
      <dgm:prSet/>
      <dgm:spPr/>
      <dgm:t>
        <a:bodyPr/>
        <a:lstStyle/>
        <a:p>
          <a:endParaRPr lang="en-US"/>
        </a:p>
      </dgm:t>
    </dgm:pt>
    <dgm:pt modelId="{8BA1CF2D-44BB-47B5-9B71-B1C5D1516070}">
      <dgm:prSet/>
      <dgm:spPr/>
      <dgm:t>
        <a:bodyPr/>
        <a:lstStyle/>
        <a:p>
          <a:r>
            <a:rPr lang="en-US"/>
            <a:t>Express-o!</a:t>
          </a:r>
        </a:p>
      </dgm:t>
    </dgm:pt>
    <dgm:pt modelId="{F3A147F7-F825-4B01-854E-9163AB6CAA4A}" type="parTrans" cxnId="{C12B4869-B21B-4681-B605-DF3BEB5AF39F}">
      <dgm:prSet/>
      <dgm:spPr/>
      <dgm:t>
        <a:bodyPr/>
        <a:lstStyle/>
        <a:p>
          <a:endParaRPr lang="en-US"/>
        </a:p>
      </dgm:t>
    </dgm:pt>
    <dgm:pt modelId="{4985D173-8DA7-43BF-85C8-3B4B4480AD09}" type="sibTrans" cxnId="{C12B4869-B21B-4681-B605-DF3BEB5AF39F}">
      <dgm:prSet/>
      <dgm:spPr/>
      <dgm:t>
        <a:bodyPr/>
        <a:lstStyle/>
        <a:p>
          <a:endParaRPr lang="en-US"/>
        </a:p>
      </dgm:t>
    </dgm:pt>
    <dgm:pt modelId="{F9004C32-D4D4-4244-B710-46BEAA68D6F7}">
      <dgm:prSet/>
      <dgm:spPr/>
      <dgm:t>
        <a:bodyPr/>
        <a:lstStyle/>
        <a:p>
          <a:r>
            <a:rPr lang="en-US"/>
            <a:t>Chai Tea Latte</a:t>
          </a:r>
        </a:p>
      </dgm:t>
    </dgm:pt>
    <dgm:pt modelId="{A348E508-0B4F-442C-B4EE-A245C69E629E}" type="parTrans" cxnId="{58BC950F-783E-4168-BEB6-56032E3F1BE3}">
      <dgm:prSet/>
      <dgm:spPr/>
      <dgm:t>
        <a:bodyPr/>
        <a:lstStyle/>
        <a:p>
          <a:endParaRPr lang="en-US"/>
        </a:p>
      </dgm:t>
    </dgm:pt>
    <dgm:pt modelId="{26BC7BA4-ED99-40B3-A4E5-DB323565F4D8}" type="sibTrans" cxnId="{58BC950F-783E-4168-BEB6-56032E3F1BE3}">
      <dgm:prSet/>
      <dgm:spPr/>
      <dgm:t>
        <a:bodyPr/>
        <a:lstStyle/>
        <a:p>
          <a:endParaRPr lang="en-US"/>
        </a:p>
      </dgm:t>
    </dgm:pt>
    <dgm:pt modelId="{1EC686E1-93AD-4870-ACD5-2899A4DA2464}" type="pres">
      <dgm:prSet presAssocID="{C3D58FED-529C-44CC-A7F5-8F4C9E295F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6DF8A-E706-4839-800C-533428522A19}" type="pres">
      <dgm:prSet presAssocID="{932F1483-0139-43AF-8BF4-448FF5B7F5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BE75-E7C3-422A-A2F2-B801585FD672}" type="pres">
      <dgm:prSet presAssocID="{C5EE9ADB-5A17-406D-BA6F-2E5EA232C95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BA17172-553C-45BF-9F8E-35BFC74E265B}" type="pres">
      <dgm:prSet presAssocID="{C5EE9ADB-5A17-406D-BA6F-2E5EA232C95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4818F00-62D5-443B-8E98-CF946BAD8C10}" type="pres">
      <dgm:prSet presAssocID="{8779FAB3-533C-41BD-B7E5-DBF0DC4898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13C5-5A91-4EA2-87BF-7A3CD87BBE1E}" type="pres">
      <dgm:prSet presAssocID="{D3C262D8-FA5A-4FEF-9B6B-A049A7DB6D2D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46898B5-D290-4AB4-8846-55E9CF3114CE}" type="pres">
      <dgm:prSet presAssocID="{D3C262D8-FA5A-4FEF-9B6B-A049A7DB6D2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B880548-2406-4771-8BB1-33192E582A18}" type="pres">
      <dgm:prSet presAssocID="{B4CF6780-10B3-40FA-95AB-B26D0137E42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598C1-690C-4FD1-A40C-B84041329EF1}" type="pres">
      <dgm:prSet presAssocID="{D2A27024-527F-4CBB-B53C-4B3850ED7B6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A1B3183-9480-4B53-BFF0-FCF2C344F134}" type="pres">
      <dgm:prSet presAssocID="{D2A27024-527F-4CBB-B53C-4B3850ED7B6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8AD4539-1247-4791-9A4A-ADB88039083F}" type="pres">
      <dgm:prSet presAssocID="{8943643B-5B04-438D-934B-3F7EAB9EC20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6AC9-7F52-4770-A7E0-09279D3D6677}" type="pres">
      <dgm:prSet presAssocID="{C0467D1B-7E12-41C9-B8B1-23B588119B9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3CD540E-5799-4635-89C0-46A870B386A5}" type="pres">
      <dgm:prSet presAssocID="{C0467D1B-7E12-41C9-B8B1-23B588119B9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28DC804-6CA7-4F76-9397-D0D2CB35195F}" type="pres">
      <dgm:prSet presAssocID="{8BA1CF2D-44BB-47B5-9B71-B1C5D151607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66980-6EBA-4D1D-B9FC-B2DA3371F6BF}" type="pres">
      <dgm:prSet presAssocID="{4985D173-8DA7-43BF-85C8-3B4B4480AD0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F33E479-BAAB-4462-9EAD-CD2876745D35}" type="pres">
      <dgm:prSet presAssocID="{4985D173-8DA7-43BF-85C8-3B4B4480AD0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5B6F599-F534-4A77-A69E-54DCC87526BB}" type="pres">
      <dgm:prSet presAssocID="{F9004C32-D4D4-4244-B710-46BEAA68D6F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E3FD9-D6B0-4708-91E0-F9981AA8E826}" type="pres">
      <dgm:prSet presAssocID="{26BC7BA4-ED99-40B3-A4E5-DB323565F4D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E9FA68D-C1A4-4C22-9597-ECE3AEA58E00}" type="pres">
      <dgm:prSet presAssocID="{26BC7BA4-ED99-40B3-A4E5-DB323565F4D8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9B4C7870-B608-4117-A9A3-023232DCCCEC}" type="presOf" srcId="{C5EE9ADB-5A17-406D-BA6F-2E5EA232C950}" destId="{F434BE75-E7C3-422A-A2F2-B801585FD672}" srcOrd="0" destOrd="0" presId="urn:microsoft.com/office/officeart/2005/8/layout/cycle2"/>
    <dgm:cxn modelId="{0C2DD20E-4B7A-4639-94D9-90078AB88989}" type="presOf" srcId="{C0467D1B-7E12-41C9-B8B1-23B588119B97}" destId="{AC276AC9-7F52-4770-A7E0-09279D3D6677}" srcOrd="0" destOrd="0" presId="urn:microsoft.com/office/officeart/2005/8/layout/cycle2"/>
    <dgm:cxn modelId="{DBF7E7CE-682F-4A8E-ABFE-70EE19527002}" srcId="{C3D58FED-529C-44CC-A7F5-8F4C9E295F16}" destId="{932F1483-0139-43AF-8BF4-448FF5B7F5DD}" srcOrd="0" destOrd="0" parTransId="{E9E5E509-6D23-4DED-A9D7-546EC5FEEAE8}" sibTransId="{C5EE9ADB-5A17-406D-BA6F-2E5EA232C950}"/>
    <dgm:cxn modelId="{B0C14378-8A55-4C52-96E4-90FA70D24967}" type="presOf" srcId="{C0467D1B-7E12-41C9-B8B1-23B588119B97}" destId="{C3CD540E-5799-4635-89C0-46A870B386A5}" srcOrd="1" destOrd="0" presId="urn:microsoft.com/office/officeart/2005/8/layout/cycle2"/>
    <dgm:cxn modelId="{30C2BDA7-1BD0-41E4-9564-7F9CBD907181}" type="presOf" srcId="{8779FAB3-533C-41BD-B7E5-DBF0DC489891}" destId="{94818F00-62D5-443B-8E98-CF946BAD8C10}" srcOrd="0" destOrd="0" presId="urn:microsoft.com/office/officeart/2005/8/layout/cycle2"/>
    <dgm:cxn modelId="{D023C995-8239-4175-A06F-0EC6CD6BC5E7}" type="presOf" srcId="{D3C262D8-FA5A-4FEF-9B6B-A049A7DB6D2D}" destId="{246898B5-D290-4AB4-8846-55E9CF3114CE}" srcOrd="1" destOrd="0" presId="urn:microsoft.com/office/officeart/2005/8/layout/cycle2"/>
    <dgm:cxn modelId="{15C92EC5-F584-4B9F-AD7F-012E67EB5AE0}" type="presOf" srcId="{D2A27024-527F-4CBB-B53C-4B3850ED7B69}" destId="{7A1B3183-9480-4B53-BFF0-FCF2C344F134}" srcOrd="1" destOrd="0" presId="urn:microsoft.com/office/officeart/2005/8/layout/cycle2"/>
    <dgm:cxn modelId="{58BC950F-783E-4168-BEB6-56032E3F1BE3}" srcId="{C3D58FED-529C-44CC-A7F5-8F4C9E295F16}" destId="{F9004C32-D4D4-4244-B710-46BEAA68D6F7}" srcOrd="5" destOrd="0" parTransId="{A348E508-0B4F-442C-B4EE-A245C69E629E}" sibTransId="{26BC7BA4-ED99-40B3-A4E5-DB323565F4D8}"/>
    <dgm:cxn modelId="{725A9A96-8745-435E-A7FA-C82472645C5F}" type="presOf" srcId="{4985D173-8DA7-43BF-85C8-3B4B4480AD09}" destId="{C7766980-6EBA-4D1D-B9FC-B2DA3371F6BF}" srcOrd="0" destOrd="0" presId="urn:microsoft.com/office/officeart/2005/8/layout/cycle2"/>
    <dgm:cxn modelId="{9DE281F4-219E-474E-8B64-F3B8A57F704D}" type="presOf" srcId="{8943643B-5B04-438D-934B-3F7EAB9EC208}" destId="{E8AD4539-1247-4791-9A4A-ADB88039083F}" srcOrd="0" destOrd="0" presId="urn:microsoft.com/office/officeart/2005/8/layout/cycle2"/>
    <dgm:cxn modelId="{E34DDBDA-F20A-4F2E-9C33-88B93A4ACB58}" type="presOf" srcId="{26BC7BA4-ED99-40B3-A4E5-DB323565F4D8}" destId="{3EBE3FD9-D6B0-4708-91E0-F9981AA8E826}" srcOrd="0" destOrd="0" presId="urn:microsoft.com/office/officeart/2005/8/layout/cycle2"/>
    <dgm:cxn modelId="{11E64CC8-E508-42BF-BF23-8765D0F9320B}" type="presOf" srcId="{C5EE9ADB-5A17-406D-BA6F-2E5EA232C950}" destId="{1BA17172-553C-45BF-9F8E-35BFC74E265B}" srcOrd="1" destOrd="0" presId="urn:microsoft.com/office/officeart/2005/8/layout/cycle2"/>
    <dgm:cxn modelId="{B530A720-B539-4D59-9786-F4BD36801901}" type="presOf" srcId="{F9004C32-D4D4-4244-B710-46BEAA68D6F7}" destId="{E5B6F599-F534-4A77-A69E-54DCC87526BB}" srcOrd="0" destOrd="0" presId="urn:microsoft.com/office/officeart/2005/8/layout/cycle2"/>
    <dgm:cxn modelId="{4019C922-047C-4DED-A0D8-373E56837580}" type="presOf" srcId="{D2A27024-527F-4CBB-B53C-4B3850ED7B69}" destId="{F69598C1-690C-4FD1-A40C-B84041329EF1}" srcOrd="0" destOrd="0" presId="urn:microsoft.com/office/officeart/2005/8/layout/cycle2"/>
    <dgm:cxn modelId="{C12B4869-B21B-4681-B605-DF3BEB5AF39F}" srcId="{C3D58FED-529C-44CC-A7F5-8F4C9E295F16}" destId="{8BA1CF2D-44BB-47B5-9B71-B1C5D1516070}" srcOrd="4" destOrd="0" parTransId="{F3A147F7-F825-4B01-854E-9163AB6CAA4A}" sibTransId="{4985D173-8DA7-43BF-85C8-3B4B4480AD09}"/>
    <dgm:cxn modelId="{9D574EF3-CBAF-47C1-ABDE-E41A9FB73DAE}" type="presOf" srcId="{8BA1CF2D-44BB-47B5-9B71-B1C5D1516070}" destId="{E28DC804-6CA7-4F76-9397-D0D2CB35195F}" srcOrd="0" destOrd="0" presId="urn:microsoft.com/office/officeart/2005/8/layout/cycle2"/>
    <dgm:cxn modelId="{A65FE0EC-A152-4100-8B9D-0B00A53FFDE4}" type="presOf" srcId="{4985D173-8DA7-43BF-85C8-3B4B4480AD09}" destId="{2F33E479-BAAB-4462-9EAD-CD2876745D35}" srcOrd="1" destOrd="0" presId="urn:microsoft.com/office/officeart/2005/8/layout/cycle2"/>
    <dgm:cxn modelId="{2F595928-135E-446B-9A81-43F0AE07B35D}" type="presOf" srcId="{C3D58FED-529C-44CC-A7F5-8F4C9E295F16}" destId="{1EC686E1-93AD-4870-ACD5-2899A4DA2464}" srcOrd="0" destOrd="0" presId="urn:microsoft.com/office/officeart/2005/8/layout/cycle2"/>
    <dgm:cxn modelId="{06244872-080B-45E6-ACC9-6742B57CB118}" srcId="{C3D58FED-529C-44CC-A7F5-8F4C9E295F16}" destId="{8779FAB3-533C-41BD-B7E5-DBF0DC489891}" srcOrd="1" destOrd="0" parTransId="{0EFE5319-8951-4832-AB21-4E4B95B9FDD9}" sibTransId="{D3C262D8-FA5A-4FEF-9B6B-A049A7DB6D2D}"/>
    <dgm:cxn modelId="{88C4EE9B-D99C-46F0-8314-6EA3BDACC84F}" type="presOf" srcId="{932F1483-0139-43AF-8BF4-448FF5B7F5DD}" destId="{7696DF8A-E706-4839-800C-533428522A19}" srcOrd="0" destOrd="0" presId="urn:microsoft.com/office/officeart/2005/8/layout/cycle2"/>
    <dgm:cxn modelId="{CAF1F1B5-E633-4D59-B0D5-6DBB941A5B7F}" srcId="{C3D58FED-529C-44CC-A7F5-8F4C9E295F16}" destId="{B4CF6780-10B3-40FA-95AB-B26D0137E42A}" srcOrd="2" destOrd="0" parTransId="{FB8F00CC-F330-4491-B8B9-2EEBD0B04A36}" sibTransId="{D2A27024-527F-4CBB-B53C-4B3850ED7B69}"/>
    <dgm:cxn modelId="{BAF92BEE-41BA-43A1-83D2-2DB3D8706181}" type="presOf" srcId="{D3C262D8-FA5A-4FEF-9B6B-A049A7DB6D2D}" destId="{1E6B13C5-5A91-4EA2-87BF-7A3CD87BBE1E}" srcOrd="0" destOrd="0" presId="urn:microsoft.com/office/officeart/2005/8/layout/cycle2"/>
    <dgm:cxn modelId="{3711A295-3981-4710-9D23-9A2543F79AAA}" srcId="{C3D58FED-529C-44CC-A7F5-8F4C9E295F16}" destId="{8943643B-5B04-438D-934B-3F7EAB9EC208}" srcOrd="3" destOrd="0" parTransId="{BB53D890-743E-47FB-8F94-9D03560C2316}" sibTransId="{C0467D1B-7E12-41C9-B8B1-23B588119B97}"/>
    <dgm:cxn modelId="{3ED67A19-7E4D-4331-B9B9-C9DE35B67CD1}" type="presOf" srcId="{B4CF6780-10B3-40FA-95AB-B26D0137E42A}" destId="{BB880548-2406-4771-8BB1-33192E582A18}" srcOrd="0" destOrd="0" presId="urn:microsoft.com/office/officeart/2005/8/layout/cycle2"/>
    <dgm:cxn modelId="{CEF989E4-78A1-4236-997E-67F555CFAA4D}" type="presOf" srcId="{26BC7BA4-ED99-40B3-A4E5-DB323565F4D8}" destId="{5E9FA68D-C1A4-4C22-9597-ECE3AEA58E00}" srcOrd="1" destOrd="0" presId="urn:microsoft.com/office/officeart/2005/8/layout/cycle2"/>
    <dgm:cxn modelId="{62A4ABDD-0922-4A2F-B5DA-3D59E7DC03F6}" type="presParOf" srcId="{1EC686E1-93AD-4870-ACD5-2899A4DA2464}" destId="{7696DF8A-E706-4839-800C-533428522A19}" srcOrd="0" destOrd="0" presId="urn:microsoft.com/office/officeart/2005/8/layout/cycle2"/>
    <dgm:cxn modelId="{7274A892-9699-473F-B04C-DB14AADD5FDA}" type="presParOf" srcId="{1EC686E1-93AD-4870-ACD5-2899A4DA2464}" destId="{F434BE75-E7C3-422A-A2F2-B801585FD672}" srcOrd="1" destOrd="0" presId="urn:microsoft.com/office/officeart/2005/8/layout/cycle2"/>
    <dgm:cxn modelId="{CC00D18B-D561-40E9-9BC8-A5E0759E91A1}" type="presParOf" srcId="{F434BE75-E7C3-422A-A2F2-B801585FD672}" destId="{1BA17172-553C-45BF-9F8E-35BFC74E265B}" srcOrd="0" destOrd="0" presId="urn:microsoft.com/office/officeart/2005/8/layout/cycle2"/>
    <dgm:cxn modelId="{8BC7FA54-368E-496D-B382-DE32C44FD2A1}" type="presParOf" srcId="{1EC686E1-93AD-4870-ACD5-2899A4DA2464}" destId="{94818F00-62D5-443B-8E98-CF946BAD8C10}" srcOrd="2" destOrd="0" presId="urn:microsoft.com/office/officeart/2005/8/layout/cycle2"/>
    <dgm:cxn modelId="{5F6B22DE-F406-4916-A26C-56A9DA8101D9}" type="presParOf" srcId="{1EC686E1-93AD-4870-ACD5-2899A4DA2464}" destId="{1E6B13C5-5A91-4EA2-87BF-7A3CD87BBE1E}" srcOrd="3" destOrd="0" presId="urn:microsoft.com/office/officeart/2005/8/layout/cycle2"/>
    <dgm:cxn modelId="{22480BC9-19C3-4450-AF23-013EC6D17F81}" type="presParOf" srcId="{1E6B13C5-5A91-4EA2-87BF-7A3CD87BBE1E}" destId="{246898B5-D290-4AB4-8846-55E9CF3114CE}" srcOrd="0" destOrd="0" presId="urn:microsoft.com/office/officeart/2005/8/layout/cycle2"/>
    <dgm:cxn modelId="{0F13FE0B-941A-4CBE-BE14-3D7012287FC7}" type="presParOf" srcId="{1EC686E1-93AD-4870-ACD5-2899A4DA2464}" destId="{BB880548-2406-4771-8BB1-33192E582A18}" srcOrd="4" destOrd="0" presId="urn:microsoft.com/office/officeart/2005/8/layout/cycle2"/>
    <dgm:cxn modelId="{301BE95D-826D-45FE-A843-F7F517378262}" type="presParOf" srcId="{1EC686E1-93AD-4870-ACD5-2899A4DA2464}" destId="{F69598C1-690C-4FD1-A40C-B84041329EF1}" srcOrd="5" destOrd="0" presId="urn:microsoft.com/office/officeart/2005/8/layout/cycle2"/>
    <dgm:cxn modelId="{ADA1FE53-D2BB-4D48-8CB0-BCA40A7F9F65}" type="presParOf" srcId="{F69598C1-690C-4FD1-A40C-B84041329EF1}" destId="{7A1B3183-9480-4B53-BFF0-FCF2C344F134}" srcOrd="0" destOrd="0" presId="urn:microsoft.com/office/officeart/2005/8/layout/cycle2"/>
    <dgm:cxn modelId="{5F4E9B07-E62E-4067-BA38-3DB6B00D1A0C}" type="presParOf" srcId="{1EC686E1-93AD-4870-ACD5-2899A4DA2464}" destId="{E8AD4539-1247-4791-9A4A-ADB88039083F}" srcOrd="6" destOrd="0" presId="urn:microsoft.com/office/officeart/2005/8/layout/cycle2"/>
    <dgm:cxn modelId="{AFAE16E3-D795-474B-9036-C33C171C1BE5}" type="presParOf" srcId="{1EC686E1-93AD-4870-ACD5-2899A4DA2464}" destId="{AC276AC9-7F52-4770-A7E0-09279D3D6677}" srcOrd="7" destOrd="0" presId="urn:microsoft.com/office/officeart/2005/8/layout/cycle2"/>
    <dgm:cxn modelId="{C14AAD61-0BCE-46EE-A970-9EFCB707EFFE}" type="presParOf" srcId="{AC276AC9-7F52-4770-A7E0-09279D3D6677}" destId="{C3CD540E-5799-4635-89C0-46A870B386A5}" srcOrd="0" destOrd="0" presId="urn:microsoft.com/office/officeart/2005/8/layout/cycle2"/>
    <dgm:cxn modelId="{A3587574-81D4-43D4-9EE1-BCDA74445162}" type="presParOf" srcId="{1EC686E1-93AD-4870-ACD5-2899A4DA2464}" destId="{E28DC804-6CA7-4F76-9397-D0D2CB35195F}" srcOrd="8" destOrd="0" presId="urn:microsoft.com/office/officeart/2005/8/layout/cycle2"/>
    <dgm:cxn modelId="{FB3B83DF-4CCD-4B76-B5A9-DE522869A32D}" type="presParOf" srcId="{1EC686E1-93AD-4870-ACD5-2899A4DA2464}" destId="{C7766980-6EBA-4D1D-B9FC-B2DA3371F6BF}" srcOrd="9" destOrd="0" presId="urn:microsoft.com/office/officeart/2005/8/layout/cycle2"/>
    <dgm:cxn modelId="{441DA6EE-0103-4272-B531-6D7080F34CEA}" type="presParOf" srcId="{C7766980-6EBA-4D1D-B9FC-B2DA3371F6BF}" destId="{2F33E479-BAAB-4462-9EAD-CD2876745D35}" srcOrd="0" destOrd="0" presId="urn:microsoft.com/office/officeart/2005/8/layout/cycle2"/>
    <dgm:cxn modelId="{34B8BFAC-4F3F-4647-8357-F77EE541C4DB}" type="presParOf" srcId="{1EC686E1-93AD-4870-ACD5-2899A4DA2464}" destId="{E5B6F599-F534-4A77-A69E-54DCC87526BB}" srcOrd="10" destOrd="0" presId="urn:microsoft.com/office/officeart/2005/8/layout/cycle2"/>
    <dgm:cxn modelId="{FE1AF175-AC6C-450E-A71E-AB69C195864B}" type="presParOf" srcId="{1EC686E1-93AD-4870-ACD5-2899A4DA2464}" destId="{3EBE3FD9-D6B0-4708-91E0-F9981AA8E826}" srcOrd="11" destOrd="0" presId="urn:microsoft.com/office/officeart/2005/8/layout/cycle2"/>
    <dgm:cxn modelId="{A618329B-FE8B-457A-A325-0600B450068B}" type="presParOf" srcId="{3EBE3FD9-D6B0-4708-91E0-F9981AA8E826}" destId="{5E9FA68D-C1A4-4C22-9597-ECE3AEA58E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6DF8A-E706-4839-800C-533428522A19}">
      <dsp:nvSpPr>
        <dsp:cNvPr id="0" name=""/>
        <dsp:cNvSpPr/>
      </dsp:nvSpPr>
      <dsp:spPr>
        <a:xfrm>
          <a:off x="3270024" y="1591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Coffee/Decaf</a:t>
          </a:r>
        </a:p>
      </dsp:txBody>
      <dsp:txXfrm>
        <a:off x="3417020" y="148587"/>
        <a:ext cx="709760" cy="709760"/>
      </dsp:txXfrm>
    </dsp:sp>
    <dsp:sp modelId="{F434BE75-E7C3-422A-A2F2-B801585FD672}">
      <dsp:nvSpPr>
        <dsp:cNvPr id="0" name=""/>
        <dsp:cNvSpPr/>
      </dsp:nvSpPr>
      <dsp:spPr>
        <a:xfrm rot="1800000">
          <a:off x="4284740" y="707354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90113" y="755055"/>
        <a:ext cx="187154" cy="203260"/>
      </dsp:txXfrm>
    </dsp:sp>
    <dsp:sp modelId="{94818F00-62D5-443B-8E98-CF946BAD8C10}">
      <dsp:nvSpPr>
        <dsp:cNvPr id="0" name=""/>
        <dsp:cNvSpPr/>
      </dsp:nvSpPr>
      <dsp:spPr>
        <a:xfrm>
          <a:off x="4576174" y="755697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Café Late</a:t>
          </a:r>
        </a:p>
      </dsp:txBody>
      <dsp:txXfrm>
        <a:off x="4723170" y="902693"/>
        <a:ext cx="709760" cy="709760"/>
      </dsp:txXfrm>
    </dsp:sp>
    <dsp:sp modelId="{1E6B13C5-5A91-4EA2-87BF-7A3CD87BBE1E}">
      <dsp:nvSpPr>
        <dsp:cNvPr id="0" name=""/>
        <dsp:cNvSpPr/>
      </dsp:nvSpPr>
      <dsp:spPr>
        <a:xfrm rot="5400000">
          <a:off x="4944368" y="1834729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984473" y="1862378"/>
        <a:ext cx="187154" cy="203260"/>
      </dsp:txXfrm>
    </dsp:sp>
    <dsp:sp modelId="{BB880548-2406-4771-8BB1-33192E582A18}">
      <dsp:nvSpPr>
        <dsp:cNvPr id="0" name=""/>
        <dsp:cNvSpPr/>
      </dsp:nvSpPr>
      <dsp:spPr>
        <a:xfrm>
          <a:off x="4576174" y="2263909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Hot Chocolate</a:t>
          </a:r>
        </a:p>
      </dsp:txBody>
      <dsp:txXfrm>
        <a:off x="4723170" y="2410905"/>
        <a:ext cx="709760" cy="709760"/>
      </dsp:txXfrm>
    </dsp:sp>
    <dsp:sp modelId="{F69598C1-690C-4FD1-A40C-B84041329EF1}">
      <dsp:nvSpPr>
        <dsp:cNvPr id="0" name=""/>
        <dsp:cNvSpPr/>
      </dsp:nvSpPr>
      <dsp:spPr>
        <a:xfrm rot="9000000">
          <a:off x="4297846" y="2969672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72682" y="3017373"/>
        <a:ext cx="187154" cy="203260"/>
      </dsp:txXfrm>
    </dsp:sp>
    <dsp:sp modelId="{E8AD4539-1247-4791-9A4A-ADB88039083F}">
      <dsp:nvSpPr>
        <dsp:cNvPr id="0" name=""/>
        <dsp:cNvSpPr/>
      </dsp:nvSpPr>
      <dsp:spPr>
        <a:xfrm>
          <a:off x="3270024" y="3018015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Mocha-chino</a:t>
          </a:r>
        </a:p>
      </dsp:txBody>
      <dsp:txXfrm>
        <a:off x="3417020" y="3165011"/>
        <a:ext cx="709760" cy="709760"/>
      </dsp:txXfrm>
    </dsp:sp>
    <dsp:sp modelId="{AC276AC9-7F52-4770-A7E0-09279D3D6677}">
      <dsp:nvSpPr>
        <dsp:cNvPr id="0" name=""/>
        <dsp:cNvSpPr/>
      </dsp:nvSpPr>
      <dsp:spPr>
        <a:xfrm rot="12600000">
          <a:off x="2991696" y="2977239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066532" y="3065044"/>
        <a:ext cx="187154" cy="203260"/>
      </dsp:txXfrm>
    </dsp:sp>
    <dsp:sp modelId="{E28DC804-6CA7-4F76-9397-D0D2CB35195F}">
      <dsp:nvSpPr>
        <dsp:cNvPr id="0" name=""/>
        <dsp:cNvSpPr/>
      </dsp:nvSpPr>
      <dsp:spPr>
        <a:xfrm>
          <a:off x="1963873" y="2263909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Express-o!</a:t>
          </a:r>
        </a:p>
      </dsp:txBody>
      <dsp:txXfrm>
        <a:off x="2110869" y="2410905"/>
        <a:ext cx="709760" cy="709760"/>
      </dsp:txXfrm>
    </dsp:sp>
    <dsp:sp modelId="{C7766980-6EBA-4D1D-B9FC-B2DA3371F6BF}">
      <dsp:nvSpPr>
        <dsp:cNvPr id="0" name=""/>
        <dsp:cNvSpPr/>
      </dsp:nvSpPr>
      <dsp:spPr>
        <a:xfrm rot="16200000">
          <a:off x="2332068" y="1849863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372173" y="1957721"/>
        <a:ext cx="187154" cy="203260"/>
      </dsp:txXfrm>
    </dsp:sp>
    <dsp:sp modelId="{E5B6F599-F534-4A77-A69E-54DCC87526BB}">
      <dsp:nvSpPr>
        <dsp:cNvPr id="0" name=""/>
        <dsp:cNvSpPr/>
      </dsp:nvSpPr>
      <dsp:spPr>
        <a:xfrm>
          <a:off x="1963873" y="755697"/>
          <a:ext cx="1003752" cy="1003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Chai Tea Latte</a:t>
          </a:r>
        </a:p>
      </dsp:txBody>
      <dsp:txXfrm>
        <a:off x="2110869" y="902693"/>
        <a:ext cx="709760" cy="709760"/>
      </dsp:txXfrm>
    </dsp:sp>
    <dsp:sp modelId="{3EBE3FD9-D6B0-4708-91E0-F9981AA8E826}">
      <dsp:nvSpPr>
        <dsp:cNvPr id="0" name=""/>
        <dsp:cNvSpPr/>
      </dsp:nvSpPr>
      <dsp:spPr>
        <a:xfrm rot="19800000">
          <a:off x="2978590" y="714920"/>
          <a:ext cx="267363" cy="338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83963" y="802725"/>
        <a:ext cx="187154" cy="203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050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03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95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2FC6B9-7FF8-4052-99FE-5E13F803F77E}" type="datetimeFigureOut">
              <a:rPr lang="en-US" smtClean="0"/>
              <a:pPr algn="r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4D9E26D-EE08-4659-9B34-A73C79FBF2FF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56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971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23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41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2FC6B9-7FF8-4052-99FE-5E13F803F77E}" type="datetimeFigureOut">
              <a:rPr lang="en-US" smtClean="0"/>
              <a:pPr algn="r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4D9E26D-EE08-4659-9B34-A73C79FBF2FF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83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6B9-7FF8-4052-99FE-5E13F803F77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26D-EE08-4659-9B34-A73C79FBF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11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662FC6B9-7FF8-4052-99FE-5E13F803F77E}" type="datetimeFigureOut">
              <a:rPr lang="en-US" smtClean="0"/>
              <a:pPr algn="r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D9E26D-EE08-4659-9B34-A73C79FBF2FF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570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2FC6B9-7FF8-4052-99FE-5E13F803F77E}" type="datetimeFigureOut">
              <a:rPr lang="en-US" smtClean="0"/>
              <a:pPr algn="r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4D9E26D-EE08-4659-9B34-A73C79FBF2FF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01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43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28C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662FC6B9-7FF8-4052-99FE-5E13F803F77E}" type="datetimeFigureOut">
              <a:rPr lang="en-US" smtClean="0"/>
              <a:pPr algn="r"/>
              <a:t>11/24/2021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ctr"/>
            <a:fld id="{94D9E26D-EE08-4659-9B34-A73C79FBF2FF}" type="slidenum">
              <a:rPr lang="en-US" smtClean="0"/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 Coffee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EA5E2E-CB68-4E6C-AD58-56E808125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79734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1488</TotalTime>
  <Words>14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Sam Coffee</vt:lpstr>
      <vt:lpstr>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Coffee</dc:title>
  <dc:creator>minh long</dc:creator>
  <cp:lastModifiedBy>ASUS</cp:lastModifiedBy>
  <cp:revision>29</cp:revision>
  <dcterms:created xsi:type="dcterms:W3CDTF">2006-10-20T07:43:18Z</dcterms:created>
  <dcterms:modified xsi:type="dcterms:W3CDTF">2021-11-24T03:19:27Z</dcterms:modified>
</cp:coreProperties>
</file>