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0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EB09A-00A0-42AB-87AF-BD28F1132411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9356-7BD3-48F5-A3F4-52D2B8D550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9143996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6857999" cy="9143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6058" y="1651762"/>
            <a:ext cx="4805883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3242B-4676-86BB-399C-0C4ECAADB2B5}"/>
              </a:ext>
            </a:extLst>
          </p:cNvPr>
          <p:cNvSpPr txBox="1"/>
          <p:nvPr/>
        </p:nvSpPr>
        <p:spPr>
          <a:xfrm>
            <a:off x="2476499" y="2432159"/>
            <a:ext cx="182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第一党支部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41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8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7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71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60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5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AA3056-3435-D48A-2FBA-4A18C83BBCD7}"/>
              </a:ext>
            </a:extLst>
          </p:cNvPr>
          <p:cNvSpPr txBox="1">
            <a:spLocks/>
          </p:cNvSpPr>
          <p:nvPr/>
        </p:nvSpPr>
        <p:spPr>
          <a:xfrm>
            <a:off x="687298" y="228600"/>
            <a:ext cx="5408702" cy="755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500" b="1" i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宋体" panose="02010600030101010101" pitchFamily="2" charset="-122"/>
              </a:defRPr>
            </a:lvl1pPr>
          </a:lstStyle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物理科学与技术学院本科生第一党</a:t>
            </a:r>
            <a:r>
              <a:rPr lang="zh-CN" altLang="en-US" kern="0" spc="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kern="0" spc="-1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  <a:p>
            <a:pPr algn="ctr">
              <a:lnSpc>
                <a:spcPts val="2850"/>
              </a:lnSpc>
            </a:pPr>
            <a:r>
              <a:rPr lang="en-US" altLang="zh-CN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kern="0" spc="-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年上半年党员发展公示</a:t>
            </a:r>
            <a:endParaRPr lang="zh-CN" altLang="en-US" kern="0" spc="-5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07F7E77-9541-B840-32E9-66D05D636671}"/>
              </a:ext>
            </a:extLst>
          </p:cNvPr>
          <p:cNvSpPr txBox="1"/>
          <p:nvPr/>
        </p:nvSpPr>
        <p:spPr>
          <a:xfrm>
            <a:off x="376236" y="7010400"/>
            <a:ext cx="6030825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23850">
              <a:spcBef>
                <a:spcPts val="100"/>
              </a:spcBef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公示时</a:t>
            </a:r>
            <a:r>
              <a:rPr sz="12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间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：202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1200" spc="-5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18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日至202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sz="1200" spc="-15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1200" spc="-15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25</a:t>
            </a:r>
            <a:r>
              <a:rPr sz="1200" spc="-15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，公示期间接受</a:t>
            </a:r>
            <a:r>
              <a:rPr sz="12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党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员、</a:t>
            </a:r>
            <a:r>
              <a:rPr sz="12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群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众来电来信，</a:t>
            </a:r>
            <a:r>
              <a:rPr sz="12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意见</a:t>
            </a:r>
            <a:r>
              <a:rPr sz="1200" spc="-1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建议</a:t>
            </a:r>
            <a:r>
              <a:rPr sz="1200" spc="5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请联系本科生党支</a:t>
            </a:r>
            <a:r>
              <a:rPr sz="12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</a:t>
            </a:r>
            <a:r>
              <a:rPr lang="zh-CN" altLang="en-US" sz="1200" spc="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200" spc="5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323850">
              <a:spcBef>
                <a:spcPts val="60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联系电话：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027-68752997</a:t>
            </a:r>
            <a:r>
              <a:rPr lang="zh-CN" altLang="en-US" sz="12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邮箱：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1903537236@qq.com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R="6985" algn="r">
              <a:spcBef>
                <a:spcPts val="670"/>
              </a:spcBef>
            </a:pP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物理科学与技</a:t>
            </a:r>
            <a:r>
              <a:rPr sz="1200" spc="-15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术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学院</a:t>
            </a:r>
            <a:r>
              <a:rPr sz="1200" spc="-15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科生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第一</a:t>
            </a:r>
            <a:r>
              <a:rPr sz="1200" spc="-15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党</a:t>
            </a:r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支部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6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163</Words>
  <Application>Microsoft Office PowerPoint</Application>
  <PresentationFormat>全屏显示(4:3)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宋体</vt:lpstr>
      <vt:lpstr>微软雅黑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物理科学与技术学院本科生党支部 2020年下半年党员发展公示</dc:title>
  <dc:creator>79876</dc:creator>
  <cp:lastModifiedBy>Daniel Phisa</cp:lastModifiedBy>
  <cp:revision>97</cp:revision>
  <dcterms:created xsi:type="dcterms:W3CDTF">2021-03-12T05:24:00Z</dcterms:created>
  <dcterms:modified xsi:type="dcterms:W3CDTF">2023-01-25T14:36:38Z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