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8"/>
  </p:notesMasterIdLst>
  <p:handoutMasterIdLst>
    <p:handoutMasterId r:id="rId19"/>
  </p:handoutMasterIdLst>
  <p:sldIdLst>
    <p:sldId id="298" r:id="rId5"/>
    <p:sldId id="439" r:id="rId6"/>
    <p:sldId id="290" r:id="rId7"/>
    <p:sldId id="352" r:id="rId8"/>
    <p:sldId id="299" r:id="rId9"/>
    <p:sldId id="397" r:id="rId10"/>
    <p:sldId id="464" r:id="rId11"/>
    <p:sldId id="466" r:id="rId12"/>
    <p:sldId id="468" r:id="rId13"/>
    <p:sldId id="475" r:id="rId14"/>
    <p:sldId id="470" r:id="rId15"/>
    <p:sldId id="467" r:id="rId16"/>
    <p:sldId id="451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1F0"/>
    <a:srgbClr val="5B9BD5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2AD66-D21B-2E42-B9AB-8EA8B55020C9}" v="597" dt="2024-02-21T18:46:24.339"/>
    <p1510:client id="{7C31AA7B-8D2A-61DF-0F11-BDD63ABA0B07}" v="132" dt="2024-02-21T18:48:50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9" autoAdjust="0"/>
    <p:restoredTop sz="90678" autoAdjust="0"/>
  </p:normalViewPr>
  <p:slideViewPr>
    <p:cSldViewPr snapToGrid="0">
      <p:cViewPr varScale="1">
        <p:scale>
          <a:sx n="76" d="100"/>
          <a:sy n="76" d="100"/>
        </p:scale>
        <p:origin x="682" y="48"/>
      </p:cViewPr>
      <p:guideLst/>
    </p:cSldViewPr>
  </p:slideViewPr>
  <p:outlineViewPr>
    <p:cViewPr>
      <p:scale>
        <a:sx n="33" d="100"/>
        <a:sy n="33" d="100"/>
      </p:scale>
      <p:origin x="0" y="-1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112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z de Armentía Santiago" userId="S::santiago_lopez@edsa.com.ar::c5aa76b0-1287-48d8-a51e-aefd23adfc97" providerId="AD" clId="Web-{66D2AD66-D21B-2E42-B9AB-8EA8B55020C9}"/>
    <pc:docChg chg="modSld sldOrd">
      <pc:chgData name="Lopez de Armentía Santiago" userId="S::santiago_lopez@edsa.com.ar::c5aa76b0-1287-48d8-a51e-aefd23adfc97" providerId="AD" clId="Web-{66D2AD66-D21B-2E42-B9AB-8EA8B55020C9}" dt="2024-02-21T18:46:24.339" v="535" actId="1076"/>
      <pc:docMkLst>
        <pc:docMk/>
      </pc:docMkLst>
      <pc:sldChg chg="modSp">
        <pc:chgData name="Lopez de Armentía Santiago" userId="S::santiago_lopez@edsa.com.ar::c5aa76b0-1287-48d8-a51e-aefd23adfc97" providerId="AD" clId="Web-{66D2AD66-D21B-2E42-B9AB-8EA8B55020C9}" dt="2024-02-21T18:41:10.454" v="425" actId="20577"/>
        <pc:sldMkLst>
          <pc:docMk/>
          <pc:sldMk cId="2927580797" sldId="298"/>
        </pc:sldMkLst>
        <pc:spChg chg="mod">
          <ac:chgData name="Lopez de Armentía Santiago" userId="S::santiago_lopez@edsa.com.ar::c5aa76b0-1287-48d8-a51e-aefd23adfc97" providerId="AD" clId="Web-{66D2AD66-D21B-2E42-B9AB-8EA8B55020C9}" dt="2024-02-21T18:40:26.062" v="404" actId="20577"/>
          <ac:spMkLst>
            <pc:docMk/>
            <pc:sldMk cId="2927580797" sldId="298"/>
            <ac:spMk id="10" creationId="{00000000-0000-0000-0000-000000000000}"/>
          </ac:spMkLst>
        </pc:spChg>
        <pc:spChg chg="mod">
          <ac:chgData name="Lopez de Armentía Santiago" userId="S::santiago_lopez@edsa.com.ar::c5aa76b0-1287-48d8-a51e-aefd23adfc97" providerId="AD" clId="Web-{66D2AD66-D21B-2E42-B9AB-8EA8B55020C9}" dt="2024-02-21T18:40:42.594" v="410" actId="20577"/>
          <ac:spMkLst>
            <pc:docMk/>
            <pc:sldMk cId="2927580797" sldId="298"/>
            <ac:spMk id="11" creationId="{00000000-0000-0000-0000-000000000000}"/>
          </ac:spMkLst>
        </pc:spChg>
        <pc:spChg chg="mod">
          <ac:chgData name="Lopez de Armentía Santiago" userId="S::santiago_lopez@edsa.com.ar::c5aa76b0-1287-48d8-a51e-aefd23adfc97" providerId="AD" clId="Web-{66D2AD66-D21B-2E42-B9AB-8EA8B55020C9}" dt="2024-02-21T18:41:01.954" v="417" actId="20577"/>
          <ac:spMkLst>
            <pc:docMk/>
            <pc:sldMk cId="2927580797" sldId="298"/>
            <ac:spMk id="12" creationId="{00000000-0000-0000-0000-000000000000}"/>
          </ac:spMkLst>
        </pc:spChg>
        <pc:spChg chg="mod">
          <ac:chgData name="Lopez de Armentía Santiago" userId="S::santiago_lopez@edsa.com.ar::c5aa76b0-1287-48d8-a51e-aefd23adfc97" providerId="AD" clId="Web-{66D2AD66-D21B-2E42-B9AB-8EA8B55020C9}" dt="2024-02-21T18:41:10.454" v="425" actId="20577"/>
          <ac:spMkLst>
            <pc:docMk/>
            <pc:sldMk cId="2927580797" sldId="298"/>
            <ac:spMk id="13" creationId="{00000000-0000-0000-0000-000000000000}"/>
          </ac:spMkLst>
        </pc:spChg>
      </pc:sldChg>
      <pc:sldChg chg="modSp">
        <pc:chgData name="Lopez de Armentía Santiago" userId="S::santiago_lopez@edsa.com.ar::c5aa76b0-1287-48d8-a51e-aefd23adfc97" providerId="AD" clId="Web-{66D2AD66-D21B-2E42-B9AB-8EA8B55020C9}" dt="2024-02-21T18:44:32.992" v="492" actId="20577"/>
        <pc:sldMkLst>
          <pc:docMk/>
          <pc:sldMk cId="3543337711" sldId="299"/>
        </pc:sldMkLst>
        <pc:spChg chg="mod">
          <ac:chgData name="Lopez de Armentía Santiago" userId="S::santiago_lopez@edsa.com.ar::c5aa76b0-1287-48d8-a51e-aefd23adfc97" providerId="AD" clId="Web-{66D2AD66-D21B-2E42-B9AB-8EA8B55020C9}" dt="2024-02-21T18:42:26.238" v="454" actId="20577"/>
          <ac:spMkLst>
            <pc:docMk/>
            <pc:sldMk cId="3543337711" sldId="299"/>
            <ac:spMk id="3" creationId="{00000000-0000-0000-0000-000000000000}"/>
          </ac:spMkLst>
        </pc:spChg>
        <pc:spChg chg="mod">
          <ac:chgData name="Lopez de Armentía Santiago" userId="S::santiago_lopez@edsa.com.ar::c5aa76b0-1287-48d8-a51e-aefd23adfc97" providerId="AD" clId="Web-{66D2AD66-D21B-2E42-B9AB-8EA8B55020C9}" dt="2024-02-21T18:44:32.992" v="492" actId="20577"/>
          <ac:spMkLst>
            <pc:docMk/>
            <pc:sldMk cId="3543337711" sldId="299"/>
            <ac:spMk id="5" creationId="{00000000-0000-0000-0000-000000000000}"/>
          </ac:spMkLst>
        </pc:spChg>
      </pc:sldChg>
      <pc:sldChg chg="modSp">
        <pc:chgData name="Lopez de Armentía Santiago" userId="S::santiago_lopez@edsa.com.ar::c5aa76b0-1287-48d8-a51e-aefd23adfc97" providerId="AD" clId="Web-{66D2AD66-D21B-2E42-B9AB-8EA8B55020C9}" dt="2024-02-21T18:46:24.339" v="535" actId="1076"/>
        <pc:sldMkLst>
          <pc:docMk/>
          <pc:sldMk cId="1667034015" sldId="352"/>
        </pc:sldMkLst>
        <pc:graphicFrameChg chg="mod modGraphic">
          <ac:chgData name="Lopez de Armentía Santiago" userId="S::santiago_lopez@edsa.com.ar::c5aa76b0-1287-48d8-a51e-aefd23adfc97" providerId="AD" clId="Web-{66D2AD66-D21B-2E42-B9AB-8EA8B55020C9}" dt="2024-02-21T18:46:24.339" v="535" actId="1076"/>
          <ac:graphicFrameMkLst>
            <pc:docMk/>
            <pc:sldMk cId="1667034015" sldId="352"/>
            <ac:graphicFrameMk id="4" creationId="{00000000-0000-0000-0000-000000000000}"/>
          </ac:graphicFrameMkLst>
        </pc:graphicFrameChg>
        <pc:graphicFrameChg chg="mod modGraphic">
          <ac:chgData name="Lopez de Armentía Santiago" userId="S::santiago_lopez@edsa.com.ar::c5aa76b0-1287-48d8-a51e-aefd23adfc97" providerId="AD" clId="Web-{66D2AD66-D21B-2E42-B9AB-8EA8B55020C9}" dt="2024-02-21T18:46:20.526" v="534" actId="1076"/>
          <ac:graphicFrameMkLst>
            <pc:docMk/>
            <pc:sldMk cId="1667034015" sldId="352"/>
            <ac:graphicFrameMk id="5" creationId="{00000000-0000-0000-0000-000000000000}"/>
          </ac:graphicFrameMkLst>
        </pc:graphicFrameChg>
      </pc:sldChg>
      <pc:sldChg chg="addSp delSp modSp">
        <pc:chgData name="Lopez de Armentía Santiago" userId="S::santiago_lopez@edsa.com.ar::c5aa76b0-1287-48d8-a51e-aefd23adfc97" providerId="AD" clId="Web-{66D2AD66-D21B-2E42-B9AB-8EA8B55020C9}" dt="2024-02-21T18:43:59.272" v="489" actId="1076"/>
        <pc:sldMkLst>
          <pc:docMk/>
          <pc:sldMk cId="2598645378" sldId="439"/>
        </pc:sldMkLst>
        <pc:spChg chg="add mod">
          <ac:chgData name="Lopez de Armentía Santiago" userId="S::santiago_lopez@edsa.com.ar::c5aa76b0-1287-48d8-a51e-aefd23adfc97" providerId="AD" clId="Web-{66D2AD66-D21B-2E42-B9AB-8EA8B55020C9}" dt="2024-02-21T18:43:59.272" v="488" actId="1076"/>
          <ac:spMkLst>
            <pc:docMk/>
            <pc:sldMk cId="2598645378" sldId="439"/>
            <ac:spMk id="2" creationId="{F50ADBA0-F5C5-841D-A983-1516F05DAC37}"/>
          </ac:spMkLst>
        </pc:spChg>
        <pc:spChg chg="mod">
          <ac:chgData name="Lopez de Armentía Santiago" userId="S::santiago_lopez@edsa.com.ar::c5aa76b0-1287-48d8-a51e-aefd23adfc97" providerId="AD" clId="Web-{66D2AD66-D21B-2E42-B9AB-8EA8B55020C9}" dt="2024-02-21T18:43:46.615" v="484" actId="1076"/>
          <ac:spMkLst>
            <pc:docMk/>
            <pc:sldMk cId="2598645378" sldId="439"/>
            <ac:spMk id="4" creationId="{00000000-0000-0000-0000-000000000000}"/>
          </ac:spMkLst>
        </pc:spChg>
        <pc:spChg chg="add mod">
          <ac:chgData name="Lopez de Armentía Santiago" userId="S::santiago_lopez@edsa.com.ar::c5aa76b0-1287-48d8-a51e-aefd23adfc97" providerId="AD" clId="Web-{66D2AD66-D21B-2E42-B9AB-8EA8B55020C9}" dt="2024-02-21T18:43:59.272" v="489" actId="1076"/>
          <ac:spMkLst>
            <pc:docMk/>
            <pc:sldMk cId="2598645378" sldId="439"/>
            <ac:spMk id="5" creationId="{9909354A-2FA5-B961-933E-13B27DC90951}"/>
          </ac:spMkLst>
        </pc:spChg>
        <pc:spChg chg="del">
          <ac:chgData name="Lopez de Armentía Santiago" userId="S::santiago_lopez@edsa.com.ar::c5aa76b0-1287-48d8-a51e-aefd23adfc97" providerId="AD" clId="Web-{66D2AD66-D21B-2E42-B9AB-8EA8B55020C9}" dt="2024-02-21T18:43:51.116" v="487"/>
          <ac:spMkLst>
            <pc:docMk/>
            <pc:sldMk cId="2598645378" sldId="439"/>
            <ac:spMk id="19" creationId="{00000000-0000-0000-0000-000000000000}"/>
          </ac:spMkLst>
        </pc:spChg>
        <pc:cxnChg chg="add mod">
          <ac:chgData name="Lopez de Armentía Santiago" userId="S::santiago_lopez@edsa.com.ar::c5aa76b0-1287-48d8-a51e-aefd23adfc97" providerId="AD" clId="Web-{66D2AD66-D21B-2E42-B9AB-8EA8B55020C9}" dt="2024-02-21T18:43:23.927" v="480" actId="1076"/>
          <ac:cxnSpMkLst>
            <pc:docMk/>
            <pc:sldMk cId="2598645378" sldId="439"/>
            <ac:cxnSpMk id="6" creationId="{FB22256C-625B-C29D-7EE8-BF58230462BA}"/>
          </ac:cxnSpMkLst>
        </pc:cxnChg>
      </pc:sldChg>
      <pc:sldChg chg="modSp ord">
        <pc:chgData name="Lopez de Armentía Santiago" userId="S::santiago_lopez@edsa.com.ar::c5aa76b0-1287-48d8-a51e-aefd23adfc97" providerId="AD" clId="Web-{66D2AD66-D21B-2E42-B9AB-8EA8B55020C9}" dt="2024-02-21T18:42:52.848" v="460"/>
        <pc:sldMkLst>
          <pc:docMk/>
          <pc:sldMk cId="3867190149" sldId="451"/>
        </pc:sldMkLst>
        <pc:graphicFrameChg chg="mod modGraphic">
          <ac:chgData name="Lopez de Armentía Santiago" userId="S::santiago_lopez@edsa.com.ar::c5aa76b0-1287-48d8-a51e-aefd23adfc97" providerId="AD" clId="Web-{66D2AD66-D21B-2E42-B9AB-8EA8B55020C9}" dt="2024-02-21T18:39:00.872" v="393"/>
          <ac:graphicFrameMkLst>
            <pc:docMk/>
            <pc:sldMk cId="3867190149" sldId="451"/>
            <ac:graphicFrameMk id="4" creationId="{49D8261E-CE73-4E22-ACB7-BC30A8A443D2}"/>
          </ac:graphicFrameMkLst>
        </pc:graphicFrameChg>
      </pc:sldChg>
      <pc:sldChg chg="modSp">
        <pc:chgData name="Lopez de Armentía Santiago" userId="S::santiago_lopez@edsa.com.ar::c5aa76b0-1287-48d8-a51e-aefd23adfc97" providerId="AD" clId="Web-{66D2AD66-D21B-2E42-B9AB-8EA8B55020C9}" dt="2024-02-21T18:42:34.566" v="455" actId="20577"/>
        <pc:sldMkLst>
          <pc:docMk/>
          <pc:sldMk cId="3538721708" sldId="464"/>
        </pc:sldMkLst>
        <pc:spChg chg="mod">
          <ac:chgData name="Lopez de Armentía Santiago" userId="S::santiago_lopez@edsa.com.ar::c5aa76b0-1287-48d8-a51e-aefd23adfc97" providerId="AD" clId="Web-{66D2AD66-D21B-2E42-B9AB-8EA8B55020C9}" dt="2024-02-21T18:42:34.566" v="455" actId="20577"/>
          <ac:spMkLst>
            <pc:docMk/>
            <pc:sldMk cId="3538721708" sldId="464"/>
            <ac:spMk id="12" creationId="{00000000-0000-0000-0000-000000000000}"/>
          </ac:spMkLst>
        </pc:spChg>
      </pc:sldChg>
      <pc:sldChg chg="modSp">
        <pc:chgData name="Lopez de Armentía Santiago" userId="S::santiago_lopez@edsa.com.ar::c5aa76b0-1287-48d8-a51e-aefd23adfc97" providerId="AD" clId="Web-{66D2AD66-D21B-2E42-B9AB-8EA8B55020C9}" dt="2024-02-21T18:42:37.441" v="456" actId="20577"/>
        <pc:sldMkLst>
          <pc:docMk/>
          <pc:sldMk cId="781078701" sldId="466"/>
        </pc:sldMkLst>
        <pc:spChg chg="mod">
          <ac:chgData name="Lopez de Armentía Santiago" userId="S::santiago_lopez@edsa.com.ar::c5aa76b0-1287-48d8-a51e-aefd23adfc97" providerId="AD" clId="Web-{66D2AD66-D21B-2E42-B9AB-8EA8B55020C9}" dt="2024-02-21T18:42:37.441" v="456" actId="20577"/>
          <ac:spMkLst>
            <pc:docMk/>
            <pc:sldMk cId="781078701" sldId="466"/>
            <ac:spMk id="12" creationId="{00000000-0000-0000-0000-000000000000}"/>
          </ac:spMkLst>
        </pc:spChg>
      </pc:sldChg>
      <pc:sldChg chg="modSp">
        <pc:chgData name="Lopez de Armentía Santiago" userId="S::santiago_lopez@edsa.com.ar::c5aa76b0-1287-48d8-a51e-aefd23adfc97" providerId="AD" clId="Web-{66D2AD66-D21B-2E42-B9AB-8EA8B55020C9}" dt="2024-02-21T18:42:40.832" v="457" actId="20577"/>
        <pc:sldMkLst>
          <pc:docMk/>
          <pc:sldMk cId="3660761804" sldId="468"/>
        </pc:sldMkLst>
        <pc:spChg chg="mod">
          <ac:chgData name="Lopez de Armentía Santiago" userId="S::santiago_lopez@edsa.com.ar::c5aa76b0-1287-48d8-a51e-aefd23adfc97" providerId="AD" clId="Web-{66D2AD66-D21B-2E42-B9AB-8EA8B55020C9}" dt="2024-02-21T18:42:40.832" v="457" actId="20577"/>
          <ac:spMkLst>
            <pc:docMk/>
            <pc:sldMk cId="3660761804" sldId="468"/>
            <ac:spMk id="12" creationId="{00000000-0000-0000-0000-000000000000}"/>
          </ac:spMkLst>
        </pc:spChg>
      </pc:sldChg>
      <pc:sldChg chg="modSp">
        <pc:chgData name="Lopez de Armentía Santiago" userId="S::santiago_lopez@edsa.com.ar::c5aa76b0-1287-48d8-a51e-aefd23adfc97" providerId="AD" clId="Web-{66D2AD66-D21B-2E42-B9AB-8EA8B55020C9}" dt="2024-02-21T18:42:46.864" v="459" actId="20577"/>
        <pc:sldMkLst>
          <pc:docMk/>
          <pc:sldMk cId="815779361" sldId="470"/>
        </pc:sldMkLst>
        <pc:spChg chg="mod">
          <ac:chgData name="Lopez de Armentía Santiago" userId="S::santiago_lopez@edsa.com.ar::c5aa76b0-1287-48d8-a51e-aefd23adfc97" providerId="AD" clId="Web-{66D2AD66-D21B-2E42-B9AB-8EA8B55020C9}" dt="2024-02-21T18:35:46.507" v="84" actId="20577"/>
          <ac:spMkLst>
            <pc:docMk/>
            <pc:sldMk cId="815779361" sldId="470"/>
            <ac:spMk id="4" creationId="{2A19B146-80F2-3D2A-B9B9-820F7C47BC15}"/>
          </ac:spMkLst>
        </pc:spChg>
        <pc:spChg chg="mod">
          <ac:chgData name="Lopez de Armentía Santiago" userId="S::santiago_lopez@edsa.com.ar::c5aa76b0-1287-48d8-a51e-aefd23adfc97" providerId="AD" clId="Web-{66D2AD66-D21B-2E42-B9AB-8EA8B55020C9}" dt="2024-02-21T18:42:46.864" v="459" actId="20577"/>
          <ac:spMkLst>
            <pc:docMk/>
            <pc:sldMk cId="815779361" sldId="470"/>
            <ac:spMk id="12" creationId="{00000000-0000-0000-0000-000000000000}"/>
          </ac:spMkLst>
        </pc:spChg>
        <pc:picChg chg="mod">
          <ac:chgData name="Lopez de Armentía Santiago" userId="S::santiago_lopez@edsa.com.ar::c5aa76b0-1287-48d8-a51e-aefd23adfc97" providerId="AD" clId="Web-{66D2AD66-D21B-2E42-B9AB-8EA8B55020C9}" dt="2024-02-21T18:34:24.270" v="9" actId="1076"/>
          <ac:picMkLst>
            <pc:docMk/>
            <pc:sldMk cId="815779361" sldId="470"/>
            <ac:picMk id="3" creationId="{74D28D6E-FA2A-29D1-E6E4-6CFE90051444}"/>
          </ac:picMkLst>
        </pc:picChg>
      </pc:sldChg>
      <pc:sldChg chg="modSp">
        <pc:chgData name="Lopez de Armentía Santiago" userId="S::santiago_lopez@edsa.com.ar::c5aa76b0-1287-48d8-a51e-aefd23adfc97" providerId="AD" clId="Web-{66D2AD66-D21B-2E42-B9AB-8EA8B55020C9}" dt="2024-02-21T18:42:43.832" v="458" actId="20577"/>
        <pc:sldMkLst>
          <pc:docMk/>
          <pc:sldMk cId="136878529" sldId="475"/>
        </pc:sldMkLst>
        <pc:spChg chg="mod">
          <ac:chgData name="Lopez de Armentía Santiago" userId="S::santiago_lopez@edsa.com.ar::c5aa76b0-1287-48d8-a51e-aefd23adfc97" providerId="AD" clId="Web-{66D2AD66-D21B-2E42-B9AB-8EA8B55020C9}" dt="2024-02-21T18:42:43.832" v="458" actId="20577"/>
          <ac:spMkLst>
            <pc:docMk/>
            <pc:sldMk cId="136878529" sldId="475"/>
            <ac:spMk id="12" creationId="{00000000-0000-0000-0000-000000000000}"/>
          </ac:spMkLst>
        </pc:spChg>
      </pc:sldChg>
    </pc:docChg>
  </pc:docChgLst>
  <pc:docChgLst>
    <pc:chgData name="Lopez de Armentía Santiago" userId="S::santiago_lopez@edsa.com.ar::c5aa76b0-1287-48d8-a51e-aefd23adfc97" providerId="AD" clId="Web-{7C31AA7B-8D2A-61DF-0F11-BDD63ABA0B07}"/>
    <pc:docChg chg="modSld">
      <pc:chgData name="Lopez de Armentía Santiago" userId="S::santiago_lopez@edsa.com.ar::c5aa76b0-1287-48d8-a51e-aefd23adfc97" providerId="AD" clId="Web-{7C31AA7B-8D2A-61DF-0F11-BDD63ABA0B07}" dt="2024-02-21T18:48:50.485" v="125"/>
      <pc:docMkLst>
        <pc:docMk/>
      </pc:docMkLst>
      <pc:sldChg chg="addSp modSp">
        <pc:chgData name="Lopez de Armentía Santiago" userId="S::santiago_lopez@edsa.com.ar::c5aa76b0-1287-48d8-a51e-aefd23adfc97" providerId="AD" clId="Web-{7C31AA7B-8D2A-61DF-0F11-BDD63ABA0B07}" dt="2024-02-21T18:48:50.485" v="125"/>
        <pc:sldMkLst>
          <pc:docMk/>
          <pc:sldMk cId="3734746483" sldId="467"/>
        </pc:sldMkLst>
        <pc:spChg chg="add mod">
          <ac:chgData name="Lopez de Armentía Santiago" userId="S::santiago_lopez@edsa.com.ar::c5aa76b0-1287-48d8-a51e-aefd23adfc97" providerId="AD" clId="Web-{7C31AA7B-8D2A-61DF-0F11-BDD63ABA0B07}" dt="2024-02-21T18:48:04.420" v="11" actId="20577"/>
          <ac:spMkLst>
            <pc:docMk/>
            <pc:sldMk cId="3734746483" sldId="467"/>
            <ac:spMk id="5" creationId="{1C980D68-D3FB-4B58-0F5E-58DB76D58A51}"/>
          </ac:spMkLst>
        </pc:spChg>
        <pc:graphicFrameChg chg="add mod modGraphic">
          <ac:chgData name="Lopez de Armentía Santiago" userId="S::santiago_lopez@edsa.com.ar::c5aa76b0-1287-48d8-a51e-aefd23adfc97" providerId="AD" clId="Web-{7C31AA7B-8D2A-61DF-0F11-BDD63ABA0B07}" dt="2024-02-21T18:48:50.485" v="125"/>
          <ac:graphicFrameMkLst>
            <pc:docMk/>
            <pc:sldMk cId="3734746483" sldId="467"/>
            <ac:graphicFrameMk id="3" creationId="{74AF1E2D-E295-C777-3FCA-50B0C9DDDAB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E6CE9-677F-4C17-8A59-20073788557E}" type="datetimeFigureOut">
              <a:rPr lang="es-AR" smtClean="0"/>
              <a:t>22/8/2024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A1CC-B73A-4192-8BB9-F75518E5B334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207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+mj-lt"/>
              </a:defRPr>
            </a:lvl1pPr>
          </a:lstStyle>
          <a:p>
            <a:fld id="{0E0407F3-41DA-4FFE-889C-B512F7F0435F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4016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04" y="3300412"/>
            <a:ext cx="8851392" cy="31330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+mj-lt"/>
              </a:defRPr>
            </a:lvl1pPr>
          </a:lstStyle>
          <a:p>
            <a:fld id="{2B2559E2-D2DB-4A9C-ADD0-D89DDC6170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035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Poppins" panose="00000500000000000000" pitchFamily="50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Poppins" panose="00000500000000000000" pitchFamily="50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Poppins" panose="00000500000000000000" pitchFamily="50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Poppins" panose="00000500000000000000" pitchFamily="50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Poppins" panose="00000500000000000000" pitchFamily="5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74750"/>
            <a:ext cx="8013700" cy="45085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2559E2-D2DB-4A9C-ADD0-D89DDC6170ED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BF53AC-984E-3D00-028F-6F89475ED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0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7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74750"/>
            <a:ext cx="8013700" cy="45085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062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74750"/>
            <a:ext cx="8013700" cy="45085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0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74750"/>
            <a:ext cx="8013700" cy="45085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6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AR" sz="90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6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74750"/>
            <a:ext cx="8013700" cy="45085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675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174750"/>
            <a:ext cx="8013700" cy="45085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59E2-D2DB-4A9C-ADD0-D89DDC6170E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961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Navegacion (Ti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C2A0-84BA-4E8C-A8A7-ACCBB0A239F0}"/>
              </a:ext>
            </a:extLst>
          </p:cNvPr>
          <p:cNvSpPr/>
          <p:nvPr userDrawn="1"/>
        </p:nvSpPr>
        <p:spPr>
          <a:xfrm>
            <a:off x="0" y="0"/>
            <a:ext cx="12192000" cy="37055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72" y="919791"/>
            <a:ext cx="10667021" cy="896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73" y="2267662"/>
            <a:ext cx="10667020" cy="54864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A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3625" y="637112"/>
            <a:ext cx="45720" cy="1219200"/>
          </a:xfrm>
          <a:prstGeom prst="rect">
            <a:avLst/>
          </a:prstGeom>
          <a:solidFill>
            <a:srgbClr val="00B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72"/>
            <a:endParaRPr lang="es-AR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95125" y="4164948"/>
            <a:ext cx="8801568" cy="475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s-A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29673" y="617221"/>
            <a:ext cx="5283819" cy="38856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defTabSz="914172">
              <a:lnSpc>
                <a:spcPct val="150000"/>
              </a:lnSpc>
            </a:pPr>
            <a:r>
              <a:rPr lang="es-AR" sz="1400" i="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cs typeface="Lato Black"/>
              </a:rPr>
              <a:t>PDD - Documento de Definición</a:t>
            </a:r>
            <a:r>
              <a:rPr lang="es-AR" sz="1400" i="0" baseline="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cs typeface="Lato Black"/>
              </a:rPr>
              <a:t> del P</a:t>
            </a:r>
            <a:r>
              <a:rPr lang="es-AR" sz="1400" i="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cs typeface="Lato Black"/>
              </a:rPr>
              <a:t>roceso y Navegación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440873" y="4228414"/>
            <a:ext cx="857927" cy="348557"/>
          </a:xfrm>
          <a:prstGeom prst="rect">
            <a:avLst/>
          </a:prstGeom>
        </p:spPr>
        <p:txBody>
          <a:bodyPr wrap="none" lIns="91440" anchor="ctr">
            <a:spAutoFit/>
          </a:bodyPr>
          <a:lstStyle/>
          <a:p>
            <a: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AR" sz="180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Autor: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440873" y="4824750"/>
            <a:ext cx="931665" cy="348557"/>
          </a:xfrm>
          <a:prstGeom prst="rect">
            <a:avLst/>
          </a:prstGeom>
        </p:spPr>
        <p:txBody>
          <a:bodyPr wrap="none" lIns="91440" anchor="ctr">
            <a:spAutoFit/>
          </a:bodyPr>
          <a:lstStyle/>
          <a:p>
            <a: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AR" sz="180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Fecha: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440873" y="5423369"/>
            <a:ext cx="1085554" cy="348557"/>
          </a:xfrm>
          <a:prstGeom prst="rect">
            <a:avLst/>
          </a:prstGeom>
        </p:spPr>
        <p:txBody>
          <a:bodyPr wrap="none" lIns="91440" anchor="ctr">
            <a:spAutoFit/>
          </a:bodyPr>
          <a:lstStyle/>
          <a:p>
            <a: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AR" sz="180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Versión: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95125" y="4761284"/>
            <a:ext cx="8801568" cy="475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s-AR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595125" y="5359903"/>
            <a:ext cx="8801568" cy="475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s-AR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440873" y="6021988"/>
            <a:ext cx="1034257" cy="348557"/>
          </a:xfrm>
          <a:prstGeom prst="rect">
            <a:avLst/>
          </a:prstGeom>
        </p:spPr>
        <p:txBody>
          <a:bodyPr wrap="none" lIns="91440" anchor="ctr">
            <a:spAutoFit/>
          </a:bodyPr>
          <a:lstStyle/>
          <a:p>
            <a: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AR" sz="180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Cliente: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595125" y="5958522"/>
            <a:ext cx="8801568" cy="475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s-A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1D5874-61BB-41FE-AA78-724634CCB8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5084" y="132393"/>
            <a:ext cx="925763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Gener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73" y="1319462"/>
            <a:ext cx="9144000" cy="896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73" y="2534109"/>
            <a:ext cx="10243124" cy="54864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rgbClr val="00B0F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A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3625" y="1157898"/>
            <a:ext cx="45720" cy="1219200"/>
          </a:xfrm>
          <a:prstGeom prst="rect">
            <a:avLst/>
          </a:prstGeom>
          <a:solidFill>
            <a:srgbClr val="00B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72"/>
            <a:endParaRPr lang="es-AR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9674" y="3258989"/>
            <a:ext cx="10243125" cy="13314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66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S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75" y="255700"/>
            <a:ext cx="10515600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AR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410423" y="163079"/>
            <a:ext cx="45719" cy="1001088"/>
          </a:xfrm>
          <a:prstGeom prst="rect">
            <a:avLst/>
          </a:prstGeom>
          <a:solidFill>
            <a:srgbClr val="00B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72"/>
            <a:endParaRPr lang="es-AR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o_1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34118" y="1392020"/>
            <a:ext cx="7856113" cy="5034618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/>
              <a:t>Click to add picture or use an </a:t>
            </a:r>
            <a:r>
              <a:rPr lang="en-US" dirty="0"/>
              <a:t>image from Scania Image Bank</a:t>
            </a:r>
            <a:endParaRPr lang="sv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FB203D-D493-4388-9DC3-D4BF1F4D0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875" y="255700"/>
            <a:ext cx="10515600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W" dirty="0"/>
              <a:t>[</a:t>
            </a:r>
            <a:r>
              <a:rPr lang="es-AR" dirty="0"/>
              <a:t>Bot AAA – Paso NN]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B0D14-16FB-428A-BD41-4C4C8D0646BC}"/>
              </a:ext>
            </a:extLst>
          </p:cNvPr>
          <p:cNvSpPr/>
          <p:nvPr userDrawn="1"/>
        </p:nvSpPr>
        <p:spPr>
          <a:xfrm rot="10800000">
            <a:off x="410423" y="163079"/>
            <a:ext cx="45719" cy="1001088"/>
          </a:xfrm>
          <a:prstGeom prst="rect">
            <a:avLst/>
          </a:prstGeom>
          <a:solidFill>
            <a:srgbClr val="00B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72"/>
            <a:endParaRPr lang="es-AR" sz="1800" dirty="0">
              <a:solidFill>
                <a:prstClr val="white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D3258E6-0F47-43AC-B1BD-FF212F866C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22" y="1386725"/>
            <a:ext cx="3577378" cy="26186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[Describir la acción que se realiza. Tener en cuenta reglas de negocio, permisos necesarios, entrada / salida.</a:t>
            </a:r>
          </a:p>
        </p:txBody>
      </p:sp>
    </p:spTree>
    <p:extLst>
      <p:ext uri="{BB962C8B-B14F-4D97-AF65-F5344CB8AC3E}">
        <p14:creationId xmlns:p14="http://schemas.microsoft.com/office/powerpoint/2010/main" val="36747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o_2Image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29361" y="1386725"/>
            <a:ext cx="3495675" cy="5034618"/>
          </a:xfrm>
          <a:prstGeom prst="rect">
            <a:avLst/>
          </a:prstGeo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/>
              <a:t>Click to add picture or use an </a:t>
            </a:r>
            <a:r>
              <a:rPr lang="en-US" dirty="0"/>
              <a:t>image from Scania Image Bank</a:t>
            </a:r>
            <a:endParaRPr lang="sv-SE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165872" y="1389236"/>
            <a:ext cx="3495675" cy="5034618"/>
          </a:xfrm>
          <a:prstGeom prst="rect">
            <a:avLst/>
          </a:prstGeo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/>
              <a:t>Click to add picture or use an </a:t>
            </a:r>
            <a:r>
              <a:rPr lang="en-US" dirty="0"/>
              <a:t>image from Scania Image Bank</a:t>
            </a:r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A8669-933F-4F53-9134-2B8A20A43A40}"/>
              </a:ext>
            </a:extLst>
          </p:cNvPr>
          <p:cNvSpPr/>
          <p:nvPr userDrawn="1"/>
        </p:nvSpPr>
        <p:spPr>
          <a:xfrm rot="10800000">
            <a:off x="410423" y="163079"/>
            <a:ext cx="45719" cy="1001088"/>
          </a:xfrm>
          <a:prstGeom prst="rect">
            <a:avLst/>
          </a:prstGeom>
          <a:solidFill>
            <a:srgbClr val="00B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72"/>
            <a:endParaRPr lang="es-AR" sz="1800" dirty="0">
              <a:solidFill>
                <a:prstClr val="white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50DA42-B35B-4E67-AC88-EA508711E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875" y="255700"/>
            <a:ext cx="10515600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W" dirty="0"/>
              <a:t>[</a:t>
            </a:r>
            <a:r>
              <a:rPr lang="es-AR" dirty="0"/>
              <a:t>Bot AAA – Paso NN]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4139F-231D-4B65-99EC-F5AFE7E3DA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22" y="1386725"/>
            <a:ext cx="3577378" cy="5034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[Describir la acción que se realiza. Tener en cuenta reglas de negocio, permisos necesarios, entrada / salida.]</a:t>
            </a:r>
          </a:p>
        </p:txBody>
      </p:sp>
    </p:spTree>
    <p:extLst>
      <p:ext uri="{BB962C8B-B14F-4D97-AF65-F5344CB8AC3E}">
        <p14:creationId xmlns:p14="http://schemas.microsoft.com/office/powerpoint/2010/main" val="26235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o_3Image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12763" y="1434096"/>
            <a:ext cx="3495675" cy="2645832"/>
          </a:xfrm>
          <a:prstGeom prst="rect">
            <a:avLst/>
          </a:prstGeo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/>
              <a:t>Click to add picture or use an </a:t>
            </a:r>
            <a:r>
              <a:rPr lang="en-US" dirty="0"/>
              <a:t>image from Scania Image Bank</a:t>
            </a:r>
            <a:endParaRPr lang="sv-SE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346574" y="1434096"/>
            <a:ext cx="3495675" cy="2645832"/>
          </a:xfrm>
          <a:prstGeom prst="rect">
            <a:avLst/>
          </a:prstGeo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/>
              <a:t>Click to add picture or use an </a:t>
            </a:r>
            <a:r>
              <a:rPr lang="en-US" dirty="0"/>
              <a:t>image from Scania Image Bank</a:t>
            </a:r>
            <a:endParaRPr lang="sv-SE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8180385" y="1434096"/>
            <a:ext cx="3502031" cy="2645832"/>
          </a:xfrm>
          <a:prstGeom prst="rect">
            <a:avLst/>
          </a:prstGeo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/>
              <a:t>Click to add picture or use an </a:t>
            </a:r>
            <a:r>
              <a:rPr lang="en-US" dirty="0"/>
              <a:t>image from Scania Image Bank</a:t>
            </a:r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575814-E86B-43E9-A49C-A9B1CFE1103C}"/>
              </a:ext>
            </a:extLst>
          </p:cNvPr>
          <p:cNvSpPr/>
          <p:nvPr userDrawn="1"/>
        </p:nvSpPr>
        <p:spPr>
          <a:xfrm rot="10800000">
            <a:off x="410423" y="163079"/>
            <a:ext cx="45719" cy="1001088"/>
          </a:xfrm>
          <a:prstGeom prst="rect">
            <a:avLst/>
          </a:prstGeom>
          <a:solidFill>
            <a:srgbClr val="00B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72"/>
            <a:endParaRPr lang="es-AR" sz="1800" dirty="0">
              <a:solidFill>
                <a:prstClr val="white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026B32A-610C-45BC-A3C8-4AD7BBFF6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875" y="255700"/>
            <a:ext cx="10515600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W" dirty="0"/>
              <a:t>[</a:t>
            </a:r>
            <a:r>
              <a:rPr lang="es-AR" dirty="0"/>
              <a:t>Bot AAA – Paso NN]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89D048-B24B-41E7-8F06-C76867A68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586" y="4237616"/>
            <a:ext cx="3498851" cy="2362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[Describir la acción que se realiza. Tener en cuenta reglas de negocio, permisos necesarios, entrada / salida.]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2950EDFA-B094-4B6D-BE23-A1081C4EAB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3398" y="4237616"/>
            <a:ext cx="3498851" cy="2362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[Describir la acción que se realiza. Tener en cuenta reglas de negocio, permisos necesarios, entrada / salida.]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465837E-4B7A-4E65-950C-FF3E990F6C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565" y="4237616"/>
            <a:ext cx="3498851" cy="2362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[Describir la acción que se realiza. Tener en cuenta reglas de negocio, permisos necesarios, entrada / salida.]</a:t>
            </a:r>
          </a:p>
        </p:txBody>
      </p:sp>
    </p:spTree>
    <p:extLst>
      <p:ext uri="{BB962C8B-B14F-4D97-AF65-F5344CB8AC3E}">
        <p14:creationId xmlns:p14="http://schemas.microsoft.com/office/powerpoint/2010/main" val="216972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ED85401-0CFE-4DD9-8447-D4D22E33150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alphaModFix amt="5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15084" y="132393"/>
            <a:ext cx="925763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14" r:id="rId2"/>
    <p:sldLayoutId id="2147483674" r:id="rId3"/>
    <p:sldLayoutId id="2147483696" r:id="rId4"/>
    <p:sldLayoutId id="2147483687" r:id="rId5"/>
    <p:sldLayoutId id="2147483711" r:id="rId6"/>
    <p:sldLayoutId id="2147483712" r:id="rId7"/>
    <p:sldLayoutId id="2147483713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quipo_rpa@edsa.com.a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29672" y="1064625"/>
            <a:ext cx="10667021" cy="751238"/>
          </a:xfrm>
        </p:spPr>
        <p:txBody>
          <a:bodyPr/>
          <a:lstStyle/>
          <a:p>
            <a:r>
              <a:rPr lang="es-AR" dirty="0"/>
              <a:t>Challenge Final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729673" y="2096716"/>
            <a:ext cx="10667020" cy="812422"/>
          </a:xfrm>
        </p:spPr>
        <p:txBody>
          <a:bodyPr lIns="91440" tIns="45720" rIns="91440" bIns="45720" anchor="b"/>
          <a:lstStyle/>
          <a:p>
            <a:r>
              <a:rPr lang="es-AR" dirty="0"/>
              <a:t>Obtener cotizaciones de productos</a:t>
            </a:r>
            <a:endParaRPr lang="es-A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es-AR" dirty="0"/>
              <a:t>Equipo RPA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es-AR" dirty="0"/>
              <a:t>N/A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es-AR" dirty="0"/>
              <a:t>N/A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56D0B-80C2-4106-A414-A45A2CE3C5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/>
              <a:t>EDSA - Internos</a:t>
            </a:r>
          </a:p>
        </p:txBody>
      </p:sp>
    </p:spTree>
    <p:extLst>
      <p:ext uri="{BB962C8B-B14F-4D97-AF65-F5344CB8AC3E}">
        <p14:creationId xmlns:p14="http://schemas.microsoft.com/office/powerpoint/2010/main" val="292758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F43DCE-BBCD-CFFC-7FD1-57EC87F5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3687422"/>
            <a:ext cx="7354326" cy="2505425"/>
          </a:xfrm>
          <a:prstGeom prst="rect">
            <a:avLst/>
          </a:prstGeom>
        </p:spPr>
      </p:pic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551875" y="255700"/>
            <a:ext cx="10515600" cy="82296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s-AR" dirty="0"/>
              <a:t>Paso 3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A19B146-80F2-3D2A-B9B9-820F7C47BC15}"/>
              </a:ext>
            </a:extLst>
          </p:cNvPr>
          <p:cNvSpPr txBox="1">
            <a:spLocks/>
          </p:cNvSpPr>
          <p:nvPr/>
        </p:nvSpPr>
        <p:spPr>
          <a:xfrm>
            <a:off x="551875" y="1393371"/>
            <a:ext cx="3582243" cy="3546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734130-C265-233B-011A-BEB77C36A77C}"/>
              </a:ext>
            </a:extLst>
          </p:cNvPr>
          <p:cNvSpPr/>
          <p:nvPr/>
        </p:nvSpPr>
        <p:spPr>
          <a:xfrm>
            <a:off x="6610348" y="3700537"/>
            <a:ext cx="1380859" cy="374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42A6D11-9FB5-39DC-DBA2-0F0A21ADE4FD}"/>
              </a:ext>
            </a:extLst>
          </p:cNvPr>
          <p:cNvSpPr txBox="1">
            <a:spLocks/>
          </p:cNvSpPr>
          <p:nvPr/>
        </p:nvSpPr>
        <p:spPr>
          <a:xfrm>
            <a:off x="551874" y="1393371"/>
            <a:ext cx="3582243" cy="3546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100" dirty="0">
                <a:solidFill>
                  <a:schemeClr val="tx1"/>
                </a:solidFill>
              </a:rPr>
              <a:t>Registrar el valor de </a:t>
            </a:r>
            <a:r>
              <a:rPr lang="es-CL" sz="1100" b="1" dirty="0">
                <a:solidFill>
                  <a:schemeClr val="tx1"/>
                </a:solidFill>
              </a:rPr>
              <a:t>precio</a:t>
            </a:r>
            <a:r>
              <a:rPr lang="es-CL" sz="1100" dirty="0">
                <a:solidFill>
                  <a:schemeClr val="tx1"/>
                </a:solidFill>
              </a:rPr>
              <a:t> (extraído en el paso anterior) en la columna respectiva. </a:t>
            </a:r>
          </a:p>
          <a:p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Para la columna </a:t>
            </a:r>
            <a:r>
              <a:rPr lang="es-CL" sz="1100" b="1" dirty="0">
                <a:solidFill>
                  <a:schemeClr val="tx1"/>
                </a:solidFill>
              </a:rPr>
              <a:t>Free </a:t>
            </a:r>
            <a:r>
              <a:rPr lang="es-CL" sz="1100" b="1" dirty="0" err="1">
                <a:solidFill>
                  <a:schemeClr val="tx1"/>
                </a:solidFill>
              </a:rPr>
              <a:t>Delivery</a:t>
            </a:r>
            <a:r>
              <a:rPr lang="es-CL" sz="1100" b="1" dirty="0">
                <a:solidFill>
                  <a:schemeClr val="tx1"/>
                </a:solidFill>
              </a:rPr>
              <a:t>? </a:t>
            </a:r>
            <a:r>
              <a:rPr lang="es-CL" sz="1100" dirty="0">
                <a:solidFill>
                  <a:schemeClr val="tx1"/>
                </a:solidFill>
              </a:rPr>
              <a:t>Se deberá ingresar un ‘</a:t>
            </a:r>
            <a:r>
              <a:rPr lang="es-CL" sz="1100" b="1" dirty="0">
                <a:solidFill>
                  <a:schemeClr val="tx1"/>
                </a:solidFill>
              </a:rPr>
              <a:t>Si</a:t>
            </a:r>
            <a:r>
              <a:rPr lang="es-CL" sz="1100" dirty="0">
                <a:solidFill>
                  <a:schemeClr val="tx1"/>
                </a:solidFill>
              </a:rPr>
              <a:t>’ si es que el valor de </a:t>
            </a:r>
            <a:r>
              <a:rPr lang="es-CL" sz="1100" b="1" dirty="0">
                <a:solidFill>
                  <a:schemeClr val="tx1"/>
                </a:solidFill>
              </a:rPr>
              <a:t>leyenda</a:t>
            </a:r>
            <a:r>
              <a:rPr lang="es-CL" sz="1100" dirty="0">
                <a:solidFill>
                  <a:schemeClr val="tx1"/>
                </a:solidFill>
              </a:rPr>
              <a:t> contiene la frase: </a:t>
            </a:r>
            <a:r>
              <a:rPr lang="es-CL" sz="1400" b="0" i="0" dirty="0">
                <a:solidFill>
                  <a:srgbClr val="0F1111"/>
                </a:solidFill>
                <a:effectLst/>
                <a:latin typeface="Amazon Ember"/>
              </a:rPr>
              <a:t>FREE </a:t>
            </a:r>
            <a:r>
              <a:rPr lang="es-CL" sz="1400" b="0" i="0" dirty="0" err="1">
                <a:solidFill>
                  <a:srgbClr val="0F1111"/>
                </a:solidFill>
                <a:effectLst/>
                <a:latin typeface="Amazon Ember"/>
              </a:rPr>
              <a:t>delivery</a:t>
            </a:r>
            <a:r>
              <a:rPr lang="es-CL" sz="1400" b="0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es-CL" sz="1100" dirty="0">
                <a:solidFill>
                  <a:schemeClr val="tx1"/>
                </a:solidFill>
              </a:rPr>
              <a:t>O un </a:t>
            </a:r>
            <a:r>
              <a:rPr lang="en-US" sz="1100" dirty="0">
                <a:solidFill>
                  <a:schemeClr val="tx1"/>
                </a:solidFill>
              </a:rPr>
              <a:t>‘</a:t>
            </a:r>
            <a:r>
              <a:rPr lang="en-US" sz="1100" b="1" dirty="0">
                <a:solidFill>
                  <a:schemeClr val="tx1"/>
                </a:solidFill>
              </a:rPr>
              <a:t>No</a:t>
            </a:r>
            <a:r>
              <a:rPr lang="en-US" sz="1100" dirty="0">
                <a:solidFill>
                  <a:schemeClr val="tx1"/>
                </a:solidFill>
              </a:rPr>
              <a:t>’ </a:t>
            </a:r>
            <a:r>
              <a:rPr lang="es-US" sz="1100" dirty="0">
                <a:solidFill>
                  <a:schemeClr val="tx1"/>
                </a:solidFill>
              </a:rPr>
              <a:t>en caso de que no contenga dicha frase.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323A45A-A010-90D3-3D97-0FC18ED6B3FF}"/>
              </a:ext>
            </a:extLst>
          </p:cNvPr>
          <p:cNvSpPr/>
          <p:nvPr/>
        </p:nvSpPr>
        <p:spPr>
          <a:xfrm>
            <a:off x="7990677" y="3700537"/>
            <a:ext cx="1505687" cy="374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687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551875" y="255700"/>
            <a:ext cx="10515600" cy="82296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s-AR" dirty="0"/>
              <a:t>Paso 4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A19B146-80F2-3D2A-B9B9-820F7C47BC15}"/>
              </a:ext>
            </a:extLst>
          </p:cNvPr>
          <p:cNvSpPr txBox="1">
            <a:spLocks/>
          </p:cNvSpPr>
          <p:nvPr/>
        </p:nvSpPr>
        <p:spPr>
          <a:xfrm>
            <a:off x="551876" y="1393371"/>
            <a:ext cx="4380238" cy="220891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100" dirty="0"/>
              <a:t>Repetir</a:t>
            </a:r>
            <a:r>
              <a:rPr lang="es-AR" sz="1100" dirty="0"/>
              <a:t> los pasos 1 a 3 para todos los productos disponibles en el Excel de entrada.</a:t>
            </a:r>
          </a:p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Una vez procesado el archivo completo. Subir la última versión del proyecto a un repositorio (Git publico) y enviar el enlace de este a  </a:t>
            </a:r>
            <a:r>
              <a:rPr lang="es-AR" sz="1100" dirty="0">
                <a:hlinkClick r:id="rId3"/>
              </a:rPr>
              <a:t>equipo_rpa@edsa.com.ar</a:t>
            </a:r>
            <a:r>
              <a:rPr lang="es-AR" sz="1100" dirty="0"/>
              <a:t> junto al Excel procesado.</a:t>
            </a:r>
            <a:endParaRPr lang="es-AR" sz="1100" dirty="0">
              <a:cs typeface="Poppins Light"/>
            </a:endParaRPr>
          </a:p>
          <a:p>
            <a:pPr marL="970915" lvl="1" indent="-285750"/>
            <a:endParaRPr lang="es-AR" sz="1100" dirty="0">
              <a:cs typeface="Poppins Light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4D28D6E-FA2A-29D1-E6E4-6CFE90051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323" y="3511692"/>
            <a:ext cx="6487354" cy="30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Excepciones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8261E-CE73-4E22-ACB7-BC30A8A443D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9494778"/>
              </p:ext>
            </p:extLst>
          </p:nvPr>
        </p:nvGraphicFramePr>
        <p:xfrm>
          <a:off x="382946" y="1677771"/>
          <a:ext cx="11388344" cy="10224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54">
                  <a:extLst>
                    <a:ext uri="{9D8B030D-6E8A-4147-A177-3AD203B41FA5}">
                      <a16:colId xmlns:a16="http://schemas.microsoft.com/office/drawing/2014/main" val="9616767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732266166"/>
                    </a:ext>
                  </a:extLst>
                </a:gridCol>
                <a:gridCol w="4722790">
                  <a:extLst>
                    <a:ext uri="{9D8B030D-6E8A-4147-A177-3AD203B41FA5}">
                      <a16:colId xmlns:a16="http://schemas.microsoft.com/office/drawing/2014/main" val="139482701"/>
                    </a:ext>
                  </a:extLst>
                </a:gridCol>
              </a:tblGrid>
              <a:tr h="290938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Paso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1B1F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Excepción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>
                    <a:solidFill>
                      <a:srgbClr val="01B1F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Acción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>
                    <a:solidFill>
                      <a:srgbClr val="01B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06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defTabSz="914377" rtl="0" eaLnBrk="1" fontAlgn="ctr" latinLnBrk="0" hangingPunct="1"/>
                      <a:r>
                        <a:rPr lang="es-AR" sz="1100" b="0" i="0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producto no está disponible</a:t>
                      </a:r>
                    </a:p>
                  </a:txBody>
                  <a:tcPr marL="7634" marR="7634" marT="7634" marB="0" anchor="ctr"/>
                </a:tc>
                <a:tc>
                  <a:txBody>
                    <a:bodyPr/>
                    <a:lstStyle/>
                    <a:p>
                      <a:pPr marL="91440" lvl="0" algn="l" defTabSz="914377" rtl="0" eaLnBrk="1" fontAlgn="ctr" latinLnBrk="0" hangingPunct="1"/>
                      <a:r>
                        <a:rPr lang="es-AR" sz="1100" b="0" i="0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Llenar las columnas ‘Precio’ y ‘Free </a:t>
                      </a:r>
                      <a:r>
                        <a:rPr lang="es-AR" sz="1100" b="0" i="0" u="none" strike="noStrike" kern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es-AR" sz="1100" b="0" i="0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?’ con un guion ‘-’</a:t>
                      </a: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15664004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lvl="0" algn="l" fontAlgn="ctr">
                        <a:spcBef>
                          <a:spcPts val="0"/>
                        </a:spcBef>
                      </a:pPr>
                      <a:endParaRPr lang="es-AR" sz="11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endParaRPr lang="es-AR" sz="11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100" b="0" i="0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3061217670"/>
                  </a:ext>
                </a:extLst>
              </a:tr>
            </a:tbl>
          </a:graphicData>
        </a:graphic>
      </p:graphicFrame>
      <p:sp>
        <p:nvSpPr>
          <p:cNvPr id="6" name="Subtitle 10">
            <a:extLst>
              <a:ext uri="{FF2B5EF4-FFF2-40B4-BE49-F238E27FC236}">
                <a16:creationId xmlns:a16="http://schemas.microsoft.com/office/drawing/2014/main" id="{9547E233-F052-4AC4-8967-84DD4EF6FDFD}"/>
              </a:ext>
            </a:extLst>
          </p:cNvPr>
          <p:cNvSpPr txBox="1">
            <a:spLocks/>
          </p:cNvSpPr>
          <p:nvPr/>
        </p:nvSpPr>
        <p:spPr>
          <a:xfrm>
            <a:off x="382946" y="1312011"/>
            <a:ext cx="9144000" cy="365760"/>
          </a:xfrm>
          <a:prstGeom prst="rect">
            <a:avLst/>
          </a:prstGeom>
        </p:spPr>
        <p:txBody>
          <a:bodyPr anchor="b" anchorCtr="0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Excepciones de negocio (BRE)</a:t>
            </a:r>
            <a:endParaRPr lang="es-A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AF1E2D-E295-C777-3FCA-50B0C9DDDAB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77345361"/>
              </p:ext>
            </p:extLst>
          </p:nvPr>
        </p:nvGraphicFramePr>
        <p:xfrm>
          <a:off x="483587" y="3633091"/>
          <a:ext cx="11388344" cy="10224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54">
                  <a:extLst>
                    <a:ext uri="{9D8B030D-6E8A-4147-A177-3AD203B41FA5}">
                      <a16:colId xmlns:a16="http://schemas.microsoft.com/office/drawing/2014/main" val="9616767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732266166"/>
                    </a:ext>
                  </a:extLst>
                </a:gridCol>
                <a:gridCol w="4722790">
                  <a:extLst>
                    <a:ext uri="{9D8B030D-6E8A-4147-A177-3AD203B41FA5}">
                      <a16:colId xmlns:a16="http://schemas.microsoft.com/office/drawing/2014/main" val="139482701"/>
                    </a:ext>
                  </a:extLst>
                </a:gridCol>
              </a:tblGrid>
              <a:tr h="290938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Paso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1B1F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Excepción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>
                    <a:solidFill>
                      <a:srgbClr val="01B1F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Acción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>
                    <a:solidFill>
                      <a:srgbClr val="01B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06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rtl="0" eaLnBrk="1" fontAlgn="ctr" latinLnBrk="0" hangingPunct="1"/>
                      <a:r>
                        <a:rPr lang="es-AR" sz="1100" b="0" i="0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inesperado</a:t>
                      </a:r>
                    </a:p>
                  </a:txBody>
                  <a:tcPr marL="7634" marR="7634" marT="7634" marB="0" anchor="ctr"/>
                </a:tc>
                <a:tc>
                  <a:txBody>
                    <a:bodyPr/>
                    <a:lstStyle/>
                    <a:p>
                      <a:pPr marL="91440" lvl="0" algn="l">
                        <a:buNone/>
                      </a:pPr>
                      <a:r>
                        <a:rPr lang="es-AR" sz="1100" b="0" i="0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Enviar email con captura de pantalla</a:t>
                      </a: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15664004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lvl="0" algn="l" fontAlgn="ctr">
                        <a:spcBef>
                          <a:spcPts val="0"/>
                        </a:spcBef>
                      </a:pPr>
                      <a:endParaRPr lang="es-AR" sz="11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ctr"/>
                      <a:endParaRPr lang="es-AR" sz="11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100" b="0" i="0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3061217670"/>
                  </a:ext>
                </a:extLst>
              </a:tr>
            </a:tbl>
          </a:graphicData>
        </a:graphic>
      </p:graphicFrame>
      <p:sp>
        <p:nvSpPr>
          <p:cNvPr id="5" name="Subtitle 10">
            <a:extLst>
              <a:ext uri="{FF2B5EF4-FFF2-40B4-BE49-F238E27FC236}">
                <a16:creationId xmlns:a16="http://schemas.microsoft.com/office/drawing/2014/main" id="{1C980D68-D3FB-4B58-0F5E-58DB76D58A51}"/>
              </a:ext>
            </a:extLst>
          </p:cNvPr>
          <p:cNvSpPr txBox="1">
            <a:spLocks/>
          </p:cNvSpPr>
          <p:nvPr/>
        </p:nvSpPr>
        <p:spPr>
          <a:xfrm>
            <a:off x="483587" y="3267331"/>
            <a:ext cx="9144000" cy="365760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Excepciones de sistema (SE)</a:t>
            </a:r>
            <a:endParaRPr lang="es-A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4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Consideraciones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8261E-CE73-4E22-ACB7-BC30A8A443D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7048958"/>
              </p:ext>
            </p:extLst>
          </p:nvPr>
        </p:nvGraphicFramePr>
        <p:xfrm>
          <a:off x="382945" y="1677771"/>
          <a:ext cx="10684529" cy="24854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0051">
                  <a:extLst>
                    <a:ext uri="{9D8B030D-6E8A-4147-A177-3AD203B41FA5}">
                      <a16:colId xmlns:a16="http://schemas.microsoft.com/office/drawing/2014/main" val="961676700"/>
                    </a:ext>
                  </a:extLst>
                </a:gridCol>
                <a:gridCol w="8914478">
                  <a:extLst>
                    <a:ext uri="{9D8B030D-6E8A-4147-A177-3AD203B41FA5}">
                      <a16:colId xmlns:a16="http://schemas.microsoft.com/office/drawing/2014/main" val="732266166"/>
                    </a:ext>
                  </a:extLst>
                </a:gridCol>
              </a:tblGrid>
              <a:tr h="290938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Numero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1B1F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200" u="none" strike="noStrike" noProof="0" dirty="0">
                          <a:effectLst/>
                        </a:rPr>
                        <a:t>Consideración</a:t>
                      </a:r>
                      <a:endParaRPr lang="es-A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34" marR="7634" marT="7634" marB="0" anchor="ctr">
                    <a:solidFill>
                      <a:srgbClr val="01B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06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defTabSz="914377" rtl="0" eaLnBrk="1" fontAlgn="ctr" latinLnBrk="0" hangingPunct="1"/>
                      <a:r>
                        <a:rPr lang="es-AR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valora mucho el uso del archivo de configuración</a:t>
                      </a:r>
                      <a:endParaRPr lang="es-AR" sz="1100" b="1" i="0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15664004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defTabSz="914377" rtl="0" eaLnBrk="1" fontAlgn="ctr" latinLnBrk="0" hangingPunct="1"/>
                      <a:r>
                        <a:rPr lang="es-AR" sz="1100" b="0" i="0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valora el evitar usar valores </a:t>
                      </a:r>
                      <a:r>
                        <a:rPr lang="es-AR" sz="1100" b="0" i="1" u="none" strike="noStrike" kern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Hardcodeados</a:t>
                      </a:r>
                      <a:endParaRPr lang="es-AR" sz="1100" b="0" i="1" u="none" strike="noStrike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21519488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rtl="0" eaLnBrk="1" fontAlgn="ctr" latinLnBrk="0" hangingPunct="1"/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caso de ser posible utilizar el </a:t>
                      </a:r>
                      <a:r>
                        <a:rPr lang="es-AR" sz="1100" b="1" i="1" u="none" strike="noStrike" kern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AR" sz="1100" b="1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tecnología. Ejemplo: </a:t>
                      </a:r>
                      <a:r>
                        <a:rPr lang="es-AR" sz="1100" b="0" i="1" u="none" strike="noStrike" kern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ReFramework</a:t>
                      </a:r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AR" sz="1100" b="0" i="1" u="none" strike="noStrike" kern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UiPath</a:t>
                      </a:r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39361724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defTabSz="914377" rtl="0" eaLnBrk="1" fontAlgn="ctr" latinLnBrk="0" hangingPunct="1"/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Mantener una solución </a:t>
                      </a:r>
                      <a:r>
                        <a:rPr lang="es-AR" sz="1100" b="1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modularizada</a:t>
                      </a:r>
                    </a:p>
                  </a:txBody>
                  <a:tcPr marL="7634" marR="7634" marT="7634" marB="0" anchor="ctr"/>
                </a:tc>
                <a:extLst>
                  <a:ext uri="{0D108BD9-81ED-4DB2-BD59-A6C34878D82A}">
                    <a16:rowId xmlns:a16="http://schemas.microsoft.com/office/drawing/2014/main" val="5297165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L="91440" lvl="0" algn="l">
                        <a:buNone/>
                      </a:pPr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Mantener el código en </a:t>
                      </a:r>
                      <a:r>
                        <a:rPr lang="es-AR" sz="1100" b="1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</a:p>
                  </a:txBody>
                  <a:tcPr marL="7633" marR="7633" marT="7633" marB="0" anchor="ctr"/>
                </a:tc>
                <a:extLst>
                  <a:ext uri="{0D108BD9-81ED-4DB2-BD59-A6C34878D82A}">
                    <a16:rowId xmlns:a16="http://schemas.microsoft.com/office/drawing/2014/main" val="1422512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6 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L="91440" lvl="0" algn="l">
                        <a:buNone/>
                      </a:pPr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Mantener un código prolijo siguiendo las </a:t>
                      </a:r>
                      <a:r>
                        <a:rPr lang="es-AR" sz="1100" b="1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buenas prácticas</a:t>
                      </a:r>
                      <a:r>
                        <a:rPr lang="es-AR" sz="1100" b="0" i="1" u="none" strike="noStrike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generales de programación</a:t>
                      </a:r>
                      <a:endParaRPr lang="es-AR" sz="1100" b="0" i="1" u="none" strike="noStrike" kern="1200" noProof="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2" marR="7632" marT="7632" marB="0" anchor="ctr"/>
                </a:tc>
                <a:extLst>
                  <a:ext uri="{0D108BD9-81ED-4DB2-BD59-A6C34878D82A}">
                    <a16:rowId xmlns:a16="http://schemas.microsoft.com/office/drawing/2014/main" val="43298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7"/>
          <p:cNvSpPr txBox="1">
            <a:spLocks/>
          </p:cNvSpPr>
          <p:nvPr/>
        </p:nvSpPr>
        <p:spPr>
          <a:xfrm>
            <a:off x="2722161" y="1575899"/>
            <a:ext cx="2391377" cy="49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223;p30"/>
          <p:cNvSpPr txBox="1">
            <a:spLocks noGrp="1"/>
          </p:cNvSpPr>
          <p:nvPr>
            <p:ph type="title" idx="4294967295"/>
          </p:nvPr>
        </p:nvSpPr>
        <p:spPr>
          <a:xfrm>
            <a:off x="406396" y="1259124"/>
            <a:ext cx="2338388" cy="1123950"/>
          </a:xfrm>
          <a:prstGeom prst="rect">
            <a:avLst/>
          </a:prstGeom>
        </p:spPr>
        <p:txBody>
          <a:bodyPr spcFirstLastPara="1" wrap="square" lIns="121869" tIns="121869" rIns="121869" bIns="121869" anchor="ctr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" sz="7200" dirty="0">
                <a:solidFill>
                  <a:srgbClr val="00B0F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  <a:endParaRPr sz="7200" dirty="0">
              <a:solidFill>
                <a:srgbClr val="00B0F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Google Shape;226;p30"/>
          <p:cNvSpPr txBox="1">
            <a:spLocks noGrp="1"/>
          </p:cNvSpPr>
          <p:nvPr>
            <p:ph type="title" idx="4294967295"/>
          </p:nvPr>
        </p:nvSpPr>
        <p:spPr>
          <a:xfrm>
            <a:off x="406396" y="2862441"/>
            <a:ext cx="2338388" cy="1125537"/>
          </a:xfrm>
          <a:prstGeom prst="rect">
            <a:avLst/>
          </a:prstGeom>
        </p:spPr>
        <p:txBody>
          <a:bodyPr spcFirstLastPara="1" wrap="square" lIns="121869" tIns="121869" rIns="121869" bIns="121869" anchor="ctr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" sz="7200" dirty="0">
                <a:solidFill>
                  <a:srgbClr val="00B0F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03</a:t>
            </a:r>
            <a:endParaRPr sz="7200" dirty="0">
              <a:solidFill>
                <a:srgbClr val="00B0F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Google Shape;229;p30"/>
          <p:cNvSpPr txBox="1">
            <a:spLocks noGrp="1"/>
          </p:cNvSpPr>
          <p:nvPr>
            <p:ph type="title" idx="4294967295"/>
          </p:nvPr>
        </p:nvSpPr>
        <p:spPr>
          <a:xfrm>
            <a:off x="4893727" y="1259124"/>
            <a:ext cx="2336800" cy="1123950"/>
          </a:xfrm>
          <a:prstGeom prst="rect">
            <a:avLst/>
          </a:prstGeom>
        </p:spPr>
        <p:txBody>
          <a:bodyPr spcFirstLastPara="1" wrap="square" lIns="121869" tIns="121869" rIns="121869" bIns="121869" anchor="ctr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" sz="7200" dirty="0">
                <a:solidFill>
                  <a:srgbClr val="00B0F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	02</a:t>
            </a:r>
            <a:endParaRPr sz="7200" dirty="0">
              <a:solidFill>
                <a:srgbClr val="00B0F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Title 11">
            <a:hlinkClick r:id="rId3" action="ppaction://hlinksldjump"/>
          </p:cNvPr>
          <p:cNvSpPr txBox="1">
            <a:spLocks/>
          </p:cNvSpPr>
          <p:nvPr/>
        </p:nvSpPr>
        <p:spPr>
          <a:xfrm>
            <a:off x="7306257" y="1220935"/>
            <a:ext cx="2809082" cy="1200329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20000"/>
              </a:lnSpc>
            </a:pP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Información general del proceso</a:t>
            </a:r>
          </a:p>
        </p:txBody>
      </p:sp>
      <p:sp>
        <p:nvSpPr>
          <p:cNvPr id="12" name="Title 18"/>
          <p:cNvSpPr txBox="1">
            <a:spLocks/>
          </p:cNvSpPr>
          <p:nvPr/>
        </p:nvSpPr>
        <p:spPr>
          <a:xfrm rot="-5400000">
            <a:off x="7298343" y="3043897"/>
            <a:ext cx="6857999" cy="77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rPr>
              <a:t>Contenido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oppins SemiBold" panose="00000700000000000000" pitchFamily="2" charset="0"/>
              <a:ea typeface="+mj-ea"/>
              <a:cs typeface="Poppins SemiBold" panose="00000700000000000000" pitchFamily="2" charset="0"/>
            </a:endParaRPr>
          </a:p>
        </p:txBody>
      </p:sp>
      <p:sp>
        <p:nvSpPr>
          <p:cNvPr id="13" name="Title 19">
            <a:hlinkClick r:id="rId4" action="ppaction://hlinksldjump"/>
          </p:cNvPr>
          <p:cNvSpPr txBox="1">
            <a:spLocks/>
          </p:cNvSpPr>
          <p:nvPr/>
        </p:nvSpPr>
        <p:spPr>
          <a:xfrm>
            <a:off x="2722161" y="1590267"/>
            <a:ext cx="2745893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20000"/>
              </a:lnSpc>
            </a:pP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Introducción</a:t>
            </a:r>
          </a:p>
        </p:txBody>
      </p:sp>
      <p:cxnSp>
        <p:nvCxnSpPr>
          <p:cNvPr id="15" name="Google Shape;91;p10"/>
          <p:cNvCxnSpPr/>
          <p:nvPr/>
        </p:nvCxnSpPr>
        <p:spPr>
          <a:xfrm>
            <a:off x="2288" y="2568622"/>
            <a:ext cx="5552954" cy="0"/>
          </a:xfrm>
          <a:prstGeom prst="straightConnector1">
            <a:avLst/>
          </a:prstGeom>
          <a:noFill/>
          <a:ln w="19050" cap="flat" cmpd="sng">
            <a:solidFill>
              <a:srgbClr val="01B1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itle 9">
            <a:hlinkClick r:id="" action="ppaction://noaction"/>
          </p:cNvPr>
          <p:cNvSpPr txBox="1">
            <a:spLocks/>
          </p:cNvSpPr>
          <p:nvPr/>
        </p:nvSpPr>
        <p:spPr>
          <a:xfrm>
            <a:off x="2722161" y="3171170"/>
            <a:ext cx="2391377" cy="830997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Flujo del proceso</a:t>
            </a:r>
          </a:p>
        </p:txBody>
      </p:sp>
      <p:sp>
        <p:nvSpPr>
          <p:cNvPr id="23" name="Title 9">
            <a:hlinkClick r:id="" action="ppaction://noaction"/>
          </p:cNvPr>
          <p:cNvSpPr txBox="1">
            <a:spLocks/>
          </p:cNvSpPr>
          <p:nvPr/>
        </p:nvSpPr>
        <p:spPr>
          <a:xfrm>
            <a:off x="7306257" y="3125003"/>
            <a:ext cx="2391377" cy="461665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Excepciones</a:t>
            </a:r>
          </a:p>
        </p:txBody>
      </p:sp>
      <p:sp>
        <p:nvSpPr>
          <p:cNvPr id="18" name="Google Shape;226;p30"/>
          <p:cNvSpPr txBox="1">
            <a:spLocks/>
          </p:cNvSpPr>
          <p:nvPr/>
        </p:nvSpPr>
        <p:spPr>
          <a:xfrm>
            <a:off x="4892139" y="2862837"/>
            <a:ext cx="2338388" cy="1124744"/>
          </a:xfrm>
          <a:prstGeom prst="rect">
            <a:avLst/>
          </a:prstGeom>
        </p:spPr>
        <p:txBody>
          <a:bodyPr spcFirstLastPara="1" vert="horz" wrap="square" lIns="121869" tIns="121869" rIns="121869" bIns="121869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s" sz="7200" dirty="0">
                <a:solidFill>
                  <a:srgbClr val="00B0F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04</a:t>
            </a:r>
          </a:p>
        </p:txBody>
      </p:sp>
      <p:sp>
        <p:nvSpPr>
          <p:cNvPr id="2" name="Title 9">
            <a:hlinkClick r:id="" action="ppaction://noaction"/>
            <a:extLst>
              <a:ext uri="{FF2B5EF4-FFF2-40B4-BE49-F238E27FC236}">
                <a16:creationId xmlns:a16="http://schemas.microsoft.com/office/drawing/2014/main" id="{F50ADBA0-F5C5-841D-A983-1516F05DAC37}"/>
              </a:ext>
            </a:extLst>
          </p:cNvPr>
          <p:cNvSpPr txBox="1">
            <a:spLocks/>
          </p:cNvSpPr>
          <p:nvPr/>
        </p:nvSpPr>
        <p:spPr>
          <a:xfrm>
            <a:off x="2849275" y="4605870"/>
            <a:ext cx="2391377" cy="441146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SemiBold"/>
                <a:cs typeface="Poppins SemiBold"/>
              </a:rPr>
              <a:t>Consideraciones</a:t>
            </a:r>
            <a:endParaRPr lang="es-AR" sz="2000" dirty="0">
              <a:solidFill>
                <a:schemeClr val="tx1">
                  <a:lumMod val="65000"/>
                  <a:lumOff val="3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Google Shape;226;p30">
            <a:extLst>
              <a:ext uri="{FF2B5EF4-FFF2-40B4-BE49-F238E27FC236}">
                <a16:creationId xmlns:a16="http://schemas.microsoft.com/office/drawing/2014/main" id="{9909354A-2FA5-B961-933E-13B27DC90951}"/>
              </a:ext>
            </a:extLst>
          </p:cNvPr>
          <p:cNvSpPr txBox="1">
            <a:spLocks/>
          </p:cNvSpPr>
          <p:nvPr/>
        </p:nvSpPr>
        <p:spPr>
          <a:xfrm>
            <a:off x="435157" y="4343704"/>
            <a:ext cx="2338388" cy="1124744"/>
          </a:xfrm>
          <a:prstGeom prst="rect">
            <a:avLst/>
          </a:prstGeom>
        </p:spPr>
        <p:txBody>
          <a:bodyPr spcFirstLastPara="1" vert="horz" wrap="square" lIns="121869" tIns="121869" rIns="121869" bIns="121869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s" sz="7200" dirty="0">
                <a:solidFill>
                  <a:srgbClr val="00B0F0"/>
                </a:solidFill>
                <a:latin typeface="Poppins Medium"/>
                <a:cs typeface="Poppins Medium"/>
              </a:rPr>
              <a:t>05</a:t>
            </a:r>
            <a:endParaRPr lang="es" sz="7200" dirty="0">
              <a:solidFill>
                <a:srgbClr val="00B0F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6" name="Google Shape;91;p10">
            <a:extLst>
              <a:ext uri="{FF2B5EF4-FFF2-40B4-BE49-F238E27FC236}">
                <a16:creationId xmlns:a16="http://schemas.microsoft.com/office/drawing/2014/main" id="{FB22256C-625B-C29D-7EE8-BF58230462BA}"/>
              </a:ext>
            </a:extLst>
          </p:cNvPr>
          <p:cNvCxnSpPr>
            <a:cxnSpLocks/>
          </p:cNvCxnSpPr>
          <p:nvPr/>
        </p:nvCxnSpPr>
        <p:spPr>
          <a:xfrm>
            <a:off x="-26467" y="4078244"/>
            <a:ext cx="5552954" cy="0"/>
          </a:xfrm>
          <a:prstGeom prst="straightConnector1">
            <a:avLst/>
          </a:prstGeom>
          <a:noFill/>
          <a:ln w="19050" cap="flat" cmpd="sng">
            <a:solidFill>
              <a:srgbClr val="01B1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86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551875" y="1766888"/>
            <a:ext cx="9144000" cy="5492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/>
              <a:t>Información del proceso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F38D-EEF7-4604-BB6F-8B714A0C193D}"/>
              </a:ext>
            </a:extLst>
          </p:cNvPr>
          <p:cNvSpPr txBox="1"/>
          <p:nvPr/>
        </p:nvSpPr>
        <p:spPr>
          <a:xfrm>
            <a:off x="561687" y="2165230"/>
            <a:ext cx="11068625" cy="1888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defTabSz="914377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68578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2pPr>
            <a:lvl3pPr marL="1142971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>
                <a:solidFill>
                  <a:schemeClr val="bg1"/>
                </a:solidFill>
              </a:defRPr>
            </a:lvl3pPr>
            <a:lvl4pPr marL="1600160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>
                <a:solidFill>
                  <a:schemeClr val="bg1"/>
                </a:solidFill>
              </a:defRPr>
            </a:lvl4pPr>
            <a:lvl5pPr marL="2057349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>
                <a:solidFill>
                  <a:schemeClr val="bg1"/>
                </a:solidFill>
              </a:defRPr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deberá desarrollar un Bot que, teniendo un archivo de entrada en formato Excel, sea capaz de realizar el procesamiento de datos según el estándar esperado.</a:t>
            </a:r>
          </a:p>
        </p:txBody>
      </p:sp>
    </p:spTree>
    <p:extLst>
      <p:ext uri="{BB962C8B-B14F-4D97-AF65-F5344CB8AC3E}">
        <p14:creationId xmlns:p14="http://schemas.microsoft.com/office/powerpoint/2010/main" val="327894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Información general del proceso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98630"/>
              </p:ext>
            </p:extLst>
          </p:nvPr>
        </p:nvGraphicFramePr>
        <p:xfrm>
          <a:off x="395424" y="1484703"/>
          <a:ext cx="11350108" cy="150431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86313">
                  <a:extLst>
                    <a:ext uri="{9D8B030D-6E8A-4147-A177-3AD203B41FA5}">
                      <a16:colId xmlns:a16="http://schemas.microsoft.com/office/drawing/2014/main" val="3623772737"/>
                    </a:ext>
                  </a:extLst>
                </a:gridCol>
                <a:gridCol w="9363795">
                  <a:extLst>
                    <a:ext uri="{9D8B030D-6E8A-4147-A177-3AD203B41FA5}">
                      <a16:colId xmlns:a16="http://schemas.microsoft.com/office/drawing/2014/main" val="420393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Nombre del proceso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100" b="0" noProof="0" dirty="0">
                          <a:solidFill>
                            <a:schemeClr val="tx1"/>
                          </a:solidFill>
                        </a:rPr>
                        <a:t>Challenge Final</a:t>
                      </a:r>
                      <a:endParaRPr lang="es-AR" sz="11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79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A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Objetivo de negocio</a:t>
                      </a:r>
                      <a:endParaRPr lang="es-AR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100" b="0" i="0" noProof="0" dirty="0">
                          <a:solidFill>
                            <a:schemeClr val="tx1"/>
                          </a:solidFill>
                          <a:latin typeface="+mn-lt"/>
                        </a:rPr>
                        <a:t>Cotizar productos en Amazon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43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Tipo de automatización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100" b="0" noProof="0" dirty="0">
                          <a:solidFill>
                            <a:schemeClr val="tx1"/>
                          </a:solidFill>
                        </a:rPr>
                        <a:t>Atendida</a:t>
                      </a:r>
                      <a:endParaRPr lang="es-AR" sz="11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94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defTabSz="91437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datos_buscar.xlsx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5305591"/>
                  </a:ext>
                </a:extLst>
              </a:tr>
              <a:tr h="132073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defTabSz="91437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1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output_datos_buscar.xlsx</a:t>
                      </a:r>
                      <a:endParaRPr lang="es-AR" sz="11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43993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70033"/>
              </p:ext>
            </p:extLst>
          </p:nvPr>
        </p:nvGraphicFramePr>
        <p:xfrm>
          <a:off x="438556" y="3742261"/>
          <a:ext cx="11318540" cy="752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96911">
                  <a:extLst>
                    <a:ext uri="{9D8B030D-6E8A-4147-A177-3AD203B41FA5}">
                      <a16:colId xmlns:a16="http://schemas.microsoft.com/office/drawing/2014/main" val="4094261701"/>
                    </a:ext>
                  </a:extLst>
                </a:gridCol>
                <a:gridCol w="3221629">
                  <a:extLst>
                    <a:ext uri="{9D8B030D-6E8A-4147-A177-3AD203B41FA5}">
                      <a16:colId xmlns:a16="http://schemas.microsoft.com/office/drawing/2014/main" val="3686743518"/>
                    </a:ext>
                  </a:extLst>
                </a:gridCol>
              </a:tblGrid>
              <a:tr h="433719"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200" b="0" noProof="0" dirty="0"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rgbClr val="01B1F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200" b="0" noProof="0" dirty="0"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Autor</a:t>
                      </a:r>
                    </a:p>
                  </a:txBody>
                  <a:tcPr anchor="ctr">
                    <a:solidFill>
                      <a:srgbClr val="01B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62378"/>
                  </a:ext>
                </a:extLst>
              </a:tr>
              <a:tr h="284411"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1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Creación de documento PDD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50000"/>
                        </a:lnSpc>
                      </a:pPr>
                      <a:r>
                        <a:rPr lang="es-AR" sz="11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Equipo RPA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79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3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9673" y="1058204"/>
            <a:ext cx="11462327" cy="1038407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/>
              <a:t>Challenge</a:t>
            </a:r>
            <a:r>
              <a:rPr lang="es-AR" dirty="0"/>
              <a:t> Final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Descripción de la Navegación del BOT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9674" y="3258989"/>
            <a:ext cx="5252025" cy="1748440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s-AR" dirty="0"/>
              <a:t>Descripción de los pasos que realiza el BOT encargado de Cotizar productos en la página de Amazon.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3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Archivo de Input del Robot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7C1D83-DA91-4AA6-AA80-CBFCE961C571}"/>
              </a:ext>
            </a:extLst>
          </p:cNvPr>
          <p:cNvSpPr txBox="1">
            <a:spLocks/>
          </p:cNvSpPr>
          <p:nvPr/>
        </p:nvSpPr>
        <p:spPr>
          <a:xfrm>
            <a:off x="299553" y="1304216"/>
            <a:ext cx="11592893" cy="59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dirty="0"/>
              <a:t>El BOT contara con un archivo de entrada llamado </a:t>
            </a:r>
            <a:r>
              <a:rPr lang="es-AR" sz="1100" b="1" dirty="0"/>
              <a:t>datos_buscar.xlsx </a:t>
            </a:r>
            <a:r>
              <a:rPr lang="es-AR" sz="1100" dirty="0"/>
              <a:t>con el siguiente formato: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256526-2210-F81F-E345-37B0F9B7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16" y="2488355"/>
            <a:ext cx="7136765" cy="18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7C1D83-DA91-4AA6-AA80-CBFCE961C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1875" y="1393371"/>
            <a:ext cx="4768270" cy="3335585"/>
          </a:xfrm>
        </p:spPr>
        <p:txBody>
          <a:bodyPr>
            <a:noAutofit/>
          </a:bodyPr>
          <a:lstStyle/>
          <a:p>
            <a:r>
              <a:rPr lang="es-AR" sz="1100" dirty="0"/>
              <a:t>Ingresar a Amazon desde Chrome/EDGE</a:t>
            </a:r>
            <a:endParaRPr lang="es-AR" sz="1100" b="1" dirty="0"/>
          </a:p>
          <a:p>
            <a:r>
              <a:rPr lang="es-AR" sz="1100" b="1" dirty="0"/>
              <a:t>URL: </a:t>
            </a:r>
            <a:r>
              <a:rPr lang="en-US" sz="11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https://www.amazon.com/</a:t>
            </a:r>
            <a:endParaRPr lang="es-AR" sz="1100" b="1" dirty="0"/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551875" y="255700"/>
            <a:ext cx="10515600" cy="82296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s-AR" dirty="0"/>
              <a:t>Paso 1 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A90F45-A8E8-C6C4-64C8-BE8943AF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938" y="1483407"/>
            <a:ext cx="8019228" cy="38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551875" y="255700"/>
            <a:ext cx="10515600" cy="82296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s-AR" dirty="0"/>
              <a:t>Paso 1.2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A19B146-80F2-3D2A-B9B9-820F7C47BC15}"/>
              </a:ext>
            </a:extLst>
          </p:cNvPr>
          <p:cNvSpPr txBox="1">
            <a:spLocks/>
          </p:cNvSpPr>
          <p:nvPr/>
        </p:nvSpPr>
        <p:spPr>
          <a:xfrm>
            <a:off x="551607" y="1382713"/>
            <a:ext cx="3582243" cy="3546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dirty="0"/>
              <a:t>Cerciorarse que la pagina se encuentra en Idioma </a:t>
            </a:r>
            <a:r>
              <a:rPr lang="es-AR" sz="1100" b="1" dirty="0"/>
              <a:t>English – EN </a:t>
            </a:r>
            <a:r>
              <a:rPr lang="es-AR" sz="1100" dirty="0"/>
              <a:t>con moneda </a:t>
            </a:r>
            <a:r>
              <a:rPr lang="es-AR" sz="1100" b="1" dirty="0"/>
              <a:t>CLP – peso chileno</a:t>
            </a:r>
          </a:p>
          <a:p>
            <a:endParaRPr lang="es-AR" sz="1100" b="1" dirty="0"/>
          </a:p>
          <a:p>
            <a:r>
              <a:rPr lang="es-AR" sz="1100" b="1" dirty="0">
                <a:solidFill>
                  <a:srgbClr val="FF0000"/>
                </a:solidFill>
              </a:rPr>
              <a:t>En caso contrario:</a:t>
            </a:r>
          </a:p>
          <a:p>
            <a:endParaRPr lang="es-AR" sz="1100" b="1" dirty="0">
              <a:solidFill>
                <a:srgbClr val="FF0000"/>
              </a:solidFill>
            </a:endParaRPr>
          </a:p>
          <a:p>
            <a:r>
              <a:rPr lang="es-AR" sz="1100" dirty="0">
                <a:solidFill>
                  <a:schemeClr val="tx1"/>
                </a:solidFill>
              </a:rPr>
              <a:t>Cambiar la configuración de la página manualmente y guardar las cookies.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18EE230B-C63D-3AB3-8E96-FB28F399DA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147" t="-212" r="56" b="212"/>
          <a:stretch/>
        </p:blipFill>
        <p:spPr>
          <a:xfrm>
            <a:off x="4133850" y="1382713"/>
            <a:ext cx="7856538" cy="5035550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E4470E7-09F5-DECC-29A8-7A95281E4430}"/>
              </a:ext>
            </a:extLst>
          </p:cNvPr>
          <p:cNvSpPr/>
          <p:nvPr/>
        </p:nvSpPr>
        <p:spPr>
          <a:xfrm>
            <a:off x="9716606" y="2097782"/>
            <a:ext cx="665827" cy="216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3F95CD-08CA-8D2A-2C1C-45C5E101D1CD}"/>
              </a:ext>
            </a:extLst>
          </p:cNvPr>
          <p:cNvSpPr/>
          <p:nvPr/>
        </p:nvSpPr>
        <p:spPr>
          <a:xfrm>
            <a:off x="9685536" y="3561426"/>
            <a:ext cx="727969" cy="186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2390D0B-A426-E35E-18E4-47505D022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620" r="40703" b="1"/>
          <a:stretch/>
        </p:blipFill>
        <p:spPr>
          <a:xfrm>
            <a:off x="886735" y="3629438"/>
            <a:ext cx="2230836" cy="292762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9817ADE-F53C-4F30-D493-428E50E6E162}"/>
              </a:ext>
            </a:extLst>
          </p:cNvPr>
          <p:cNvSpPr/>
          <p:nvPr/>
        </p:nvSpPr>
        <p:spPr>
          <a:xfrm>
            <a:off x="913113" y="4015263"/>
            <a:ext cx="623979" cy="130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1AF3F53-9DD5-B6AC-564C-00351625FB93}"/>
              </a:ext>
            </a:extLst>
          </p:cNvPr>
          <p:cNvSpPr/>
          <p:nvPr/>
        </p:nvSpPr>
        <p:spPr>
          <a:xfrm>
            <a:off x="913113" y="5619709"/>
            <a:ext cx="1636037" cy="24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CE5484E-0EE3-FAB7-56EA-8E9BBA1FBCF7}"/>
              </a:ext>
            </a:extLst>
          </p:cNvPr>
          <p:cNvSpPr/>
          <p:nvPr/>
        </p:nvSpPr>
        <p:spPr>
          <a:xfrm>
            <a:off x="1259459" y="6352387"/>
            <a:ext cx="526212" cy="202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8107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551875" y="255700"/>
            <a:ext cx="10515600" cy="82296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s-AR" dirty="0"/>
              <a:t>Paso 2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A19B146-80F2-3D2A-B9B9-820F7C47BC15}"/>
              </a:ext>
            </a:extLst>
          </p:cNvPr>
          <p:cNvSpPr txBox="1">
            <a:spLocks/>
          </p:cNvSpPr>
          <p:nvPr/>
        </p:nvSpPr>
        <p:spPr>
          <a:xfrm>
            <a:off x="551875" y="1393371"/>
            <a:ext cx="3582243" cy="3546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734130-C265-233B-011A-BEB77C36A77C}"/>
              </a:ext>
            </a:extLst>
          </p:cNvPr>
          <p:cNvSpPr/>
          <p:nvPr/>
        </p:nvSpPr>
        <p:spPr>
          <a:xfrm>
            <a:off x="10267213" y="2491073"/>
            <a:ext cx="665827" cy="216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6025763-CD02-0E45-CB43-70CDEFA45380}"/>
              </a:ext>
            </a:extLst>
          </p:cNvPr>
          <p:cNvSpPr/>
          <p:nvPr/>
        </p:nvSpPr>
        <p:spPr>
          <a:xfrm>
            <a:off x="10267213" y="2707713"/>
            <a:ext cx="1492168" cy="721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42A6D11-9FB5-39DC-DBA2-0F0A21ADE4FD}"/>
              </a:ext>
            </a:extLst>
          </p:cNvPr>
          <p:cNvSpPr txBox="1">
            <a:spLocks/>
          </p:cNvSpPr>
          <p:nvPr/>
        </p:nvSpPr>
        <p:spPr>
          <a:xfrm>
            <a:off x="551874" y="1393371"/>
            <a:ext cx="3582243" cy="3546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dirty="0">
                <a:solidFill>
                  <a:schemeClr val="tx1"/>
                </a:solidFill>
              </a:rPr>
              <a:t>Acceder directamente a los links de productos facilitados en el Excel de entrada y capturar los valores de: </a:t>
            </a:r>
            <a:r>
              <a:rPr lang="es-AR" sz="1100" b="1" dirty="0">
                <a:solidFill>
                  <a:schemeClr val="tx1"/>
                </a:solidFill>
              </a:rPr>
              <a:t>precio(1</a:t>
            </a:r>
            <a:r>
              <a:rPr lang="es-AR" sz="1100" dirty="0">
                <a:solidFill>
                  <a:schemeClr val="tx1"/>
                </a:solidFill>
              </a:rPr>
              <a:t>) y </a:t>
            </a:r>
            <a:r>
              <a:rPr lang="es-AR" sz="1100" b="1" dirty="0">
                <a:solidFill>
                  <a:schemeClr val="tx1"/>
                </a:solidFill>
              </a:rPr>
              <a:t>leyenda(2).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12D85A-A483-4FD4-D3C8-AB45858290A8}"/>
              </a:ext>
            </a:extLst>
          </p:cNvPr>
          <p:cNvSpPr txBox="1"/>
          <p:nvPr/>
        </p:nvSpPr>
        <p:spPr>
          <a:xfrm>
            <a:off x="10040668" y="2468587"/>
            <a:ext cx="16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CD6D11-421C-40F4-362C-99DB59EC5584}"/>
              </a:ext>
            </a:extLst>
          </p:cNvPr>
          <p:cNvSpPr txBox="1"/>
          <p:nvPr/>
        </p:nvSpPr>
        <p:spPr>
          <a:xfrm>
            <a:off x="10013011" y="2937552"/>
            <a:ext cx="16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E00A5CC9-FB7F-1368-F649-8FFA4E3F8D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7" t="-27" r="7966" b="27"/>
          <a:stretch/>
        </p:blipFill>
        <p:spPr>
          <a:xfrm>
            <a:off x="4134117" y="1393371"/>
            <a:ext cx="7856113" cy="5034618"/>
          </a:xfr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1544922-27AD-E5B0-6E83-A34D080BD48F}"/>
              </a:ext>
            </a:extLst>
          </p:cNvPr>
          <p:cNvSpPr/>
          <p:nvPr/>
        </p:nvSpPr>
        <p:spPr>
          <a:xfrm>
            <a:off x="10115550" y="2435658"/>
            <a:ext cx="409575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C68B120-1688-A541-00C7-EA4D0FD92F0D}"/>
              </a:ext>
            </a:extLst>
          </p:cNvPr>
          <p:cNvSpPr/>
          <p:nvPr/>
        </p:nvSpPr>
        <p:spPr>
          <a:xfrm>
            <a:off x="9997946" y="2727883"/>
            <a:ext cx="1492168" cy="577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FF6C9B-70E9-26DF-ED04-BAE5B006945E}"/>
              </a:ext>
            </a:extLst>
          </p:cNvPr>
          <p:cNvSpPr txBox="1"/>
          <p:nvPr/>
        </p:nvSpPr>
        <p:spPr>
          <a:xfrm>
            <a:off x="9725679" y="2411156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7D12435-0FEB-5BAB-425F-955B29B38EC1}"/>
              </a:ext>
            </a:extLst>
          </p:cNvPr>
          <p:cNvSpPr txBox="1"/>
          <p:nvPr/>
        </p:nvSpPr>
        <p:spPr>
          <a:xfrm>
            <a:off x="9702708" y="2937552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076180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DSA Poppins">
      <a:majorFont>
        <a:latin typeface="Poppins Semi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0E3DACDB7CC04CB4734A5E569A02CF" ma:contentTypeVersion="8" ma:contentTypeDescription="Create a new document." ma:contentTypeScope="" ma:versionID="20f9bf739b1c0655ae80c491553dfb3a">
  <xsd:schema xmlns:xsd="http://www.w3.org/2001/XMLSchema" xmlns:xs="http://www.w3.org/2001/XMLSchema" xmlns:p="http://schemas.microsoft.com/office/2006/metadata/properties" xmlns:ns2="c1d68908-3a30-4c88-a1e7-bbb6c97e1db3" targetNamespace="http://schemas.microsoft.com/office/2006/metadata/properties" ma:root="true" ma:fieldsID="a228031486afd3c264c85685ba6a81b0" ns2:_="">
    <xsd:import namespace="c1d68908-3a30-4c88-a1e7-bbb6c97e1d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68908-3a30-4c88-a1e7-bbb6c97e1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4E2717-6FB3-4DE4-B296-53D9C64B7B3E}">
  <ds:schemaRefs>
    <ds:schemaRef ds:uri="http://schemas.microsoft.com/office/2006/metadata/properties"/>
    <ds:schemaRef ds:uri="http://schemas.microsoft.com/office/infopath/2007/PartnerControls"/>
    <ds:schemaRef ds:uri="dd08af69-d622-405f-a5fd-88ce45fc7c2e"/>
    <ds:schemaRef ds:uri="0e0224bb-9cbd-4276-ad08-fb4aaccad5c4"/>
  </ds:schemaRefs>
</ds:datastoreItem>
</file>

<file path=customXml/itemProps2.xml><?xml version="1.0" encoding="utf-8"?>
<ds:datastoreItem xmlns:ds="http://schemas.openxmlformats.org/officeDocument/2006/customXml" ds:itemID="{9A19219E-5F34-4081-9489-3C0B05A2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47839C-9525-4753-8945-4047AFD21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68908-3a30-4c88-a1e7-bbb6c97e1d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28950</TotalTime>
  <Words>487</Words>
  <Application>Microsoft Office PowerPoint</Application>
  <PresentationFormat>Widescreen</PresentationFormat>
  <Paragraphs>103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Poppins</vt:lpstr>
      <vt:lpstr>Poppins Light</vt:lpstr>
      <vt:lpstr>Poppins Medium</vt:lpstr>
      <vt:lpstr>Poppins SemiBold</vt:lpstr>
      <vt:lpstr>1_Custom Design</vt:lpstr>
      <vt:lpstr>Challenge Final</vt:lpstr>
      <vt:lpstr>01</vt:lpstr>
      <vt:lpstr>Introducción</vt:lpstr>
      <vt:lpstr>Información general del proceso</vt:lpstr>
      <vt:lpstr>Challenge Final</vt:lpstr>
      <vt:lpstr>Archivo de Input del Robot</vt:lpstr>
      <vt:lpstr>Paso 1 </vt:lpstr>
      <vt:lpstr>Paso 1.2</vt:lpstr>
      <vt:lpstr>Paso 2</vt:lpstr>
      <vt:lpstr>Paso 3</vt:lpstr>
      <vt:lpstr>Paso 4</vt:lpstr>
      <vt:lpstr>Excepciones</vt:lpstr>
      <vt:lpstr>Consideraciones</vt:lpstr>
    </vt:vector>
  </TitlesOfParts>
  <Manager>Marcelo Bulant</Manager>
  <Company>EDSA (Estrategias Diferenciadas S.A.)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RPA014.1</dc:title>
  <dc:subject>Anormalidades T2 - Extractor de Datos</dc:subject>
  <dc:creator>Marcelo Bulant</dc:creator>
  <cp:keywords>RPA; Navegacion;</cp:keywords>
  <dc:description>Documento de relvamiento inicial con la descripción de la Navegacion del BOT.</dc:description>
  <cp:lastModifiedBy>Phito Perrot Tabilo</cp:lastModifiedBy>
  <cp:revision>921</cp:revision>
  <dcterms:created xsi:type="dcterms:W3CDTF">2019-08-26T15:22:01Z</dcterms:created>
  <dcterms:modified xsi:type="dcterms:W3CDTF">2024-08-22T18:02:51Z</dcterms:modified>
  <cp:category>Relevamiento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">
    <vt:lpwstr>EDENOR</vt:lpwstr>
  </property>
  <property fmtid="{D5CDD505-2E9C-101B-9397-08002B2CF9AE}" pid="3" name="Checked by">
    <vt:lpwstr>Marcelo Bulant</vt:lpwstr>
  </property>
  <property fmtid="{D5CDD505-2E9C-101B-9397-08002B2CF9AE}" pid="4" name="Project">
    <vt:lpwstr>RPA014</vt:lpwstr>
  </property>
  <property fmtid="{D5CDD505-2E9C-101B-9397-08002B2CF9AE}" pid="5" name="Purpose">
    <vt:lpwstr>EDENOR</vt:lpwstr>
  </property>
  <property fmtid="{D5CDD505-2E9C-101B-9397-08002B2CF9AE}" pid="6" name="ContentTypeId">
    <vt:lpwstr>0x010100CA0E3DACDB7CC04CB4734A5E569A02CF</vt:lpwstr>
  </property>
</Properties>
</file>