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75CEF-9CA2-48BF-AAA4-0E0D1A3BEACD}" v="32" dt="2020-10-13T16:22:13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olz" userId="2bc1deb45b84507d" providerId="LiveId" clId="{45F75CEF-9CA2-48BF-AAA4-0E0D1A3BEACD}"/>
    <pc:docChg chg="undo custSel mod addSld delSld modSld sldOrd">
      <pc:chgData name="Jonathan Holz" userId="2bc1deb45b84507d" providerId="LiveId" clId="{45F75CEF-9CA2-48BF-AAA4-0E0D1A3BEACD}" dt="2020-10-13T16:22:36.733" v="112" actId="20577"/>
      <pc:docMkLst>
        <pc:docMk/>
      </pc:docMkLst>
      <pc:sldChg chg="addSp delSp modSp del mod delDesignElem">
        <pc:chgData name="Jonathan Holz" userId="2bc1deb45b84507d" providerId="LiveId" clId="{45F75CEF-9CA2-48BF-AAA4-0E0D1A3BEACD}" dt="2020-10-13T15:53:51.271" v="64" actId="2696"/>
        <pc:sldMkLst>
          <pc:docMk/>
          <pc:sldMk cId="3162883978" sldId="256"/>
        </pc:sldMkLst>
        <pc:spChg chg="mod">
          <ac:chgData name="Jonathan Holz" userId="2bc1deb45b84507d" providerId="LiveId" clId="{45F75CEF-9CA2-48BF-AAA4-0E0D1A3BEACD}" dt="2020-10-13T14:57:01.074" v="0" actId="26606"/>
          <ac:spMkLst>
            <pc:docMk/>
            <pc:sldMk cId="3162883978" sldId="256"/>
            <ac:spMk id="2" creationId="{4F97C8D6-7013-40B1-AC52-170EBDD93095}"/>
          </ac:spMkLst>
        </pc:spChg>
        <pc:spChg chg="mod">
          <ac:chgData name="Jonathan Holz" userId="2bc1deb45b84507d" providerId="LiveId" clId="{45F75CEF-9CA2-48BF-AAA4-0E0D1A3BEACD}" dt="2020-10-13T14:57:01.074" v="0" actId="26606"/>
          <ac:spMkLst>
            <pc:docMk/>
            <pc:sldMk cId="3162883978" sldId="256"/>
            <ac:spMk id="3" creationId="{3E242E4F-4FBE-462E-91F7-440389D6793A}"/>
          </ac:spMkLst>
        </pc:spChg>
        <pc:spChg chg="del">
          <ac:chgData name="Jonathan Holz" userId="2bc1deb45b84507d" providerId="LiveId" clId="{45F75CEF-9CA2-48BF-AAA4-0E0D1A3BEACD}" dt="2020-10-13T14:57:01.074" v="0" actId="26606"/>
          <ac:spMkLst>
            <pc:docMk/>
            <pc:sldMk cId="3162883978" sldId="256"/>
            <ac:spMk id="20" creationId="{1DB043B4-68C6-45B9-82AC-A5800EADB8DB}"/>
          </ac:spMkLst>
        </pc:spChg>
        <pc:spChg chg="del">
          <ac:chgData name="Jonathan Holz" userId="2bc1deb45b84507d" providerId="LiveId" clId="{45F75CEF-9CA2-48BF-AAA4-0E0D1A3BEACD}" dt="2020-10-13T14:57:01.074" v="0" actId="26606"/>
          <ac:spMkLst>
            <pc:docMk/>
            <pc:sldMk cId="3162883978" sldId="256"/>
            <ac:spMk id="22" creationId="{BEBFBB3C-FA07-4A06-A8D8-D690F92A2817}"/>
          </ac:spMkLst>
        </pc:spChg>
        <pc:spChg chg="add del">
          <ac:chgData name="Jonathan Holz" userId="2bc1deb45b84507d" providerId="LiveId" clId="{45F75CEF-9CA2-48BF-AAA4-0E0D1A3BEACD}" dt="2020-10-13T15:49:02.719" v="14"/>
          <ac:spMkLst>
            <pc:docMk/>
            <pc:sldMk cId="3162883978" sldId="256"/>
            <ac:spMk id="27" creationId="{1DB043B4-68C6-45B9-82AC-A5800EADB8DB}"/>
          </ac:spMkLst>
        </pc:spChg>
        <pc:spChg chg="add del">
          <ac:chgData name="Jonathan Holz" userId="2bc1deb45b84507d" providerId="LiveId" clId="{45F75CEF-9CA2-48BF-AAA4-0E0D1A3BEACD}" dt="2020-10-13T15:49:02.719" v="14"/>
          <ac:spMkLst>
            <pc:docMk/>
            <pc:sldMk cId="3162883978" sldId="256"/>
            <ac:spMk id="29" creationId="{E49CA12F-6E27-4C54-88C4-EE6CE7C473F1}"/>
          </ac:spMkLst>
        </pc:spChg>
        <pc:spChg chg="add del">
          <ac:chgData name="Jonathan Holz" userId="2bc1deb45b84507d" providerId="LiveId" clId="{45F75CEF-9CA2-48BF-AAA4-0E0D1A3BEACD}" dt="2020-10-13T15:49:02.719" v="14"/>
          <ac:spMkLst>
            <pc:docMk/>
            <pc:sldMk cId="3162883978" sldId="256"/>
            <ac:spMk id="31" creationId="{5337EA23-6703-4C96-9EEB-A408CBDD67BD}"/>
          </ac:spMkLst>
        </pc:spChg>
        <pc:picChg chg="mod ord">
          <ac:chgData name="Jonathan Holz" userId="2bc1deb45b84507d" providerId="LiveId" clId="{45F75CEF-9CA2-48BF-AAA4-0E0D1A3BEACD}" dt="2020-10-13T14:57:01.074" v="0" actId="26606"/>
          <ac:picMkLst>
            <pc:docMk/>
            <pc:sldMk cId="3162883978" sldId="256"/>
            <ac:picMk id="4" creationId="{3D21EF50-9BB0-473D-9EBA-1E2CE643787C}"/>
          </ac:picMkLst>
        </pc:picChg>
      </pc:sldChg>
      <pc:sldChg chg="modSp mod">
        <pc:chgData name="Jonathan Holz" userId="2bc1deb45b84507d" providerId="LiveId" clId="{45F75CEF-9CA2-48BF-AAA4-0E0D1A3BEACD}" dt="2020-10-13T15:49:02.719" v="14"/>
        <pc:sldMkLst>
          <pc:docMk/>
          <pc:sldMk cId="952428896" sldId="257"/>
        </pc:sldMkLst>
        <pc:spChg chg="mod">
          <ac:chgData name="Jonathan Holz" userId="2bc1deb45b84507d" providerId="LiveId" clId="{45F75CEF-9CA2-48BF-AAA4-0E0D1A3BEACD}" dt="2020-10-13T15:49:02.719" v="14"/>
          <ac:spMkLst>
            <pc:docMk/>
            <pc:sldMk cId="952428896" sldId="257"/>
            <ac:spMk id="2" creationId="{637622DF-E8AA-485E-8337-C980E5AEC308}"/>
          </ac:spMkLst>
        </pc:spChg>
      </pc:sldChg>
      <pc:sldChg chg="modSp">
        <pc:chgData name="Jonathan Holz" userId="2bc1deb45b84507d" providerId="LiveId" clId="{45F75CEF-9CA2-48BF-AAA4-0E0D1A3BEACD}" dt="2020-10-13T15:49:02.719" v="14"/>
        <pc:sldMkLst>
          <pc:docMk/>
          <pc:sldMk cId="2941255039" sldId="258"/>
        </pc:sldMkLst>
        <pc:spChg chg="mod">
          <ac:chgData name="Jonathan Holz" userId="2bc1deb45b84507d" providerId="LiveId" clId="{45F75CEF-9CA2-48BF-AAA4-0E0D1A3BEACD}" dt="2020-10-13T15:49:02.719" v="14"/>
          <ac:spMkLst>
            <pc:docMk/>
            <pc:sldMk cId="2941255039" sldId="258"/>
            <ac:spMk id="2" creationId="{582C933D-3A09-4847-815E-D6B3DF265DE2}"/>
          </ac:spMkLst>
        </pc:spChg>
        <pc:spChg chg="mod">
          <ac:chgData name="Jonathan Holz" userId="2bc1deb45b84507d" providerId="LiveId" clId="{45F75CEF-9CA2-48BF-AAA4-0E0D1A3BEACD}" dt="2020-10-13T15:49:02.719" v="14"/>
          <ac:spMkLst>
            <pc:docMk/>
            <pc:sldMk cId="2941255039" sldId="258"/>
            <ac:spMk id="3" creationId="{87475A06-F44D-47CA-ACB8-43946310571B}"/>
          </ac:spMkLst>
        </pc:spChg>
      </pc:sldChg>
      <pc:sldChg chg="modSp">
        <pc:chgData name="Jonathan Holz" userId="2bc1deb45b84507d" providerId="LiveId" clId="{45F75CEF-9CA2-48BF-AAA4-0E0D1A3BEACD}" dt="2020-10-13T15:49:02.719" v="14"/>
        <pc:sldMkLst>
          <pc:docMk/>
          <pc:sldMk cId="3678681787" sldId="260"/>
        </pc:sldMkLst>
        <pc:spChg chg="mod">
          <ac:chgData name="Jonathan Holz" userId="2bc1deb45b84507d" providerId="LiveId" clId="{45F75CEF-9CA2-48BF-AAA4-0E0D1A3BEACD}" dt="2020-10-13T15:49:02.719" v="14"/>
          <ac:spMkLst>
            <pc:docMk/>
            <pc:sldMk cId="3678681787" sldId="260"/>
            <ac:spMk id="2" creationId="{D72AC246-FD1D-4795-9057-CD1B758EFA8E}"/>
          </ac:spMkLst>
        </pc:spChg>
        <pc:graphicFrameChg chg="mod">
          <ac:chgData name="Jonathan Holz" userId="2bc1deb45b84507d" providerId="LiveId" clId="{45F75CEF-9CA2-48BF-AAA4-0E0D1A3BEACD}" dt="2020-10-13T15:48:50.568" v="12"/>
          <ac:graphicFrameMkLst>
            <pc:docMk/>
            <pc:sldMk cId="3678681787" sldId="260"/>
            <ac:graphicFrameMk id="4" creationId="{DA32E265-AA57-407A-AC56-8BC0BA97E403}"/>
          </ac:graphicFrameMkLst>
        </pc:graphicFrameChg>
      </pc:sldChg>
      <pc:sldChg chg="modSp">
        <pc:chgData name="Jonathan Holz" userId="2bc1deb45b84507d" providerId="LiveId" clId="{45F75CEF-9CA2-48BF-AAA4-0E0D1A3BEACD}" dt="2020-10-13T15:49:02.719" v="14"/>
        <pc:sldMkLst>
          <pc:docMk/>
          <pc:sldMk cId="1091360233" sldId="261"/>
        </pc:sldMkLst>
        <pc:spChg chg="mod">
          <ac:chgData name="Jonathan Holz" userId="2bc1deb45b84507d" providerId="LiveId" clId="{45F75CEF-9CA2-48BF-AAA4-0E0D1A3BEACD}" dt="2020-10-13T15:49:02.719" v="14"/>
          <ac:spMkLst>
            <pc:docMk/>
            <pc:sldMk cId="1091360233" sldId="261"/>
            <ac:spMk id="2" creationId="{05B1D4FD-1F28-412E-9161-590CD8E31D00}"/>
          </ac:spMkLst>
        </pc:spChg>
        <pc:spChg chg="mod">
          <ac:chgData name="Jonathan Holz" userId="2bc1deb45b84507d" providerId="LiveId" clId="{45F75CEF-9CA2-48BF-AAA4-0E0D1A3BEACD}" dt="2020-10-13T15:49:02.719" v="14"/>
          <ac:spMkLst>
            <pc:docMk/>
            <pc:sldMk cId="1091360233" sldId="261"/>
            <ac:spMk id="3" creationId="{A3CA1BDF-3FFC-4B32-BAA8-48DBC4F9A805}"/>
          </ac:spMkLst>
        </pc:spChg>
      </pc:sldChg>
      <pc:sldChg chg="modSp mod">
        <pc:chgData name="Jonathan Holz" userId="2bc1deb45b84507d" providerId="LiveId" clId="{45F75CEF-9CA2-48BF-AAA4-0E0D1A3BEACD}" dt="2020-10-13T15:49:02.719" v="14"/>
        <pc:sldMkLst>
          <pc:docMk/>
          <pc:sldMk cId="1802805578" sldId="262"/>
        </pc:sldMkLst>
        <pc:spChg chg="mod">
          <ac:chgData name="Jonathan Holz" userId="2bc1deb45b84507d" providerId="LiveId" clId="{45F75CEF-9CA2-48BF-AAA4-0E0D1A3BEACD}" dt="2020-10-13T15:49:02.719" v="14"/>
          <ac:spMkLst>
            <pc:docMk/>
            <pc:sldMk cId="1802805578" sldId="262"/>
            <ac:spMk id="2" creationId="{67E88A8C-1934-4335-8924-6AE5EF6F705D}"/>
          </ac:spMkLst>
        </pc:spChg>
        <pc:graphicFrameChg chg="mod">
          <ac:chgData name="Jonathan Holz" userId="2bc1deb45b84507d" providerId="LiveId" clId="{45F75CEF-9CA2-48BF-AAA4-0E0D1A3BEACD}" dt="2020-10-13T15:49:02.719" v="14"/>
          <ac:graphicFrameMkLst>
            <pc:docMk/>
            <pc:sldMk cId="1802805578" sldId="262"/>
            <ac:graphicFrameMk id="7" creationId="{EFD32F16-76AF-4D01-811E-C7D48CDCD53F}"/>
          </ac:graphicFrameMkLst>
        </pc:graphicFrameChg>
      </pc:sldChg>
      <pc:sldChg chg="modSp">
        <pc:chgData name="Jonathan Holz" userId="2bc1deb45b84507d" providerId="LiveId" clId="{45F75CEF-9CA2-48BF-AAA4-0E0D1A3BEACD}" dt="2020-10-13T15:49:02.719" v="14"/>
        <pc:sldMkLst>
          <pc:docMk/>
          <pc:sldMk cId="523360373" sldId="263"/>
        </pc:sldMkLst>
        <pc:spChg chg="mod">
          <ac:chgData name="Jonathan Holz" userId="2bc1deb45b84507d" providerId="LiveId" clId="{45F75CEF-9CA2-48BF-AAA4-0E0D1A3BEACD}" dt="2020-10-13T15:49:02.719" v="14"/>
          <ac:spMkLst>
            <pc:docMk/>
            <pc:sldMk cId="523360373" sldId="263"/>
            <ac:spMk id="2" creationId="{AE009F9F-0861-49BF-A76D-6B55379B585B}"/>
          </ac:spMkLst>
        </pc:spChg>
      </pc:sldChg>
      <pc:sldChg chg="modSp">
        <pc:chgData name="Jonathan Holz" userId="2bc1deb45b84507d" providerId="LiveId" clId="{45F75CEF-9CA2-48BF-AAA4-0E0D1A3BEACD}" dt="2020-10-13T15:49:02.719" v="14"/>
        <pc:sldMkLst>
          <pc:docMk/>
          <pc:sldMk cId="2990495120" sldId="264"/>
        </pc:sldMkLst>
        <pc:spChg chg="mod">
          <ac:chgData name="Jonathan Holz" userId="2bc1deb45b84507d" providerId="LiveId" clId="{45F75CEF-9CA2-48BF-AAA4-0E0D1A3BEACD}" dt="2020-10-13T15:49:02.719" v="14"/>
          <ac:spMkLst>
            <pc:docMk/>
            <pc:sldMk cId="2990495120" sldId="264"/>
            <ac:spMk id="2" creationId="{9B9452FE-CA54-4B77-89E2-F9D8D3673CB7}"/>
          </ac:spMkLst>
        </pc:spChg>
        <pc:spChg chg="mod">
          <ac:chgData name="Jonathan Holz" userId="2bc1deb45b84507d" providerId="LiveId" clId="{45F75CEF-9CA2-48BF-AAA4-0E0D1A3BEACD}" dt="2020-10-13T15:49:02.719" v="14"/>
          <ac:spMkLst>
            <pc:docMk/>
            <pc:sldMk cId="2990495120" sldId="264"/>
            <ac:spMk id="3" creationId="{AC644702-E87C-46BC-8789-F5C4DE0CFA54}"/>
          </ac:spMkLst>
        </pc:spChg>
      </pc:sldChg>
      <pc:sldChg chg="addSp delSp modSp new del mod">
        <pc:chgData name="Jonathan Holz" userId="2bc1deb45b84507d" providerId="LiveId" clId="{45F75CEF-9CA2-48BF-AAA4-0E0D1A3BEACD}" dt="2020-10-13T15:43:19.827" v="6" actId="680"/>
        <pc:sldMkLst>
          <pc:docMk/>
          <pc:sldMk cId="1900705844" sldId="266"/>
        </pc:sldMkLst>
        <pc:spChg chg="add del">
          <ac:chgData name="Jonathan Holz" userId="2bc1deb45b84507d" providerId="LiveId" clId="{45F75CEF-9CA2-48BF-AAA4-0E0D1A3BEACD}" dt="2020-10-13T15:43:19.577" v="5"/>
          <ac:spMkLst>
            <pc:docMk/>
            <pc:sldMk cId="1900705844" sldId="266"/>
            <ac:spMk id="3" creationId="{59FC57DB-8381-4915-8040-BFE73E40749E}"/>
          </ac:spMkLst>
        </pc:spChg>
        <pc:graphicFrameChg chg="add del mod ord modGraphic">
          <ac:chgData name="Jonathan Holz" userId="2bc1deb45b84507d" providerId="LiveId" clId="{45F75CEF-9CA2-48BF-AAA4-0E0D1A3BEACD}" dt="2020-10-13T15:42:08.822" v="3" actId="3680"/>
          <ac:graphicFrameMkLst>
            <pc:docMk/>
            <pc:sldMk cId="1900705844" sldId="266"/>
            <ac:graphicFrameMk id="4" creationId="{A51E4C77-CAA1-4445-8CB8-27F5D3E6F32A}"/>
          </ac:graphicFrameMkLst>
        </pc:graphicFrameChg>
        <pc:graphicFrameChg chg="add mod">
          <ac:chgData name="Jonathan Holz" userId="2bc1deb45b84507d" providerId="LiveId" clId="{45F75CEF-9CA2-48BF-AAA4-0E0D1A3BEACD}" dt="2020-10-13T15:43:19.577" v="5"/>
          <ac:graphicFrameMkLst>
            <pc:docMk/>
            <pc:sldMk cId="1900705844" sldId="266"/>
            <ac:graphicFrameMk id="7" creationId="{23179FB5-F0BE-477C-BCB2-B7F2079509BF}"/>
          </ac:graphicFrameMkLst>
        </pc:graphicFrameChg>
      </pc:sldChg>
      <pc:sldChg chg="addSp delSp modSp new mod">
        <pc:chgData name="Jonathan Holz" userId="2bc1deb45b84507d" providerId="LiveId" clId="{45F75CEF-9CA2-48BF-AAA4-0E0D1A3BEACD}" dt="2020-10-13T15:54:06.641" v="66" actId="14100"/>
        <pc:sldMkLst>
          <pc:docMk/>
          <pc:sldMk cId="3361559056" sldId="266"/>
        </pc:sldMkLst>
        <pc:spChg chg="mod">
          <ac:chgData name="Jonathan Holz" userId="2bc1deb45b84507d" providerId="LiveId" clId="{45F75CEF-9CA2-48BF-AAA4-0E0D1A3BEACD}" dt="2020-10-13T15:52:36.273" v="60" actId="20577"/>
          <ac:spMkLst>
            <pc:docMk/>
            <pc:sldMk cId="3361559056" sldId="266"/>
            <ac:spMk id="2" creationId="{901F83D0-AC2C-4F35-8917-BDAB26F65669}"/>
          </ac:spMkLst>
        </pc:spChg>
        <pc:spChg chg="del">
          <ac:chgData name="Jonathan Holz" userId="2bc1deb45b84507d" providerId="LiveId" clId="{45F75CEF-9CA2-48BF-AAA4-0E0D1A3BEACD}" dt="2020-10-13T15:49:17.311" v="16"/>
          <ac:spMkLst>
            <pc:docMk/>
            <pc:sldMk cId="3361559056" sldId="266"/>
            <ac:spMk id="3" creationId="{BF041533-360E-4444-BF9B-0DB299D11810}"/>
          </ac:spMkLst>
        </pc:spChg>
        <pc:graphicFrameChg chg="add mod">
          <ac:chgData name="Jonathan Holz" userId="2bc1deb45b84507d" providerId="LiveId" clId="{45F75CEF-9CA2-48BF-AAA4-0E0D1A3BEACD}" dt="2020-10-13T15:54:06.641" v="66" actId="14100"/>
          <ac:graphicFrameMkLst>
            <pc:docMk/>
            <pc:sldMk cId="3361559056" sldId="266"/>
            <ac:graphicFrameMk id="4" creationId="{23179FB5-F0BE-477C-BCB2-B7F2079509BF}"/>
          </ac:graphicFrameMkLst>
        </pc:graphicFrameChg>
      </pc:sldChg>
      <pc:sldChg chg="addSp delSp modSp new mod ord setBg modClrScheme delDesignElem chgLayout">
        <pc:chgData name="Jonathan Holz" userId="2bc1deb45b84507d" providerId="LiveId" clId="{45F75CEF-9CA2-48BF-AAA4-0E0D1A3BEACD}" dt="2020-10-13T16:22:36.733" v="112" actId="20577"/>
        <pc:sldMkLst>
          <pc:docMk/>
          <pc:sldMk cId="3825290923" sldId="267"/>
        </pc:sldMkLst>
        <pc:spChg chg="del mod">
          <ac:chgData name="Jonathan Holz" userId="2bc1deb45b84507d" providerId="LiveId" clId="{45F75CEF-9CA2-48BF-AAA4-0E0D1A3BEACD}" dt="2020-10-13T16:19:53.926" v="78" actId="700"/>
          <ac:spMkLst>
            <pc:docMk/>
            <pc:sldMk cId="3825290923" sldId="267"/>
            <ac:spMk id="2" creationId="{E8CCA2BD-12D8-4BBF-BC92-EFF1310E16E7}"/>
          </ac:spMkLst>
        </pc:spChg>
        <pc:spChg chg="add del">
          <ac:chgData name="Jonathan Holz" userId="2bc1deb45b84507d" providerId="LiveId" clId="{45F75CEF-9CA2-48BF-AAA4-0E0D1A3BEACD}" dt="2020-10-13T16:18:21.866" v="73" actId="26606"/>
          <ac:spMkLst>
            <pc:docMk/>
            <pc:sldMk cId="3825290923" sldId="267"/>
            <ac:spMk id="3" creationId="{F9A6E9DB-9979-4FDE-9BBA-21ED890140CE}"/>
          </ac:spMkLst>
        </pc:spChg>
        <pc:spChg chg="add mod">
          <ac:chgData name="Jonathan Holz" userId="2bc1deb45b84507d" providerId="LiveId" clId="{45F75CEF-9CA2-48BF-AAA4-0E0D1A3BEACD}" dt="2020-10-13T16:22:36.733" v="112" actId="20577"/>
          <ac:spMkLst>
            <pc:docMk/>
            <pc:sldMk cId="3825290923" sldId="267"/>
            <ac:spMk id="5" creationId="{17709BA5-1BDE-406D-95F0-E03E9F970230}"/>
          </ac:spMkLst>
        </pc:spChg>
        <pc:spChg chg="add del">
          <ac:chgData name="Jonathan Holz" userId="2bc1deb45b84507d" providerId="LiveId" clId="{45F75CEF-9CA2-48BF-AAA4-0E0D1A3BEACD}" dt="2020-10-13T16:18:21.772" v="72" actId="26606"/>
          <ac:spMkLst>
            <pc:docMk/>
            <pc:sldMk cId="3825290923" sldId="267"/>
            <ac:spMk id="10" creationId="{60B7752B-728D-4CA3-8923-C4F7F77029E3}"/>
          </ac:spMkLst>
        </pc:spChg>
        <pc:spChg chg="add del">
          <ac:chgData name="Jonathan Holz" userId="2bc1deb45b84507d" providerId="LiveId" clId="{45F75CEF-9CA2-48BF-AAA4-0E0D1A3BEACD}" dt="2020-10-13T16:18:21.772" v="72" actId="26606"/>
          <ac:spMkLst>
            <pc:docMk/>
            <pc:sldMk cId="3825290923" sldId="267"/>
            <ac:spMk id="12" creationId="{F5B9E766-9E26-4187-BCFA-D90A32303DEB}"/>
          </ac:spMkLst>
        </pc:spChg>
        <pc:spChg chg="add del">
          <ac:chgData name="Jonathan Holz" userId="2bc1deb45b84507d" providerId="LiveId" clId="{45F75CEF-9CA2-48BF-AAA4-0E0D1A3BEACD}" dt="2020-10-13T16:18:21.772" v="72" actId="26606"/>
          <ac:spMkLst>
            <pc:docMk/>
            <pc:sldMk cId="3825290923" sldId="267"/>
            <ac:spMk id="14" creationId="{71AD1FEB-49FD-40CF-99EC-4E7113B78C17}"/>
          </ac:spMkLst>
        </pc:spChg>
        <pc:spChg chg="add del">
          <ac:chgData name="Jonathan Holz" userId="2bc1deb45b84507d" providerId="LiveId" clId="{45F75CEF-9CA2-48BF-AAA4-0E0D1A3BEACD}" dt="2020-10-13T16:18:21.772" v="72" actId="26606"/>
          <ac:spMkLst>
            <pc:docMk/>
            <pc:sldMk cId="3825290923" sldId="267"/>
            <ac:spMk id="16" creationId="{00DC30D3-D768-4F36-9F88-8AE574AB9B7B}"/>
          </ac:spMkLst>
        </pc:spChg>
        <pc:spChg chg="add del">
          <ac:chgData name="Jonathan Holz" userId="2bc1deb45b84507d" providerId="LiveId" clId="{45F75CEF-9CA2-48BF-AAA4-0E0D1A3BEACD}" dt="2020-10-13T16:19:53.926" v="78" actId="700"/>
          <ac:spMkLst>
            <pc:docMk/>
            <pc:sldMk cId="3825290923" sldId="267"/>
            <ac:spMk id="24" creationId="{60B7752B-728D-4CA3-8923-C4F7F77029E3}"/>
          </ac:spMkLst>
        </pc:spChg>
        <pc:spChg chg="add del">
          <ac:chgData name="Jonathan Holz" userId="2bc1deb45b84507d" providerId="LiveId" clId="{45F75CEF-9CA2-48BF-AAA4-0E0D1A3BEACD}" dt="2020-10-13T16:19:53.926" v="78" actId="700"/>
          <ac:spMkLst>
            <pc:docMk/>
            <pc:sldMk cId="3825290923" sldId="267"/>
            <ac:spMk id="25" creationId="{429899A3-416E-4DB5-846D-023526052013}"/>
          </ac:spMkLst>
        </pc:spChg>
        <pc:grpChg chg="add del">
          <ac:chgData name="Jonathan Holz" userId="2bc1deb45b84507d" providerId="LiveId" clId="{45F75CEF-9CA2-48BF-AAA4-0E0D1A3BEACD}" dt="2020-10-13T16:18:21.772" v="72" actId="26606"/>
          <ac:grpSpMkLst>
            <pc:docMk/>
            <pc:sldMk cId="3825290923" sldId="267"/>
            <ac:grpSpMk id="18" creationId="{8565B612-C05D-44C8-A892-B3BCE658F61C}"/>
          </ac:grpSpMkLst>
        </pc:grpChg>
        <pc:graphicFrameChg chg="add del mod">
          <ac:chgData name="Jonathan Holz" userId="2bc1deb45b84507d" providerId="LiveId" clId="{45F75CEF-9CA2-48BF-AAA4-0E0D1A3BEACD}" dt="2020-10-13T16:18:21.866" v="73" actId="26606"/>
          <ac:graphicFrameMkLst>
            <pc:docMk/>
            <pc:sldMk cId="3825290923" sldId="267"/>
            <ac:graphicFrameMk id="4" creationId="{61584E0B-1B6F-4DE5-B3D4-38304894009B}"/>
          </ac:graphicFrameMkLst>
        </pc:graphicFrameChg>
        <pc:graphicFrameChg chg="add del">
          <ac:chgData name="Jonathan Holz" userId="2bc1deb45b84507d" providerId="LiveId" clId="{45F75CEF-9CA2-48BF-AAA4-0E0D1A3BEACD}" dt="2020-10-13T16:18:21.772" v="72" actId="26606"/>
          <ac:graphicFrameMkLst>
            <pc:docMk/>
            <pc:sldMk cId="3825290923" sldId="267"/>
            <ac:graphicFrameMk id="7" creationId="{61584E0B-1B6F-4DE5-B3D4-38304894009B}"/>
          </ac:graphicFrameMkLst>
        </pc:graphicFrameChg>
        <pc:graphicFrameChg chg="add mod ord">
          <ac:chgData name="Jonathan Holz" userId="2bc1deb45b84507d" providerId="LiveId" clId="{45F75CEF-9CA2-48BF-AAA4-0E0D1A3BEACD}" dt="2020-10-13T16:22:13.925" v="110" actId="207"/>
          <ac:graphicFrameMkLst>
            <pc:docMk/>
            <pc:sldMk cId="3825290923" sldId="267"/>
            <ac:graphicFrameMk id="26" creationId="{61584E0B-1B6F-4DE5-B3D4-38304894009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Master Doc08.xlsx]Sheet10!PivotTable3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424759405074361"/>
          <c:y val="0.10083114610673666"/>
          <c:w val="0.59671959755030624"/>
          <c:h val="0.75010279965004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Sheet10!$A$3</c:f>
              <c:strCache>
                <c:ptCount val="1"/>
                <c:pt idx="0">
                  <c:v>Sum of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Sheet10!$A$4</c:f>
              <c:numCache>
                <c:formatCode>General</c:formatCode>
                <c:ptCount val="1"/>
                <c:pt idx="0">
                  <c:v>64869410.272693954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4D-4333-97BD-AC7D0B5444F4}"/>
            </c:ext>
          </c:extLst>
        </c:ser>
        <c:ser>
          <c:idx val="1"/>
          <c:order val="1"/>
          <c:tx>
            <c:strRef>
              <c:f>Sheet10!$B$3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Sheet10!$A$4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Sheet10!$B$4</c:f>
              <c:numCache>
                <c:formatCode>General</c:formatCode>
                <c:ptCount val="1"/>
                <c:pt idx="0">
                  <c:v>40391012.01669395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4D-4333-97BD-AC7D0B5444F4}"/>
            </c:ext>
          </c:extLst>
        </c:ser>
        <c:ser>
          <c:idx val="2"/>
          <c:order val="2"/>
          <c:tx>
            <c:strRef>
              <c:f>Sheet10!$C$3</c:f>
              <c:strCache>
                <c:ptCount val="1"/>
                <c:pt idx="0">
                  <c:v>Sum of Costs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Sheet10!$A$4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Sheet10!$C$4</c:f>
              <c:numCache>
                <c:formatCode>General</c:formatCode>
                <c:ptCount val="1"/>
                <c:pt idx="0">
                  <c:v>24478398.256000001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4D-4333-97BD-AC7D0B544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9"/>
        <c:overlap val="-100"/>
        <c:axId val="454937624"/>
        <c:axId val="194419535"/>
      </c:barChart>
      <c:catAx>
        <c:axId val="4549376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419535"/>
        <c:crosses val="autoZero"/>
        <c:auto val="1"/>
        <c:lblAlgn val="ctr"/>
        <c:lblOffset val="100"/>
        <c:noMultiLvlLbl val="0"/>
      </c:catAx>
      <c:valAx>
        <c:axId val="19441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937624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750989459650877"/>
          <c:y val="0.87369936371390899"/>
          <c:w val="0.65730044773815033"/>
          <c:h val="0.122338278065196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5400000" vert="horz"/>
    <a:lstStyle/>
    <a:p>
      <a:pPr>
        <a:defRPr/>
      </a:pPr>
      <a:endParaRPr lang="en-US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Master Doc08.xlsx]PivotChartTable1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24759405074366"/>
          <c:y val="0.12052680295332292"/>
          <c:w val="0.60938626421697284"/>
          <c:h val="0.57746891863808725"/>
        </c:manualLayout>
      </c:layout>
      <c:barChart>
        <c:barDir val="col"/>
        <c:grouping val="clustered"/>
        <c:varyColors val="0"/>
        <c:ser>
          <c:idx val="0"/>
          <c:order val="0"/>
          <c:tx>
            <c:v>Sum of Profit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Raleigh
North Carolina
8</c:v>
              </c:pt>
              <c:pt idx="1">
                <c:v>Kalamazoo
Michigan
28</c:v>
              </c:pt>
            </c:strLit>
          </c:cat>
          <c:val>
            <c:numLit>
              <c:formatCode>General</c:formatCode>
              <c:ptCount val="2"/>
              <c:pt idx="0">
                <c:v>962270.18048336403</c:v>
              </c:pt>
              <c:pt idx="1">
                <c:v>697020.42477108561</c:v>
              </c:pt>
            </c:numLit>
          </c:val>
          <c:extLst>
            <c:ext xmlns:c16="http://schemas.microsoft.com/office/drawing/2014/chart" uri="{C3380CC4-5D6E-409C-BE32-E72D297353CC}">
              <c16:uniqueId val="{00000000-1351-4A92-88B3-578E2E1E9B2E}"/>
            </c:ext>
          </c:extLst>
        </c:ser>
        <c:ser>
          <c:idx val="1"/>
          <c:order val="1"/>
          <c:tx>
            <c:v>Sum of Revenue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Raleigh
North Carolina
8</c:v>
              </c:pt>
              <c:pt idx="1">
                <c:v>Kalamazoo
Michigan
28</c:v>
              </c:pt>
            </c:strLit>
          </c:cat>
          <c:val>
            <c:numLit>
              <c:formatCode>General</c:formatCode>
              <c:ptCount val="2"/>
              <c:pt idx="0">
                <c:v>1518165.6764833641</c:v>
              </c:pt>
              <c:pt idx="1">
                <c:v>1112707.2807710855</c:v>
              </c:pt>
            </c:numLit>
          </c:val>
          <c:extLst>
            <c:ext xmlns:c16="http://schemas.microsoft.com/office/drawing/2014/chart" uri="{C3380CC4-5D6E-409C-BE32-E72D297353CC}">
              <c16:uniqueId val="{00000001-1351-4A92-88B3-578E2E1E9B2E}"/>
            </c:ext>
          </c:extLst>
        </c:ser>
        <c:ser>
          <c:idx val="2"/>
          <c:order val="2"/>
          <c:tx>
            <c:v>Sum of Costs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Raleigh
North Carolina
8</c:v>
              </c:pt>
              <c:pt idx="1">
                <c:v>Kalamazoo
Michigan
28</c:v>
              </c:pt>
            </c:strLit>
          </c:cat>
          <c:val>
            <c:numLit>
              <c:formatCode>General</c:formatCode>
              <c:ptCount val="2"/>
              <c:pt idx="0">
                <c:v>555895.49600000004</c:v>
              </c:pt>
              <c:pt idx="1">
                <c:v>415686.85599999991</c:v>
              </c:pt>
            </c:numLit>
          </c:val>
          <c:extLst>
            <c:ext xmlns:c16="http://schemas.microsoft.com/office/drawing/2014/chart" uri="{C3380CC4-5D6E-409C-BE32-E72D297353CC}">
              <c16:uniqueId val="{00000002-1351-4A92-88B3-578E2E1E9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8880328"/>
        <c:axId val="548880984"/>
      </c:barChart>
      <c:catAx>
        <c:axId val="54888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880984"/>
        <c:crosses val="autoZero"/>
        <c:auto val="1"/>
        <c:lblAlgn val="ctr"/>
        <c:lblOffset val="100"/>
        <c:noMultiLvlLbl val="0"/>
        <c:extLst/>
      </c:catAx>
      <c:valAx>
        <c:axId val="54888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880328"/>
        <c:crosses val="autoZero"/>
        <c:crossBetween val="between"/>
        <c:extLst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82179206557096"/>
          <c:y val="0.13107850945589294"/>
          <c:w val="0.21002427802737086"/>
          <c:h val="0.508344655418203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Master Doc08.xlsx]PivotChartTable1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979747452138974"/>
          <c:y val="0.31841807476573325"/>
          <c:w val="0.60938626421697284"/>
          <c:h val="0.57746891863808725"/>
        </c:manualLayout>
      </c:layout>
      <c:barChart>
        <c:barDir val="col"/>
        <c:grouping val="clustered"/>
        <c:varyColors val="0"/>
        <c:ser>
          <c:idx val="0"/>
          <c:order val="0"/>
          <c:tx>
            <c:v>Sum of New Rev adding cars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67299661.992800817</c:v>
              </c:pt>
            </c:numLit>
          </c:val>
          <c:extLst>
            <c:ext xmlns:c16="http://schemas.microsoft.com/office/drawing/2014/chart" uri="{C3380CC4-5D6E-409C-BE32-E72D297353CC}">
              <c16:uniqueId val="{00000000-4D27-43D5-9447-232AA0D166B7}"/>
            </c:ext>
          </c:extLst>
        </c:ser>
        <c:ser>
          <c:idx val="1"/>
          <c:order val="1"/>
          <c:tx>
            <c:v>Sum of Revenue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64869410.272693954</c:v>
              </c:pt>
            </c:numLit>
          </c:val>
          <c:extLst>
            <c:ext xmlns:c16="http://schemas.microsoft.com/office/drawing/2014/chart" uri="{C3380CC4-5D6E-409C-BE32-E72D297353CC}">
              <c16:uniqueId val="{00000001-4D27-43D5-9447-232AA0D16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8880328"/>
        <c:axId val="548880984"/>
      </c:barChart>
      <c:catAx>
        <c:axId val="54888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880984"/>
        <c:crossesAt val="0"/>
        <c:auto val="1"/>
        <c:lblAlgn val="ctr"/>
        <c:lblOffset val="100"/>
        <c:noMultiLvlLbl val="0"/>
        <c:extLst/>
      </c:catAx>
      <c:valAx>
        <c:axId val="5488809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88032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  <c:extLst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Master Doc08.xlsx]PivotChartTable1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24759405074366"/>
          <c:y val="0.12052680295332292"/>
          <c:w val="0.60938626421697284"/>
          <c:h val="0.57746891863808725"/>
        </c:manualLayout>
      </c:layout>
      <c:barChart>
        <c:barDir val="col"/>
        <c:grouping val="clustered"/>
        <c:varyColors val="0"/>
        <c:ser>
          <c:idx val="0"/>
          <c:order val="0"/>
          <c:tx>
            <c:v>Sum of Costs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24478398.256000001</c:v>
              </c:pt>
            </c:numLit>
          </c:val>
          <c:extLst>
            <c:ext xmlns:c16="http://schemas.microsoft.com/office/drawing/2014/chart" uri="{C3380CC4-5D6E-409C-BE32-E72D297353CC}">
              <c16:uniqueId val="{00000000-3D97-4D65-9AB2-32022560F443}"/>
            </c:ext>
          </c:extLst>
        </c:ser>
        <c:ser>
          <c:idx val="1"/>
          <c:order val="1"/>
          <c:tx>
            <c:v>Sum of New Costs adding cars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24129360.190816026</c:v>
              </c:pt>
            </c:numLit>
          </c:val>
          <c:extLst>
            <c:ext xmlns:c16="http://schemas.microsoft.com/office/drawing/2014/chart" uri="{C3380CC4-5D6E-409C-BE32-E72D297353CC}">
              <c16:uniqueId val="{00000001-3D97-4D65-9AB2-32022560F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8880328"/>
        <c:axId val="548880984"/>
      </c:barChart>
      <c:catAx>
        <c:axId val="54888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880984"/>
        <c:crossesAt val="0"/>
        <c:auto val="1"/>
        <c:lblAlgn val="ctr"/>
        <c:lblOffset val="100"/>
        <c:noMultiLvlLbl val="0"/>
        <c:extLst/>
      </c:catAx>
      <c:valAx>
        <c:axId val="5488809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88032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  <c:extLst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5170218953091783"/>
          <c:y val="0.29575874741385505"/>
          <c:w val="0.24142692584268655"/>
          <c:h val="0.408482505172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 Master Doc08.xlsx]Sheet13!PivotTable6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202020170747684"/>
          <c:y val="0.14048480477434031"/>
          <c:w val="0.62252077247406223"/>
          <c:h val="0.55681758530183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Sum of Baseline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Sheet13!$A$4:$A$7</c:f>
              <c:strCache>
                <c:ptCount val="3"/>
                <c:pt idx="0">
                  <c:v>Gross Revenue:</c:v>
                </c:pt>
                <c:pt idx="1">
                  <c:v>Total Costs (maintenance and insurance)</c:v>
                </c:pt>
                <c:pt idx="2">
                  <c:v>Total Profit:</c:v>
                </c:pt>
              </c:strCache>
            </c:strRef>
          </c:cat>
          <c:val>
            <c:numRef>
              <c:f>Sheet13!$B$4:$B$7</c:f>
              <c:numCache>
                <c:formatCode>General</c:formatCode>
                <c:ptCount val="3"/>
                <c:pt idx="0">
                  <c:v>64869410.27269385</c:v>
                </c:pt>
                <c:pt idx="1">
                  <c:v>24478398.255999882</c:v>
                </c:pt>
                <c:pt idx="2">
                  <c:v>40391012.016693965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7-4DB0-853D-914C5C89F07D}"/>
            </c:ext>
          </c:extLst>
        </c:ser>
        <c:ser>
          <c:idx val="1"/>
          <c:order val="1"/>
          <c:tx>
            <c:strRef>
              <c:f>Sheet13!$C$3</c:f>
              <c:strCache>
                <c:ptCount val="1"/>
                <c:pt idx="0">
                  <c:v>Sum of Strategy1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Sheet13!$A$4:$A$7</c:f>
              <c:strCache>
                <c:ptCount val="3"/>
                <c:pt idx="0">
                  <c:v>Gross Revenue:</c:v>
                </c:pt>
                <c:pt idx="1">
                  <c:v>Total Costs (maintenance and insurance)</c:v>
                </c:pt>
                <c:pt idx="2">
                  <c:v>Total Profit:</c:v>
                </c:pt>
              </c:strCache>
            </c:strRef>
          </c:cat>
          <c:val>
            <c:numRef>
              <c:f>Sheet13!$C$4:$C$7</c:f>
              <c:numCache>
                <c:formatCode>General</c:formatCode>
                <c:ptCount val="3"/>
                <c:pt idx="0">
                  <c:v>67299661.992800817</c:v>
                </c:pt>
                <c:pt idx="1">
                  <c:v>24129360.190816022</c:v>
                </c:pt>
                <c:pt idx="2">
                  <c:v>43170301.801984794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7-4DB0-853D-914C5C89F07D}"/>
            </c:ext>
          </c:extLst>
        </c:ser>
        <c:ser>
          <c:idx val="2"/>
          <c:order val="2"/>
          <c:tx>
            <c:strRef>
              <c:f>Sheet13!$D$3</c:f>
              <c:strCache>
                <c:ptCount val="1"/>
                <c:pt idx="0">
                  <c:v>Sum of Strategy 2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Sheet13!$A$4:$A$7</c:f>
              <c:strCache>
                <c:ptCount val="3"/>
                <c:pt idx="0">
                  <c:v>Gross Revenue:</c:v>
                </c:pt>
                <c:pt idx="1">
                  <c:v>Total Costs (maintenance and insurance)</c:v>
                </c:pt>
                <c:pt idx="2">
                  <c:v>Total Profit:</c:v>
                </c:pt>
              </c:strCache>
            </c:strRef>
          </c:cat>
          <c:val>
            <c:numRef>
              <c:f>Sheet13!$D$4:$D$7</c:f>
              <c:numCache>
                <c:formatCode>General</c:formatCode>
                <c:ptCount val="3"/>
                <c:pt idx="0">
                  <c:v>59118091.776580274</c:v>
                </c:pt>
                <c:pt idx="1">
                  <c:v>22242859.912</c:v>
                </c:pt>
                <c:pt idx="2">
                  <c:v>36875231.864580274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47-4DB0-853D-914C5C89F07D}"/>
            </c:ext>
          </c:extLst>
        </c:ser>
        <c:ser>
          <c:idx val="3"/>
          <c:order val="3"/>
          <c:tx>
            <c:strRef>
              <c:f>Sheet13!$E$3</c:f>
              <c:strCache>
                <c:ptCount val="1"/>
                <c:pt idx="0">
                  <c:v>Sum of Strategy 3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Sheet13!$A$4:$A$7</c:f>
              <c:strCache>
                <c:ptCount val="3"/>
                <c:pt idx="0">
                  <c:v>Gross Revenue:</c:v>
                </c:pt>
                <c:pt idx="1">
                  <c:v>Total Costs (maintenance and insurance)</c:v>
                </c:pt>
                <c:pt idx="2">
                  <c:v>Total Profit:</c:v>
                </c:pt>
              </c:strCache>
            </c:strRef>
          </c:cat>
          <c:val>
            <c:numRef>
              <c:f>Sheet13!$E$4:$E$7</c:f>
              <c:numCache>
                <c:formatCode>General</c:formatCode>
                <c:ptCount val="3"/>
                <c:pt idx="0">
                  <c:v>61295389.00199151</c:v>
                </c:pt>
                <c:pt idx="1">
                  <c:v>21957215.426380202</c:v>
                </c:pt>
                <c:pt idx="2">
                  <c:v>39338173.575611308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47-4DB0-853D-914C5C89F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910151"/>
        <c:axId val="814902935"/>
      </c:barChart>
      <c:catAx>
        <c:axId val="814910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902935"/>
        <c:crosses val="autoZero"/>
        <c:auto val="1"/>
        <c:lblAlgn val="ctr"/>
        <c:lblOffset val="100"/>
        <c:noMultiLvlLbl val="0"/>
      </c:catAx>
      <c:valAx>
        <c:axId val="814902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910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0.02941</cdr:x>
      <cdr:y>0.16642</cdr:y>
    </cdr:from>
    <cdr:to>
      <cdr:x>0.10294</cdr:x>
      <cdr:y>0.87964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5DCDD05-D390-4060-93C2-AD7F62559067}"/>
            </a:ext>
          </a:extLst>
        </cdr:cNvPr>
        <cdr:cNvSpPr txBox="1"/>
      </cdr:nvSpPr>
      <cdr:spPr>
        <a:xfrm xmlns:a="http://schemas.openxmlformats.org/drawingml/2006/main">
          <a:off x="152400" y="533401"/>
          <a:ext cx="381000" cy="2286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" wrap="square" rtlCol="0"/>
        <a:lstStyle xmlns:a="http://schemas.openxmlformats.org/drawingml/2006/main"/>
        <a:p xmlns:a="http://schemas.openxmlformats.org/drawingml/2006/main">
          <a:r>
            <a:rPr lang="en-US" sz="2000" baseline="0" dirty="0">
              <a:solidFill>
                <a:schemeClr val="accent5">
                  <a:lumMod val="20000"/>
                  <a:lumOff val="80000"/>
                </a:schemeClr>
              </a:solidFill>
            </a:rPr>
            <a:t>Millions</a:t>
          </a:r>
          <a:r>
            <a:rPr lang="en-US" sz="2000" dirty="0">
              <a:solidFill>
                <a:schemeClr val="accent5">
                  <a:lumMod val="20000"/>
                  <a:lumOff val="80000"/>
                </a:schemeClr>
              </a:solidFill>
            </a:rPr>
            <a:t> of Dollars</a:t>
          </a:r>
        </a:p>
      </cdr:txBody>
    </cdr:sp>
  </cdr:relSizeAnchor>
  <cdr:relSizeAnchor xmlns:cdr="http://schemas.openxmlformats.org/drawingml/2006/chartDrawing">
    <cdr:from>
      <cdr:x>0.48529</cdr:x>
      <cdr:y>0.0208</cdr:y>
    </cdr:from>
    <cdr:to>
      <cdr:x>0.98897</cdr:x>
      <cdr:y>0.35958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91D59E9-686B-4008-B9A7-98A26029D270}"/>
            </a:ext>
          </a:extLst>
        </cdr:cNvPr>
        <cdr:cNvSpPr txBox="1"/>
      </cdr:nvSpPr>
      <cdr:spPr>
        <a:xfrm xmlns:a="http://schemas.openxmlformats.org/drawingml/2006/main">
          <a:off x="2514600" y="66675"/>
          <a:ext cx="2609850" cy="1085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4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October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9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861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October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3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747C2-A743-4FC6-BCA4-B698C3DFC0B0}"/>
              </a:ext>
            </a:extLst>
          </p:cNvPr>
          <p:cNvSpPr txBox="1"/>
          <p:nvPr/>
        </p:nvSpPr>
        <p:spPr>
          <a:xfrm>
            <a:off x="4727642" y="544749"/>
            <a:ext cx="4649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LARIAT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CF07-ABBF-42C2-B646-956F68148B3D}"/>
              </a:ext>
            </a:extLst>
          </p:cNvPr>
          <p:cNvSpPr txBox="1"/>
          <p:nvPr/>
        </p:nvSpPr>
        <p:spPr>
          <a:xfrm>
            <a:off x="3793787" y="2840477"/>
            <a:ext cx="4299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Heading into 2019</a:t>
            </a:r>
          </a:p>
        </p:txBody>
      </p:sp>
    </p:spTree>
    <p:extLst>
      <p:ext uri="{BB962C8B-B14F-4D97-AF65-F5344CB8AC3E}">
        <p14:creationId xmlns:p14="http://schemas.microsoft.com/office/powerpoint/2010/main" val="130321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61584E0B-1B6F-4DE5-B3D4-38304894009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06594568"/>
              </p:ext>
            </p:extLst>
          </p:nvPr>
        </p:nvGraphicFramePr>
        <p:xfrm>
          <a:off x="2243138" y="0"/>
          <a:ext cx="9558338" cy="630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709BA5-1BDE-406D-95F0-E03E9F970230}"/>
              </a:ext>
            </a:extLst>
          </p:cNvPr>
          <p:cNvSpPr txBox="1"/>
          <p:nvPr/>
        </p:nvSpPr>
        <p:spPr>
          <a:xfrm rot="16200000">
            <a:off x="160337" y="1897338"/>
            <a:ext cx="306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Millions of Dollars</a:t>
            </a:r>
          </a:p>
        </p:txBody>
      </p:sp>
    </p:spTree>
    <p:extLst>
      <p:ext uri="{BB962C8B-B14F-4D97-AF65-F5344CB8AC3E}">
        <p14:creationId xmlns:p14="http://schemas.microsoft.com/office/powerpoint/2010/main" val="382529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52FE-CA54-4B77-89E2-F9D8D367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Revenue vs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4702-E87C-46BC-8789-F5C4DE0C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Upgrade fleet leads to most revenue and profit</a:t>
            </a:r>
          </a:p>
          <a:p>
            <a:r>
              <a:rPr lang="en-US" sz="2800" dirty="0"/>
              <a:t>Mixed strategy leads to lowest costs and greatest efficiency</a:t>
            </a:r>
          </a:p>
          <a:p>
            <a:r>
              <a:rPr lang="en-US" sz="2800" dirty="0"/>
              <a:t>Closing branches on its own is not a viable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9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83D0-AC2C-4F35-8917-BDAB26F6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Revenue, Profits, and Costs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179FB5-F0BE-477C-BCB2-B7F207950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566954"/>
              </p:ext>
            </p:extLst>
          </p:nvPr>
        </p:nvGraphicFramePr>
        <p:xfrm>
          <a:off x="250826" y="1514475"/>
          <a:ext cx="11090275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15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22DF-E8AA-485E-8337-C980E5AE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profitable and least profitable branches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32E265-AA57-407A-AC56-8BC0BA97E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77419"/>
              </p:ext>
            </p:extLst>
          </p:nvPr>
        </p:nvGraphicFramePr>
        <p:xfrm>
          <a:off x="550863" y="2112963"/>
          <a:ext cx="11090275" cy="4482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24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933D-3A09-4847-815E-D6B3DF26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5A06-F44D-47CA-ACB8-43946310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6 cars lost money</a:t>
            </a:r>
          </a:p>
          <a:p>
            <a:pPr marL="0" indent="0">
              <a:buNone/>
            </a:pPr>
            <a:r>
              <a:rPr lang="en-US" sz="4000" dirty="0"/>
              <a:t>Average revenue $16,217/ car thru 11/11/2018</a:t>
            </a:r>
          </a:p>
          <a:p>
            <a:pPr marL="0" indent="0">
              <a:buNone/>
            </a:pPr>
            <a:r>
              <a:rPr lang="en-US" sz="4000" dirty="0"/>
              <a:t>Average costs $6,115/car thru 11/11/2018</a:t>
            </a:r>
          </a:p>
        </p:txBody>
      </p:sp>
    </p:spTree>
    <p:extLst>
      <p:ext uri="{BB962C8B-B14F-4D97-AF65-F5344CB8AC3E}">
        <p14:creationId xmlns:p14="http://schemas.microsoft.com/office/powerpoint/2010/main" val="294125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A32E265-AA57-407A-AC56-8BC0BA97E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199195"/>
              </p:ext>
            </p:extLst>
          </p:nvPr>
        </p:nvGraphicFramePr>
        <p:xfrm>
          <a:off x="1125165" y="2206343"/>
          <a:ext cx="8193932" cy="4143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F4DA8-7DCE-4B75-851F-EF2BC6387ACD}"/>
              </a:ext>
            </a:extLst>
          </p:cNvPr>
          <p:cNvSpPr txBox="1"/>
          <p:nvPr/>
        </p:nvSpPr>
        <p:spPr>
          <a:xfrm>
            <a:off x="1459148" y="0"/>
            <a:ext cx="78599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UPGRADE FLEET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Replace cars that averaged less than $5000 profit with average cars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Forecasted Revenue over $67 million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570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C246-FD1D-4795-9057-CD1B758E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Maintenance and Insurance costs will be down 1.5%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32E265-AA57-407A-AC56-8BC0BA97E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3048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868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D4FD-1F28-412E-9161-590CD8E3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lowest five performing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1BDF-3FFC-4B32-BAA8-48DBC4F9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Cut costs by over $2 million</a:t>
            </a:r>
          </a:p>
          <a:p>
            <a:r>
              <a:rPr lang="en-US" sz="4000" dirty="0"/>
              <a:t>Consolidation and Efficiency</a:t>
            </a:r>
          </a:p>
          <a:p>
            <a:r>
              <a:rPr lang="en-US" sz="4000" dirty="0"/>
              <a:t>Average Gross Branch Revenue</a:t>
            </a:r>
          </a:p>
          <a:p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$1,313,735</a:t>
            </a:r>
            <a:r>
              <a:rPr lang="en-US" sz="4000" dirty="0">
                <a:solidFill>
                  <a:schemeClr val="tx1"/>
                </a:solidFill>
              </a:rPr>
              <a:t> vs 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$1,297,388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6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8A8C-1934-4335-8924-6AE5EF6F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MIXED STRATEGY</a:t>
            </a:r>
            <a:br>
              <a:rPr lang="en-US" dirty="0"/>
            </a:br>
            <a:r>
              <a:rPr lang="en-US" dirty="0"/>
              <a:t>Upgrade fleet and close 5 branches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D32F16-76AF-4D01-811E-C7D48CDCD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143556"/>
              </p:ext>
            </p:extLst>
          </p:nvPr>
        </p:nvGraphicFramePr>
        <p:xfrm>
          <a:off x="550863" y="2112963"/>
          <a:ext cx="1109027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758">
                  <a:extLst>
                    <a:ext uri="{9D8B030D-6E8A-4147-A177-3AD203B41FA5}">
                      <a16:colId xmlns:a16="http://schemas.microsoft.com/office/drawing/2014/main" val="1362966871"/>
                    </a:ext>
                  </a:extLst>
                </a:gridCol>
                <a:gridCol w="3696758">
                  <a:extLst>
                    <a:ext uri="{9D8B030D-6E8A-4147-A177-3AD203B41FA5}">
                      <a16:colId xmlns:a16="http://schemas.microsoft.com/office/drawing/2014/main" val="4124543457"/>
                    </a:ext>
                  </a:extLst>
                </a:gridCol>
                <a:gridCol w="3696758">
                  <a:extLst>
                    <a:ext uri="{9D8B030D-6E8A-4147-A177-3AD203B41FA5}">
                      <a16:colId xmlns:a16="http://schemas.microsoft.com/office/drawing/2014/main" val="537753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thru 11/11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Forecast with Mixed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69227"/>
                  </a:ext>
                </a:extLst>
              </a:tr>
              <a:tr h="652827">
                <a:tc>
                  <a:txBody>
                    <a:bodyPr/>
                    <a:lstStyle/>
                    <a:p>
                      <a:r>
                        <a:rPr lang="en-US" sz="3200" dirty="0"/>
                        <a:t>Average Gross Revenue/Branch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$1,297,388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$1,362,120</a:t>
                      </a:r>
                    </a:p>
                    <a:p>
                      <a:pPr algn="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1743851"/>
                  </a:ext>
                </a:extLst>
              </a:tr>
              <a:tr h="423903">
                <a:tc>
                  <a:txBody>
                    <a:bodyPr/>
                    <a:lstStyle/>
                    <a:p>
                      <a:r>
                        <a:rPr lang="en-US" sz="3200" dirty="0"/>
                        <a:t>Average Profit/car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$10,098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$10,825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650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$24,478,398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$21,957,215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902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1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0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9F9F-0861-49BF-A76D-6B55379B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ASSESSMENTS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BDE833-F294-4A87-BA63-B9C86AD69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507652"/>
              </p:ext>
            </p:extLst>
          </p:nvPr>
        </p:nvGraphicFramePr>
        <p:xfrm>
          <a:off x="550863" y="2276271"/>
          <a:ext cx="11090274" cy="34046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96758">
                  <a:extLst>
                    <a:ext uri="{9D8B030D-6E8A-4147-A177-3AD203B41FA5}">
                      <a16:colId xmlns:a16="http://schemas.microsoft.com/office/drawing/2014/main" val="2048586525"/>
                    </a:ext>
                  </a:extLst>
                </a:gridCol>
                <a:gridCol w="3696758">
                  <a:extLst>
                    <a:ext uri="{9D8B030D-6E8A-4147-A177-3AD203B41FA5}">
                      <a16:colId xmlns:a16="http://schemas.microsoft.com/office/drawing/2014/main" val="813345963"/>
                    </a:ext>
                  </a:extLst>
                </a:gridCol>
                <a:gridCol w="3696758">
                  <a:extLst>
                    <a:ext uri="{9D8B030D-6E8A-4147-A177-3AD203B41FA5}">
                      <a16:colId xmlns:a16="http://schemas.microsoft.com/office/drawing/2014/main" val="1751082064"/>
                    </a:ext>
                  </a:extLst>
                </a:gridCol>
              </a:tblGrid>
              <a:tr h="661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UPGRADE FLEET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CONSOLIDATE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06883"/>
                  </a:ext>
                </a:extLst>
              </a:tr>
              <a:tr h="536860">
                <a:tc>
                  <a:txBody>
                    <a:bodyPr/>
                    <a:lstStyle/>
                    <a:p>
                      <a:r>
                        <a:rPr lang="en-US" sz="2400" dirty="0"/>
                        <a:t>Increases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Saves $2 million in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Saves $2.5 million in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90616"/>
                  </a:ext>
                </a:extLst>
              </a:tr>
              <a:tr h="536860">
                <a:tc>
                  <a:txBody>
                    <a:bodyPr/>
                    <a:lstStyle/>
                    <a:p>
                      <a:r>
                        <a:rPr lang="en-US" sz="2400" dirty="0"/>
                        <a:t>Increases average profit/car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Closes underperforming stores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Raises average profit/car by 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99024"/>
                  </a:ext>
                </a:extLst>
              </a:tr>
              <a:tr h="536860">
                <a:tc>
                  <a:txBody>
                    <a:bodyPr/>
                    <a:lstStyle/>
                    <a:p>
                      <a:r>
                        <a:rPr lang="en-US" sz="2400" dirty="0"/>
                        <a:t>Keeps lower performing stores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Results in lower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Branches more profitable and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9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603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3DFloatVTI</vt:lpstr>
      <vt:lpstr>PowerPoint Presentation</vt:lpstr>
      <vt:lpstr>2018 Revenue, Profits, and Costs</vt:lpstr>
      <vt:lpstr>Most profitable and least profitable branches </vt:lpstr>
      <vt:lpstr>Car Fleet</vt:lpstr>
      <vt:lpstr>PowerPoint Presentation</vt:lpstr>
      <vt:lpstr>Maintenance and Insurance costs will be down 1.5%</vt:lpstr>
      <vt:lpstr>Close lowest five performing branches</vt:lpstr>
      <vt:lpstr>MIXED STRATEGY Upgrade fleet and close 5 branches</vt:lpstr>
      <vt:lpstr>ASSESSMENTS</vt:lpstr>
      <vt:lpstr>PowerPoint Presentation</vt:lpstr>
      <vt:lpstr>Revenue vs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Holz</dc:creator>
  <cp:lastModifiedBy>Jonathan Holz</cp:lastModifiedBy>
  <cp:revision>1</cp:revision>
  <dcterms:created xsi:type="dcterms:W3CDTF">2020-10-13T16:18:21Z</dcterms:created>
  <dcterms:modified xsi:type="dcterms:W3CDTF">2020-10-13T16:22:55Z</dcterms:modified>
</cp:coreProperties>
</file>