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10" Type="http://schemas.openxmlformats.org/officeDocument/2006/relationships/slide" Target="slides/slide7.xml"/><Relationship Id="rId9" Type="http://schemas.openxmlformats.org/officeDocument/2006/relationships/slide" Target="slides/slide3.xml"/><Relationship Id="rId5" Type="http://schemas.openxmlformats.org/officeDocument/2006/relationships/slide" Target="slides/slide2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A6F6-DF6F-E842-A0E7-F63D251DE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5CD95-7C0A-B245-A2B2-441B1942A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F8446-9EDD-1943-8CC7-A7503F56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9E4A-07C0-754D-9C79-685C9149815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A3D63-147E-8546-AA4A-40ED0720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EB33-838A-3C4C-8EF7-1F50C51D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5141-7AD8-B04D-A37A-44822EDB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4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525F-6BE2-D741-9914-962656FE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A1D77-0BC0-774A-8F9E-9109191E4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70F9E-1351-E449-A1FF-DAEF00A7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9E4A-07C0-754D-9C79-685C9149815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8A0CD-CCCE-5048-8EDF-86150192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C7F4-E3A6-FA42-94F2-6977AFA5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5141-7AD8-B04D-A37A-44822EDB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6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7ED4F-1A51-634B-B492-F6EB65365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876A9-55B7-B64A-832F-64B9A6AB5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2178A-3A2E-8B4A-92AA-C78E90D6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9E4A-07C0-754D-9C79-685C9149815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6B730-DA87-8F42-AAEB-449694CD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6501-770E-884B-9B92-7D848CF7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5141-7AD8-B04D-A37A-44822EDB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6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E04A-B705-1448-809D-A7BB29A2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043E8-45AE-894E-8AA1-51C3ADDF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8140A-8227-2644-912E-D3CC2B09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9E4A-07C0-754D-9C79-685C9149815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531E9-B21D-E243-ACF5-FD151CF8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44406-50F9-DB4E-8728-C3CC2595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5141-7AD8-B04D-A37A-44822EDB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8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36B1-55EA-3B4C-A4C9-243E749F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1CC0E-F4F3-6440-A437-0D6497184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377FC-DCB7-0140-87A2-7E7796D4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9E4A-07C0-754D-9C79-685C9149815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EC559-AFEC-8647-9EB0-3924B199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AE966-0485-7C45-9A88-20755E0D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5141-7AD8-B04D-A37A-44822EDB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3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6DF2-2D29-0346-A9D6-7BABCBA9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27E12-1EB3-A945-9F0E-C55A1E35C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73E83-D5FD-794E-BE2B-7FE632EE5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501B4-463E-F743-AD9E-A6B01464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9E4A-07C0-754D-9C79-685C9149815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3AACC-5891-6E4E-8E32-4259063B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AEC2B-514D-254D-8AFA-8233EBE7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5141-7AD8-B04D-A37A-44822EDB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8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0D7B0-90C4-1940-915E-B3722AA3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0E88A-7C0A-2546-85C0-BFC79277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1A831-BD93-A24D-99AC-F3AEC34CF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5DF88-6D0B-A24F-9AC2-B65387484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01335-85CA-3344-A59A-B6C023656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DEF85-64AF-1F46-9254-09819048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9E4A-07C0-754D-9C79-685C9149815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B2282-5BD1-C541-A56F-84DF76FE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1AB3B-03E7-C64E-BCA9-7540CA41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5141-7AD8-B04D-A37A-44822EDB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0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9B26-ADF3-A44E-A621-2FCE2D67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4F8EC-9DFB-6C4A-A495-04A8772C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9E4A-07C0-754D-9C79-685C9149815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9EA9A-70E6-3E45-824E-99A2D5B0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8FAF9-C05B-0F45-8771-C48BBFC0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5141-7AD8-B04D-A37A-44822EDB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8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BD83F-939E-0D4E-A6CF-A02FFD60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9E4A-07C0-754D-9C79-685C9149815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89ECE-0196-6C4C-B02D-56292162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DED96-1975-0B47-AC82-03CD72CF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5141-7AD8-B04D-A37A-44822EDB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0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4611-3D06-5F40-B676-CFC9034F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D8DA3-A1A8-B143-B74C-9918AC7E6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57889-EC8B-C443-8F81-0B75A3ABC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702B8-260E-0B4B-A7B4-89821F72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9E4A-07C0-754D-9C79-685C9149815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9FBAE-A5B4-DA43-AB15-41C01C6A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CA0E2-85E0-C54D-9842-E2885846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5141-7AD8-B04D-A37A-44822EDB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6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A6C0-9A54-6943-955D-4DD68AA4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94F3D-026D-6441-BF5D-98CB71070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2D6AD-1DEC-3D42-B10A-E5C8FFC0F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4E7D2-BCDF-A347-BA16-15CFDA13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9E4A-07C0-754D-9C79-685C9149815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780C1-BCFF-8447-8287-5C02052F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52974-441E-0F4B-9AE6-1A6CC754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5141-7AD8-B04D-A37A-44822EDB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5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2636C-F654-634D-BFB4-CF9A27AC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E4C8C-F7E0-244C-83F0-733703116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700B8-B58B-E84F-901C-5480B0167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C9E4A-07C0-754D-9C79-685C91498156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F158A-356C-AD4D-AF92-8580362DD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719A-8D56-6349-BFC1-9B09B988C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35141-7AD8-B04D-A37A-44822EDB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1283-ED9F-1544-8283-A6C4571D4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The Search for Exoplanets and other earths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C8853-D830-6141-B779-7AC4A3237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Analysis in the search for extraterrestal life and future colonization</a:t>
            </a:r>
          </a:p>
        </p:txBody>
      </p:sp>
    </p:spTree>
    <p:extLst>
      <p:ext uri="{BB962C8B-B14F-4D97-AF65-F5344CB8AC3E}">
        <p14:creationId xmlns:p14="http://schemas.microsoft.com/office/powerpoint/2010/main" val="15668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0130-BFF3-D448-B25B-17BD654B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086B-C9B9-4147-B96E-BA4F40AD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Hypo 1: We have bias in the stars we analyze for exoplanets</a:t>
            </a:r>
          </a:p>
          <a:p>
            <a:r>
              <a:rPr lang="en-US"/>
              <a:t>G2 stars like are sun have a temperature between 5300K and 6000K as well as a radius of .84 solar masses to 1.15 solar masses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Hypo 2: Most earth type planets have G2 stars. “Earth-like” planets for the sake of this study are planets that have a temperature equilibrium of 228K to 339K (-50F to 150F)</a:t>
            </a:r>
          </a:p>
        </p:txBody>
      </p:sp>
    </p:spTree>
    <p:extLst>
      <p:ext uri="{BB962C8B-B14F-4D97-AF65-F5344CB8AC3E}">
        <p14:creationId xmlns:p14="http://schemas.microsoft.com/office/powerpoint/2010/main" val="311083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6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04842-BD70-A249-9141-8F02CF6A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Planet Eq Temperature vs. Size of the star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952EB46-0BCC-5F4B-9671-C53BD99CA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5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0285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7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F220D-C67F-EA48-BBE6-1380A0E2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Planet Eq temperature vs. Star temperature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4CC756-524E-A346-BB93-A9D2CEEEB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5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3031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DEA3B-ECB6-5A48-B4F8-53564D35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Star temperature vs. radius. Hue is false positives for exoplanets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6618815-CFF0-9644-B2D7-90A7ADB98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5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9452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FFD13-0495-7E4E-B020-F6F11A77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Number of stars studied for exoplanets and their temperature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ED0CF7-1690-2749-9367-759FFF57C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33" b="254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4950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1F2C-D676-A64B-96F2-F5563738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A554-1E6E-D84F-959B-A0C3B5B25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Hypo 1 Rejects the Null- within 95 percent we have shown bias toward G2 stars in our research</a:t>
            </a:r>
          </a:p>
          <a:p>
            <a:endParaRPr lang="en-US"/>
          </a:p>
          <a:p>
            <a:r>
              <a:rPr lang="en-US"/>
              <a:t>Hypo 2 Rejects the Null- within 95% we have shown the the majority of earth-like planets have a G2 star</a:t>
            </a:r>
          </a:p>
          <a:p>
            <a:endParaRPr lang="en-US"/>
          </a:p>
          <a:p>
            <a:r>
              <a:rPr lang="en-US"/>
              <a:t>As the findings of this report indicate, we should continue looking for earth-like planets looking at G2 planets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6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