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DCB9-F182-A81A-F835-7E78AAA3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51AAD2-7DF7-6F24-93E7-3EEF5E33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7F81-C5C3-A472-453E-49CF32FC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DD508-B300-2E0A-CF81-FD17972D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F963E-6CB0-1707-9C50-3FFDCF0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511C-7537-DB0B-D0EF-7EDD807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60857-9089-E567-EB8C-616C8E06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96A4E-9743-05D5-AF34-F456CCA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0B983-CBF8-BBAA-599A-9E90D951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CC8A4-CDD2-EB5D-71D5-10BAA46D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C7B6E-1093-EEB2-B427-85FCDF82A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E97F7-DEFD-A769-9682-2C9AD7DE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076EE-F419-3033-2E7D-8523B098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273BD-8CB5-0036-371B-B84199D6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1286F-0796-511E-1D07-62EEF92C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8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93D9-0B3B-465F-3972-4BB3253F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CE3BF-D724-C03D-1F76-FCB3F5CC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B1FEB-A90A-9D78-F1DB-6681FEC8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BAB3-BA86-A674-F6E8-C064F1A6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C9A48-E68A-B1FD-B406-C16102E9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1CE2A-3E52-6217-9E37-789950E5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4B001-4F84-7DC5-9D5F-3F66C3D7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4ED2F-26C9-B5E0-CD87-DA5FCE3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9C0A4-6C99-18FF-E3C3-F778196F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ABFAC-08F2-1B51-A156-95510A26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5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18AD-E391-3B8E-BEF9-18689B39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9148-D9BE-DB2E-844D-AF1BB218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7E8DF-603E-5529-41F7-ABA7CEE79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4EB00-4267-ACBF-26DD-FECE7DBF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1D473-7182-5BA3-1358-8EFD9C1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F89DE-36D0-DE86-C5D4-FB4D8044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4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CF15D-3E35-2CB1-3D1A-3ABF7390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91CC7-DAF8-43A1-B75D-29D1266A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60137-30A3-C6CD-5F1C-EDCF9633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3CFABA-1700-2636-7710-90F26A3F1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FC5D21-7331-2AC5-8837-29398BD0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ACB30-3D53-0935-46B1-86BE454B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E8E8A-980A-9278-EFC4-730696B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CF769-35D5-B432-8AED-D4CB4E33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977A9-4202-E38D-9CF7-96200DBA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78595-F237-EF4C-9258-030AEF15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B8CA84-638E-5AC1-50C7-6124952F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01916-344C-3BB6-3C5B-7410B34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9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965D6-C719-1431-6739-8FC10413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859F74-C5EC-D6E2-A1D6-EF0A038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04D13-BFE7-CB66-77D8-80FDA757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711-1AE4-A4DE-D9BF-24C5D7E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714B-4C56-454B-79C4-E7D98A1D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8FC008-8D91-F669-E2E7-5FE84997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B2D4B-B9BF-FABE-5599-9A0724E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CFC44-BAA3-5E92-3FE9-A41B3CF8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0F026-59C1-DD43-7D68-6ED13D4C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5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86660-DE2C-B89E-0081-6DCD8272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874FA7-D6F2-CEDA-FD74-91DD0DE55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F4D02-CF6F-1733-0666-6554E38B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F266-C8BB-CEAF-344F-1392AE4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5ADEB-15DE-5C82-9590-1E4D4386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94501-792B-8CE9-5E1E-C0A4B22D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A508F-0C44-5261-ED5E-F3745810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40F9F-FBE4-74EE-D553-17702892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94755-5C40-C032-E98A-E95E67EE8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5BAC-A6D1-4194-AB8C-39B842B52B3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993BB-769C-6D4D-37BF-98002428D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ED06B-6C68-B170-8134-C9ACCE917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851D-CA2C-4ECB-B5F5-18D7727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8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E689-B6DF-C490-1AD0-64F2410F0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B5701E-1B07-B5FE-CF05-305DB67BC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唐启勋</a:t>
            </a:r>
          </a:p>
        </p:txBody>
      </p:sp>
    </p:spTree>
    <p:extLst>
      <p:ext uri="{BB962C8B-B14F-4D97-AF65-F5344CB8AC3E}">
        <p14:creationId xmlns:p14="http://schemas.microsoft.com/office/powerpoint/2010/main" val="412551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FA90-3044-7E90-43DB-A7B3046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都做了什么？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4A069-8225-B84A-7E6B-7777B49D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修文档，找问题</a:t>
            </a:r>
            <a:endParaRPr lang="en-US" altLang="zh-CN" dirty="0"/>
          </a:p>
          <a:p>
            <a:r>
              <a:rPr lang="zh-CN" altLang="en-US" dirty="0"/>
              <a:t>旧文档里面的问题不少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发现拓展点</a:t>
            </a:r>
            <a:endParaRPr lang="en-US" altLang="zh-CN" dirty="0"/>
          </a:p>
          <a:p>
            <a:r>
              <a:rPr lang="zh-CN" altLang="en-US" dirty="0"/>
              <a:t>代码里面还有</a:t>
            </a:r>
            <a:r>
              <a:rPr lang="en-US" altLang="zh-CN" dirty="0"/>
              <a:t>TODO…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68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BDE6E-F458-A6EA-85F1-4E9E95D0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修文档的过程</a:t>
            </a:r>
            <a:r>
              <a:rPr lang="en-US" altLang="zh-CN" dirty="0"/>
              <a:t>-rvjit-codegen.md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C8D19A-0AAF-7EF7-8748-D684ED2E3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66" t="13722" b="24319"/>
          <a:stretch/>
        </p:blipFill>
        <p:spPr>
          <a:xfrm>
            <a:off x="669302" y="1690688"/>
            <a:ext cx="7937369" cy="51673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04A80E-168B-1935-AF23-49BC8E196BE9}"/>
              </a:ext>
            </a:extLst>
          </p:cNvPr>
          <p:cNvSpPr txBox="1"/>
          <p:nvPr/>
        </p:nvSpPr>
        <p:spPr>
          <a:xfrm>
            <a:off x="8983744" y="1690688"/>
            <a:ext cx="2809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括号里面的全是我改的，不仅有语病，还有语义不清，这个文档正式版肯定全改掉，留这里就是用来表进度的</a:t>
            </a:r>
            <a:endParaRPr lang="en-US" altLang="zh-CN" dirty="0"/>
          </a:p>
          <a:p>
            <a:r>
              <a:rPr lang="en-US" altLang="zh-CN" dirty="0"/>
              <a:t>L15L17</a:t>
            </a:r>
            <a:r>
              <a:rPr lang="zh-CN" altLang="en-US" dirty="0"/>
              <a:t>的两段是我写的，替掉</a:t>
            </a:r>
            <a:r>
              <a:rPr lang="en-US" altLang="zh-CN" dirty="0"/>
              <a:t>L13</a:t>
            </a:r>
            <a:r>
              <a:rPr lang="zh-CN" altLang="en-US" dirty="0"/>
              <a:t>的一段。</a:t>
            </a:r>
          </a:p>
        </p:txBody>
      </p:sp>
    </p:spTree>
    <p:extLst>
      <p:ext uri="{BB962C8B-B14F-4D97-AF65-F5344CB8AC3E}">
        <p14:creationId xmlns:p14="http://schemas.microsoft.com/office/powerpoint/2010/main" val="32403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8B95-E7EB-E2CA-FFEC-0E0CF01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修文档的过程</a:t>
            </a:r>
            <a:r>
              <a:rPr lang="en-US" altLang="zh-CN" dirty="0"/>
              <a:t>-rvjit-rvjit.md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809A63-2AFB-49F7-F1C9-2DEBD593C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53" t="9605" r="1581" b="24319"/>
          <a:stretch/>
        </p:blipFill>
        <p:spPr>
          <a:xfrm>
            <a:off x="838200" y="1690688"/>
            <a:ext cx="6769231" cy="4534293"/>
          </a:xfrm>
        </p:spPr>
      </p:pic>
    </p:spTree>
    <p:extLst>
      <p:ext uri="{BB962C8B-B14F-4D97-AF65-F5344CB8AC3E}">
        <p14:creationId xmlns:p14="http://schemas.microsoft.com/office/powerpoint/2010/main" val="128872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2AC5-7752-EC8F-4E6A-E6AE5243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修文档的结果</a:t>
            </a:r>
            <a:r>
              <a:rPr lang="en-US" altLang="zh-CN" dirty="0"/>
              <a:t>-</a:t>
            </a:r>
            <a:r>
              <a:rPr lang="en-US" altLang="zh-CN" dirty="0" err="1"/>
              <a:t>rvjit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23479-AA4E-DFA6-3DBA-A3F5DF16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codegen</a:t>
            </a:r>
            <a:r>
              <a:rPr lang="zh-CN" altLang="en-US" dirty="0"/>
              <a:t>文档里面名义上说，做了一个模板可以套用，实际上压根不能套用到别的指令集上，所有的东西只适配它给的四个指令集，真要加新的指令集，必须对函数做巨大的改动，不是“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 modification</a:t>
            </a:r>
            <a:r>
              <a:rPr lang="zh-CN" altLang="en-US" dirty="0"/>
              <a:t>”，是完全的大改。</a:t>
            </a:r>
            <a:endParaRPr lang="en-US" altLang="zh-CN" dirty="0"/>
          </a:p>
          <a:p>
            <a:r>
              <a:rPr lang="zh-CN" altLang="en-US" dirty="0"/>
              <a:t>这也就是说，完全可以在这个地方加新的指令集的适配。</a:t>
            </a:r>
          </a:p>
        </p:txBody>
      </p:sp>
    </p:spTree>
    <p:extLst>
      <p:ext uri="{BB962C8B-B14F-4D97-AF65-F5344CB8AC3E}">
        <p14:creationId xmlns:p14="http://schemas.microsoft.com/office/powerpoint/2010/main" val="210553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51FFA-2D6C-AEED-36B6-F5570320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修文档的过程</a:t>
            </a:r>
            <a:r>
              <a:rPr lang="en-US" altLang="zh-CN" dirty="0"/>
              <a:t>- ebpf2rv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E7B02-22F2-6A38-92B1-5CE26113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这个文档太神奇了，只能说和我读代码的时候是大不一样的。具体来说，我还是介绍一下这些代码吧。</a:t>
            </a:r>
            <a:endParaRPr lang="en-US" altLang="zh-CN" dirty="0"/>
          </a:p>
          <a:p>
            <a:r>
              <a:rPr lang="zh-CN" altLang="en-US" dirty="0"/>
              <a:t>首先，代码里面还有</a:t>
            </a:r>
            <a:r>
              <a:rPr lang="en-US" altLang="zh-CN" dirty="0"/>
              <a:t>TODO</a:t>
            </a:r>
            <a:r>
              <a:rPr lang="zh-CN" altLang="en-US" dirty="0"/>
              <a:t>，例如</a:t>
            </a:r>
            <a:r>
              <a:rPr lang="en-US" altLang="zh-CN" dirty="0"/>
              <a:t>compile.rs</a:t>
            </a:r>
            <a:r>
              <a:rPr lang="zh-CN" altLang="en-US" dirty="0"/>
              <a:t>的</a:t>
            </a:r>
            <a:r>
              <a:rPr lang="en-US" altLang="zh-CN" dirty="0"/>
              <a:t>L292</a:t>
            </a:r>
          </a:p>
          <a:p>
            <a:r>
              <a:rPr lang="zh-CN" altLang="en-US" dirty="0"/>
              <a:t>第二，这个</a:t>
            </a:r>
            <a:r>
              <a:rPr lang="en-US" altLang="zh-CN" dirty="0"/>
              <a:t>compile</a:t>
            </a:r>
            <a:r>
              <a:rPr lang="zh-CN" altLang="en-US" dirty="0"/>
              <a:t>是什么呢？就是先写个跳页，再写函数主体，再写个跳回去，最后放</a:t>
            </a:r>
            <a:r>
              <a:rPr lang="en-US" altLang="zh-CN" dirty="0" err="1"/>
              <a:t>fn_table</a:t>
            </a:r>
            <a:endParaRPr lang="en-US" altLang="zh-CN" dirty="0"/>
          </a:p>
          <a:p>
            <a:r>
              <a:rPr lang="zh-CN" altLang="en-US" dirty="0"/>
              <a:t>第三</a:t>
            </a:r>
            <a:r>
              <a:rPr lang="en-US" altLang="zh-CN" dirty="0"/>
              <a:t>,</a:t>
            </a:r>
            <a:r>
              <a:rPr lang="zh-CN" altLang="en-US" dirty="0"/>
              <a:t>这里主要的东西就是</a:t>
            </a:r>
            <a:r>
              <a:rPr lang="en-US" altLang="zh-CN" dirty="0" err="1"/>
              <a:t>emit,emit</a:t>
            </a:r>
            <a:r>
              <a:rPr lang="zh-CN" altLang="en-US" dirty="0"/>
              <a:t>没有什么好说的</a:t>
            </a:r>
            <a:r>
              <a:rPr lang="en-US" altLang="zh-CN" dirty="0"/>
              <a:t>,</a:t>
            </a:r>
            <a:r>
              <a:rPr lang="zh-CN" altLang="en-US" dirty="0"/>
              <a:t>就是插入机器码</a:t>
            </a:r>
            <a:endParaRPr lang="en-US" altLang="zh-CN" dirty="0"/>
          </a:p>
          <a:p>
            <a:r>
              <a:rPr lang="zh-CN" altLang="en-US" dirty="0"/>
              <a:t>主要是</a:t>
            </a:r>
            <a:r>
              <a:rPr lang="en-US" altLang="zh-CN" dirty="0"/>
              <a:t>ebpf2rv.md</a:t>
            </a:r>
            <a:r>
              <a:rPr lang="zh-CN" altLang="en-US" dirty="0"/>
              <a:t>文档我看不懂</a:t>
            </a:r>
            <a:r>
              <a:rPr lang="en-US" altLang="zh-CN" dirty="0"/>
              <a:t>,</a:t>
            </a:r>
            <a:r>
              <a:rPr lang="zh-CN" altLang="en-US"/>
              <a:t>另一个没用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07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288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中期报告</vt:lpstr>
      <vt:lpstr>都做了什么？</vt:lpstr>
      <vt:lpstr>修文档的过程-rvjit-codegen.md</vt:lpstr>
      <vt:lpstr>修文档的过程-rvjit-rvjit.md</vt:lpstr>
      <vt:lpstr>修文档的结果-rvjit</vt:lpstr>
      <vt:lpstr>修文档的过程- ebpf2rv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中期报告</dc:title>
  <dc:creator>Administrator</dc:creator>
  <cp:lastModifiedBy>Administrator</cp:lastModifiedBy>
  <cp:revision>21</cp:revision>
  <dcterms:created xsi:type="dcterms:W3CDTF">2022-10-12T06:20:20Z</dcterms:created>
  <dcterms:modified xsi:type="dcterms:W3CDTF">2022-10-12T08:50:50Z</dcterms:modified>
</cp:coreProperties>
</file>