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5027C-063C-AD53-5DE0-A8160718D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00B12-F8DF-5D12-DA57-6ADE4E580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86422-293C-48B8-2D05-A5C1C7E4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27149-BB42-F55E-7B18-FEBBB02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CE1A7-9F83-2ACB-2A9E-6DD6C354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2B80-CDBB-D3AF-E94B-A6697A07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43D81-1B06-1E43-1F43-BF514DBB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CDA49-CF4D-1DE6-2269-933D822E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BEBBE-08DF-C042-F6C8-705C4888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FBDD8-27B2-95ED-86EC-B2C4A8E8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B1555B-6B28-4BBF-3DD5-FAD3D671B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2558A-A4F0-8CAF-4D33-505E6434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E8EF-CF85-D004-E65C-25E4D64F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5B212-1E55-783F-B1E1-4DEE7003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4B39E-D81D-6DA2-C2FB-9274FE52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0567D-833D-5668-3665-9ADCA350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604FE-CEA3-D2BF-55C1-9ECC5FFF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F34C7-F193-8725-A1F7-9C6E5550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CEDBE-A138-0C09-9402-F2FA25FA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13A2-FA05-198C-9E85-D9EF0D3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9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1B8AB-B31A-223C-6127-65768746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C64CB-5A02-A66C-E257-92A5CE78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B1071-3588-D0AB-79C8-B6D12868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AF8B-F269-D6D7-B226-CB47B254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CCEDA-31AE-043E-EB94-60118008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EF2FE-4F64-8341-9FC0-AE90A1F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439DD-9F19-53C4-D1A5-3AB33E45B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E66B4-49B1-B94A-4B9B-195441AA8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5CB09-7B69-5EB0-0C2D-06AC4EB9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B39D8-B9B4-4516-5E6A-E46B4F1F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9D3C1-7389-9F6B-17CF-4A14FB4E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77F9A-B1BA-1BCD-37BF-139A629E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15E84-C1D9-7C6F-40B0-804597AF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F219A-1460-5732-CBF9-AC883BE2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A55DA-4875-9F3F-E648-87F910E49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9E294-A326-D908-8053-CEE568C93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C93DCB-5FFB-8167-DA23-8459EFF3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057941-DA3B-46CA-B75D-A2C0AE55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2FB3F5-E16D-9524-5575-F427A2F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C613-15CA-98C5-B202-EE910DE7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4003E-DC04-FBC9-AB65-64DC10A2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E86875-F5A7-463A-B948-6C9634AC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F164CA-79AE-1637-2CAE-4379CCE2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101588-32D2-A5A7-BC2C-2CA87316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F5E2D4-DF63-27B1-FE66-B79431F8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49E53-59D5-0846-4434-CD70389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E4C5A-D5DD-33CC-9A35-8FEBFE38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8AE8A-A7DB-14BF-C856-79820BBC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7E106-5B19-9B44-9005-199937B4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8F81D-84F4-0832-C33B-E3C6D84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391A1-5C7E-2E96-F30E-18034C6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E7369-EF05-9D51-5161-B573122C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0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E0932-2049-2A9D-9A4E-717708DA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B056B-8B2F-F4FA-AD87-313E4907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56BA9-F579-2A81-C7AD-4E3E5C4D7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DF4A6-75A6-0687-AF50-BA53709A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0EA15-479C-432D-85E1-06317BCE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65A73-FD0F-7C04-62EB-FB70325A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661DFC-2F8A-15F9-A194-646258C1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620A2-6308-77EB-DA7C-566EDEA8D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A42C-7F6E-8609-129E-68E2167F1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4122-29FA-4058-AFDC-19C0148CB60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D4451-06B1-299F-E7BB-E7872A820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62B46-D498-B257-DB48-E82A06A36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AB6B-3021-4D1E-9825-6DC637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sh0/rCor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8041331/rust-compiler-cant-find-crate-for-st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OpenSK/issues/54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C9689-F865-D400-B892-2E01C34D2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复现失败日志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1CC60-0F24-0381-A909-B01D3B660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2022-11-09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9CF09-FB15-381A-766B-CB862798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36419-084C-22CA-CF70-4044B239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最后来讲讲我自己的思路吧。</a:t>
            </a:r>
            <a:endParaRPr lang="en-US" altLang="zh-CN" dirty="0"/>
          </a:p>
          <a:p>
            <a:r>
              <a:rPr lang="zh-CN" altLang="en-US" dirty="0"/>
              <a:t>我的思路很简单，就是下调版本，按照子胥他们使用的版本来做这个工作，当时他们指定的是哪一个版本呢？</a:t>
            </a:r>
            <a:endParaRPr lang="en-US" altLang="zh-CN" dirty="0"/>
          </a:p>
          <a:p>
            <a:r>
              <a:rPr lang="en-US" altLang="zh-CN" dirty="0"/>
              <a:t>nightly-2020-08-04</a:t>
            </a:r>
          </a:p>
          <a:p>
            <a:r>
              <a:rPr lang="zh-CN" altLang="en-US" dirty="0"/>
              <a:t>两年多前了。当时做</a:t>
            </a:r>
            <a:r>
              <a:rPr lang="en-US" altLang="zh-CN" dirty="0" err="1"/>
              <a:t>rCore</a:t>
            </a:r>
            <a:r>
              <a:rPr lang="zh-CN" altLang="en-US" dirty="0"/>
              <a:t>实验都不是这个版本，旧</a:t>
            </a:r>
            <a:r>
              <a:rPr lang="en-US" altLang="zh-CN" dirty="0" err="1"/>
              <a:t>rcore</a:t>
            </a:r>
            <a:r>
              <a:rPr lang="zh-CN" altLang="en-US" dirty="0"/>
              <a:t>太老太老了。换</a:t>
            </a:r>
            <a:r>
              <a:rPr lang="en-US" altLang="zh-CN" dirty="0"/>
              <a:t>C</a:t>
            </a:r>
            <a:r>
              <a:rPr lang="zh-CN" altLang="en-US" dirty="0"/>
              <a:t>里面，</a:t>
            </a:r>
            <a:r>
              <a:rPr lang="en-US" altLang="zh-CN" dirty="0"/>
              <a:t>30</a:t>
            </a:r>
            <a:r>
              <a:rPr lang="zh-CN" altLang="en-US" dirty="0"/>
              <a:t>年前的代码，到现在还能用。</a:t>
            </a:r>
            <a:r>
              <a:rPr lang="en-US" altLang="zh-CN" dirty="0"/>
              <a:t>Rust</a:t>
            </a:r>
            <a:r>
              <a:rPr lang="zh-CN" altLang="en-US" dirty="0"/>
              <a:t>，😄😓</a:t>
            </a:r>
            <a:r>
              <a:rPr lang="en-US" altLang="zh-CN" dirty="0"/>
              <a:t>…</a:t>
            </a:r>
            <a:r>
              <a:rPr lang="zh-CN" altLang="en-US" dirty="0"/>
              <a:t>一个小版本更新就可以报废掉一堆库，进而报废一堆项目。</a:t>
            </a:r>
            <a:endParaRPr lang="en-US" altLang="zh-CN" dirty="0"/>
          </a:p>
          <a:p>
            <a:r>
              <a:rPr lang="en-US" altLang="zh-CN" dirty="0" err="1"/>
              <a:t>rboot</a:t>
            </a:r>
            <a:r>
              <a:rPr lang="zh-CN" altLang="en-US" dirty="0"/>
              <a:t>还老些，我最靠近成功的进度就挂在</a:t>
            </a:r>
            <a:r>
              <a:rPr lang="en-US" altLang="zh-CN" dirty="0" err="1"/>
              <a:t>rboot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en-US" altLang="zh-CN" dirty="0"/>
              <a:t>nightly-2020-06-04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18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38EBB-CF20-D3B6-65D8-4AB9B904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111DD-8BCE-5EDB-56FE-1DF2F613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首先，讲讲解决起来比较轻松简单的，也解决了的问题吧。</a:t>
            </a:r>
            <a:endParaRPr lang="en-US" altLang="zh-CN" dirty="0"/>
          </a:p>
          <a:p>
            <a:r>
              <a:rPr lang="zh-CN" altLang="en-US" dirty="0"/>
              <a:t>如何从</a:t>
            </a:r>
            <a:r>
              <a:rPr lang="en-US" altLang="zh-CN" dirty="0" err="1"/>
              <a:t>github</a:t>
            </a:r>
            <a:r>
              <a:rPr lang="zh-CN" altLang="en-US" dirty="0"/>
              <a:t>上面把东西弄下来呢？</a:t>
            </a:r>
            <a:endParaRPr lang="en-US" altLang="zh-CN" dirty="0"/>
          </a:p>
          <a:p>
            <a:r>
              <a:rPr lang="zh-CN" altLang="en-US" dirty="0"/>
              <a:t>（一种解决是挂</a:t>
            </a:r>
            <a:r>
              <a:rPr lang="en-US" altLang="zh-CN" dirty="0"/>
              <a:t>tuna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我一开始挂的是</a:t>
            </a:r>
            <a:r>
              <a:rPr lang="en-US" altLang="zh-CN" dirty="0"/>
              <a:t>steam++</a:t>
            </a:r>
            <a:r>
              <a:rPr lang="zh-CN" altLang="en-US" dirty="0"/>
              <a:t>的对</a:t>
            </a:r>
            <a:r>
              <a:rPr lang="en-US" altLang="zh-CN" dirty="0" err="1"/>
              <a:t>github</a:t>
            </a:r>
            <a:r>
              <a:rPr lang="zh-CN" altLang="en-US" dirty="0"/>
              <a:t>用的代理（主要是挂梯子会没法访问校园网），但这时候，网页能访问，</a:t>
            </a:r>
            <a:r>
              <a:rPr lang="en-US" altLang="zh-CN" dirty="0"/>
              <a:t>clone</a:t>
            </a:r>
            <a:r>
              <a:rPr lang="zh-CN" altLang="en-US" dirty="0"/>
              <a:t>是别想了。</a:t>
            </a:r>
            <a:endParaRPr lang="en-US" altLang="zh-CN" dirty="0"/>
          </a:p>
          <a:p>
            <a:r>
              <a:rPr lang="zh-CN" altLang="en-US" dirty="0"/>
              <a:t>然后我关了代理，开</a:t>
            </a:r>
            <a:r>
              <a:rPr lang="en-US" altLang="zh-CN" dirty="0"/>
              <a:t>VPN</a:t>
            </a:r>
            <a:r>
              <a:rPr lang="zh-CN" altLang="en-US" dirty="0"/>
              <a:t>访问，这时候，</a:t>
            </a:r>
            <a:r>
              <a:rPr lang="en-US" altLang="zh-CN" dirty="0" err="1"/>
              <a:t>wsl</a:t>
            </a:r>
            <a:r>
              <a:rPr lang="zh-CN" altLang="en-US" dirty="0"/>
              <a:t>的</a:t>
            </a:r>
            <a:r>
              <a:rPr lang="en-US" altLang="zh-CN" dirty="0" err="1"/>
              <a:t>dns</a:t>
            </a:r>
            <a:r>
              <a:rPr lang="zh-CN" altLang="en-US" dirty="0"/>
              <a:t>缓存就来作妖了，把</a:t>
            </a:r>
            <a:r>
              <a:rPr lang="en-US" altLang="zh-CN" dirty="0"/>
              <a:t>GitHub</a:t>
            </a:r>
            <a:r>
              <a:rPr lang="zh-CN" altLang="en-US" dirty="0"/>
              <a:t>解析成了</a:t>
            </a:r>
            <a:r>
              <a:rPr lang="en-US" altLang="zh-CN" dirty="0"/>
              <a:t>127.0.0.1</a:t>
            </a:r>
          </a:p>
          <a:p>
            <a:r>
              <a:rPr lang="zh-CN" altLang="en-US" dirty="0"/>
              <a:t>解决办法就是重启虚拟机，最快也最简单。</a:t>
            </a:r>
          </a:p>
        </p:txBody>
      </p:sp>
    </p:spTree>
    <p:extLst>
      <p:ext uri="{BB962C8B-B14F-4D97-AF65-F5344CB8AC3E}">
        <p14:creationId xmlns:p14="http://schemas.microsoft.com/office/powerpoint/2010/main" val="259459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14147-252D-39CE-8430-DEB6330E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4CB36-F603-121B-DA5E-AF38FE3F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第二个简单问题是</a:t>
            </a:r>
            <a:r>
              <a:rPr lang="en-US" altLang="zh-CN" dirty="0"/>
              <a:t>kernel</a:t>
            </a:r>
            <a:r>
              <a:rPr lang="zh-CN" altLang="en-US" dirty="0"/>
              <a:t>的</a:t>
            </a:r>
            <a:r>
              <a:rPr lang="en-US" altLang="zh-CN" dirty="0"/>
              <a:t>lib.rs</a:t>
            </a:r>
            <a:r>
              <a:rPr lang="zh-CN" altLang="en-US" dirty="0"/>
              <a:t>里面的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#![feature(const_if_match)]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要注释掉，这玩意会在</a:t>
            </a:r>
            <a:r>
              <a:rPr lang="en-US" altLang="zh-CN" dirty="0"/>
              <a:t>kernel</a:t>
            </a:r>
            <a:r>
              <a:rPr lang="zh-CN" altLang="en-US" dirty="0"/>
              <a:t>的编译过程里面报错，说这个</a:t>
            </a:r>
            <a:r>
              <a:rPr lang="en-US" altLang="zh-CN" dirty="0"/>
              <a:t>feature</a:t>
            </a:r>
            <a:r>
              <a:rPr lang="zh-CN" altLang="en-US" dirty="0"/>
              <a:t>已经被移除了。但我不知道为什么仓库里面的还没事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好，轻松愉快的，能解决的问题解决了，接下来来讲讲不轻松也不愉快的，有的解决的莫名奇妙，有的解决不了，有的我都看不懂也查不到的问题。</a:t>
            </a:r>
          </a:p>
        </p:txBody>
      </p:sp>
    </p:spTree>
    <p:extLst>
      <p:ext uri="{BB962C8B-B14F-4D97-AF65-F5344CB8AC3E}">
        <p14:creationId xmlns:p14="http://schemas.microsoft.com/office/powerpoint/2010/main" val="30638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A4F37-5335-40CE-8E2B-3DD8F736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E345C-B19F-7A9B-B901-0519C7FF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神奇的</a:t>
            </a:r>
            <a:r>
              <a:rPr lang="en-US" altLang="zh-CN" dirty="0"/>
              <a:t>lock</a:t>
            </a:r>
          </a:p>
          <a:p>
            <a:r>
              <a:rPr lang="zh-CN" altLang="en-US" dirty="0"/>
              <a:t>第一次知道</a:t>
            </a:r>
            <a:r>
              <a:rPr lang="en-US" altLang="zh-CN" dirty="0"/>
              <a:t>lock</a:t>
            </a:r>
            <a:r>
              <a:rPr lang="zh-CN" altLang="en-US" dirty="0"/>
              <a:t>会恶心人呢，是这样一个错误</a:t>
            </a:r>
            <a:endParaRPr lang="en-US" altLang="zh-CN" dirty="0"/>
          </a:p>
          <a:p>
            <a:r>
              <a:rPr lang="en-US" altLang="zh-CN" dirty="0"/>
              <a:t>error: "/home/</a:t>
            </a:r>
            <a:r>
              <a:rPr lang="en-US" altLang="zh-CN" dirty="0" err="1"/>
              <a:t>phlilp_alapa</a:t>
            </a:r>
            <a:r>
              <a:rPr lang="en-US" altLang="zh-CN" dirty="0"/>
              <a:t>/.</a:t>
            </a:r>
            <a:r>
              <a:rPr lang="en-US" altLang="zh-CN" dirty="0" err="1"/>
              <a:t>rustup</a:t>
            </a:r>
            <a:r>
              <a:rPr lang="en-US" altLang="zh-CN" dirty="0"/>
              <a:t>/toolchains/nightly-2020-05-01-x86_64-unknown-linux-gnu/lib/</a:t>
            </a:r>
            <a:r>
              <a:rPr lang="en-US" altLang="zh-CN" dirty="0" err="1"/>
              <a:t>rustlib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/rust/</a:t>
            </a:r>
            <a:r>
              <a:rPr lang="en-US" altLang="zh-CN" b="1" dirty="0" err="1"/>
              <a:t>Cargo.lock</a:t>
            </a:r>
            <a:r>
              <a:rPr lang="en-US" altLang="zh-CN" dirty="0"/>
              <a:t>" does not exist, unable to build with the standard library, try: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rustup</a:t>
            </a:r>
            <a:r>
              <a:rPr lang="en-US" altLang="zh-CN" dirty="0"/>
              <a:t> component add rust-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zh-CN" altLang="en-US" dirty="0"/>
              <a:t>解决起来很轻松，查了</a:t>
            </a:r>
            <a:r>
              <a:rPr lang="en-US" altLang="zh-CN" dirty="0" err="1"/>
              <a:t>rcore</a:t>
            </a:r>
            <a:r>
              <a:rPr lang="zh-CN" altLang="en-US" dirty="0"/>
              <a:t>教学文档就搞定了。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90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2286-23FC-4E0C-1126-CA3BEF05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163FC-2485-1BDD-4D00-89D91C15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但问题压根不在这里，我们来看</a:t>
            </a:r>
            <a:r>
              <a:rPr lang="en-US" altLang="zh-CN" dirty="0"/>
              <a:t>lock</a:t>
            </a:r>
            <a:r>
              <a:rPr lang="zh-CN" altLang="en-US" dirty="0"/>
              <a:t>的开头</a:t>
            </a:r>
            <a:endParaRPr lang="en-US" altLang="zh-CN" dirty="0"/>
          </a:p>
          <a:p>
            <a:r>
              <a:rPr lang="en-US" altLang="zh-CN" dirty="0"/>
              <a:t># This file is automatically @generated by Cargo.</a:t>
            </a:r>
          </a:p>
          <a:p>
            <a:r>
              <a:rPr lang="en-US" altLang="zh-CN" dirty="0"/>
              <a:t># It is not intended for manual editing.</a:t>
            </a:r>
          </a:p>
          <a:p>
            <a:r>
              <a:rPr lang="zh-CN" altLang="en-US" dirty="0"/>
              <a:t>这东西，谁要是真信</a:t>
            </a:r>
            <a:r>
              <a:rPr lang="en-US" altLang="zh-CN" dirty="0"/>
              <a:t>Cargo</a:t>
            </a:r>
            <a:r>
              <a:rPr lang="zh-CN" altLang="en-US" dirty="0"/>
              <a:t>生成的结果，谁就是大冤种。</a:t>
            </a:r>
            <a:endParaRPr lang="en-US" altLang="zh-CN" dirty="0"/>
          </a:p>
          <a:p>
            <a:r>
              <a:rPr lang="zh-CN" altLang="en-US" dirty="0"/>
              <a:t>我第一次看到这句话，觉得编译错误是不是</a:t>
            </a:r>
            <a:r>
              <a:rPr lang="en-US" altLang="zh-CN" dirty="0"/>
              <a:t>lock</a:t>
            </a:r>
            <a:r>
              <a:rPr lang="zh-CN" altLang="en-US" dirty="0"/>
              <a:t>有问题？好，删了，让</a:t>
            </a:r>
            <a:r>
              <a:rPr lang="en-US" altLang="zh-CN" dirty="0"/>
              <a:t>Cargo</a:t>
            </a:r>
            <a:r>
              <a:rPr lang="zh-CN" altLang="en-US" dirty="0"/>
              <a:t>来生成一个</a:t>
            </a:r>
            <a:r>
              <a:rPr lang="en-US" altLang="zh-CN" dirty="0"/>
              <a:t>lock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这一搞，问题就大了。</a:t>
            </a:r>
          </a:p>
        </p:txBody>
      </p:sp>
    </p:spTree>
    <p:extLst>
      <p:ext uri="{BB962C8B-B14F-4D97-AF65-F5344CB8AC3E}">
        <p14:creationId xmlns:p14="http://schemas.microsoft.com/office/powerpoint/2010/main" val="100405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BA865-605E-CDE0-ED8E-E8918558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D1F17-1513-921E-9198-46983567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这个生成过程，在未指定版本时，会优先选最新的版本。</a:t>
            </a:r>
            <a:endParaRPr lang="en-US" altLang="zh-CN" dirty="0"/>
          </a:p>
          <a:p>
            <a:r>
              <a:rPr lang="zh-CN" altLang="en-US" dirty="0"/>
              <a:t>当时报了个这个</a:t>
            </a:r>
            <a:endParaRPr lang="en-US" altLang="zh-CN" dirty="0"/>
          </a:p>
          <a:p>
            <a:r>
              <a:rPr lang="en-US" altLang="zh-CN" dirty="0"/>
              <a:t>error[E0635]: unknown feature '</a:t>
            </a:r>
            <a:r>
              <a:rPr lang="en-US" altLang="zh-CN" dirty="0" err="1"/>
              <a:t>proc_macro_span_shrink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92 | feature(</a:t>
            </a:r>
            <a:r>
              <a:rPr lang="en-US" altLang="zh-CN" dirty="0" err="1"/>
              <a:t>proc_macro_span</a:t>
            </a:r>
            <a:r>
              <a:rPr lang="en-US" altLang="zh-CN" dirty="0"/>
              <a:t>, </a:t>
            </a:r>
            <a:r>
              <a:rPr lang="en-US" altLang="zh-CN" dirty="0" err="1"/>
              <a:t>proc_macro_span_shrink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| ^^^^^^^^^^^^^^^^^^^^^^</a:t>
            </a:r>
          </a:p>
          <a:p>
            <a:r>
              <a:rPr lang="zh-CN" altLang="en-US" dirty="0"/>
              <a:t>这东西是</a:t>
            </a:r>
            <a:r>
              <a:rPr lang="en-US" altLang="zh-CN" dirty="0"/>
              <a:t>1.0.44</a:t>
            </a:r>
            <a:r>
              <a:rPr lang="zh-CN" altLang="en-US" dirty="0"/>
              <a:t>版本加的。问题是最新的是</a:t>
            </a:r>
            <a:r>
              <a:rPr lang="en-US" altLang="zh-CN" dirty="0"/>
              <a:t>1.047.</a:t>
            </a:r>
          </a:p>
          <a:p>
            <a:r>
              <a:rPr lang="zh-CN" altLang="en-US" dirty="0"/>
              <a:t>在网上查，有种解决方法是把版本</a:t>
            </a:r>
            <a:r>
              <a:rPr lang="en-US" altLang="zh-CN" dirty="0"/>
              <a:t>ping</a:t>
            </a:r>
            <a:r>
              <a:rPr lang="zh-CN" altLang="en-US" dirty="0"/>
              <a:t>到</a:t>
            </a:r>
            <a:r>
              <a:rPr lang="en-US" altLang="zh-CN" dirty="0"/>
              <a:t>1.043</a:t>
            </a:r>
            <a:r>
              <a:rPr lang="zh-CN" altLang="en-US" dirty="0"/>
              <a:t>上，我试了，又暴毙了，因为另一个库</a:t>
            </a:r>
            <a:r>
              <a:rPr lang="en-US" altLang="zh-CN" dirty="0"/>
              <a:t>ping</a:t>
            </a:r>
            <a:r>
              <a:rPr lang="zh-CN" altLang="en-US" dirty="0"/>
              <a:t>到了</a:t>
            </a:r>
            <a:r>
              <a:rPr lang="en-US" altLang="zh-CN" dirty="0"/>
              <a:t>1.046+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07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83C9A-89DA-BCCD-2AA4-1A1F130F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04F45-0399-E10F-EF76-55D2FFF1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这个文件可以手动修改条目吗？当然可以，可是它还有</a:t>
            </a:r>
            <a:r>
              <a:rPr lang="en-US" altLang="zh-CN" dirty="0"/>
              <a:t>checksum</a:t>
            </a:r>
            <a:r>
              <a:rPr lang="zh-CN" altLang="en-US" dirty="0"/>
              <a:t>这一条。直接改版本行不通的，我试了，直接报的</a:t>
            </a:r>
            <a:r>
              <a:rPr lang="en-US" altLang="zh-CN" dirty="0"/>
              <a:t>checksum</a:t>
            </a:r>
            <a:r>
              <a:rPr lang="zh-CN" altLang="en-US" dirty="0"/>
              <a:t>不匹配，只能从别的地方搞过来条目。基本上是绝了手动指定版本的做法。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不过，一件特别幸运的事情是，子胥他们留了这个文件，没给放</a:t>
            </a:r>
            <a:r>
              <a:rPr lang="en-US" altLang="zh-CN" dirty="0"/>
              <a:t>ignore</a:t>
            </a:r>
            <a:r>
              <a:rPr lang="zh-CN" altLang="en-US" dirty="0"/>
              <a:t>里面，因此我搞到了一份可以用的依赖，这个问题，可以暂时</a:t>
            </a:r>
            <a:r>
              <a:rPr lang="en-US" altLang="zh-CN" dirty="0"/>
              <a:t>pass</a:t>
            </a:r>
            <a:r>
              <a:rPr lang="zh-CN" altLang="en-US" dirty="0"/>
              <a:t>掉了。不过事情还没有结束。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 err="1"/>
              <a:t>rboot</a:t>
            </a:r>
            <a:r>
              <a:rPr lang="zh-CN" altLang="en-US" dirty="0"/>
              <a:t>把它</a:t>
            </a:r>
            <a:r>
              <a:rPr lang="en-US" altLang="zh-CN" dirty="0"/>
              <a:t>ignore</a:t>
            </a:r>
            <a:r>
              <a:rPr lang="zh-CN" altLang="en-US" dirty="0"/>
              <a:t>掉了。</a:t>
            </a:r>
          </a:p>
        </p:txBody>
      </p:sp>
    </p:spTree>
    <p:extLst>
      <p:ext uri="{BB962C8B-B14F-4D97-AF65-F5344CB8AC3E}">
        <p14:creationId xmlns:p14="http://schemas.microsoft.com/office/powerpoint/2010/main" val="12483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F05B-E522-8C7C-E45E-38C4AD31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E31C7-6717-BB46-F1E8-DFF5B07A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魔法</a:t>
            </a:r>
            <a:r>
              <a:rPr lang="en-US" altLang="zh-CN" dirty="0" err="1"/>
              <a:t>rboot</a:t>
            </a:r>
            <a:endParaRPr lang="en-US" altLang="zh-CN" dirty="0"/>
          </a:p>
          <a:p>
            <a:r>
              <a:rPr lang="zh-CN" altLang="en-US" dirty="0"/>
              <a:t>为什么这么说呢？大家看以下这段报错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58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FED4C-9234-E03D-33E6-780F9608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90"/>
            <a:ext cx="10515600" cy="596957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make[1]: Entering directory '/</a:t>
            </a:r>
            <a:r>
              <a:rPr lang="en-US" altLang="zh-CN" dirty="0" err="1"/>
              <a:t>mnt</a:t>
            </a:r>
            <a:r>
              <a:rPr lang="en-US" altLang="zh-CN" dirty="0"/>
              <a:t>/d/</a:t>
            </a:r>
            <a:r>
              <a:rPr lang="en-US" altLang="zh-CN" dirty="0" err="1"/>
              <a:t>CodeFile</a:t>
            </a:r>
            <a:r>
              <a:rPr lang="en-US" altLang="zh-CN" dirty="0"/>
              <a:t>/2022spring/</a:t>
            </a:r>
            <a:r>
              <a:rPr lang="en-US" altLang="zh-CN" dirty="0" err="1"/>
              <a:t>oslab</a:t>
            </a:r>
            <a:r>
              <a:rPr lang="en-US" altLang="zh-CN" dirty="0"/>
              <a:t>/</a:t>
            </a:r>
            <a:r>
              <a:rPr lang="en-US" altLang="zh-CN" dirty="0" err="1"/>
              <a:t>rCore</a:t>
            </a:r>
            <a:r>
              <a:rPr lang="en-US" altLang="zh-CN" dirty="0"/>
              <a:t>/</a:t>
            </a:r>
            <a:r>
              <a:rPr lang="en-US" altLang="zh-CN" dirty="0" err="1"/>
              <a:t>rboot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cargo build -Z build-std=</a:t>
            </a:r>
            <a:r>
              <a:rPr lang="en-US" altLang="zh-CN" dirty="0" err="1"/>
              <a:t>core,alloc</a:t>
            </a:r>
            <a:r>
              <a:rPr lang="en-US" altLang="zh-CN" dirty="0"/>
              <a:t> --target x86_64-unknown-uefi --release</a:t>
            </a:r>
          </a:p>
          <a:p>
            <a:r>
              <a:rPr lang="en-US" altLang="zh-CN" dirty="0"/>
              <a:t>error: failed to select a version for `proc-macro2`.</a:t>
            </a:r>
          </a:p>
          <a:p>
            <a:r>
              <a:rPr lang="en-US" altLang="zh-CN" dirty="0"/>
              <a:t>    ... required by package `syn v1.0.103`</a:t>
            </a:r>
          </a:p>
          <a:p>
            <a:r>
              <a:rPr lang="en-US" altLang="zh-CN" dirty="0"/>
              <a:t>    ... which is depended on by `</a:t>
            </a:r>
            <a:r>
              <a:rPr lang="en-US" altLang="zh-CN" dirty="0" err="1"/>
              <a:t>uefi</a:t>
            </a:r>
            <a:r>
              <a:rPr lang="en-US" altLang="zh-CN" dirty="0"/>
              <a:t>-macros v0.3.3`</a:t>
            </a:r>
          </a:p>
          <a:p>
            <a:r>
              <a:rPr lang="en-US" altLang="zh-CN" dirty="0"/>
              <a:t>    ... which is depended on by `</a:t>
            </a:r>
            <a:r>
              <a:rPr lang="en-US" altLang="zh-CN" dirty="0" err="1"/>
              <a:t>uefi</a:t>
            </a:r>
            <a:r>
              <a:rPr lang="en-US" altLang="zh-CN" dirty="0"/>
              <a:t> v0.4.6`</a:t>
            </a:r>
          </a:p>
          <a:p>
            <a:r>
              <a:rPr lang="en-US" altLang="zh-CN" dirty="0"/>
              <a:t>    ... which is depended on by `</a:t>
            </a:r>
            <a:r>
              <a:rPr lang="en-US" altLang="zh-CN" dirty="0" err="1"/>
              <a:t>rboot</a:t>
            </a:r>
            <a:r>
              <a:rPr lang="en-US" altLang="zh-CN" dirty="0"/>
              <a:t> v0.1.3 (/</a:t>
            </a:r>
            <a:r>
              <a:rPr lang="en-US" altLang="zh-CN" dirty="0" err="1"/>
              <a:t>mnt</a:t>
            </a:r>
            <a:r>
              <a:rPr lang="en-US" altLang="zh-CN" dirty="0"/>
              <a:t>/d/</a:t>
            </a:r>
            <a:r>
              <a:rPr lang="en-US" altLang="zh-CN" dirty="0" err="1"/>
              <a:t>CodeFile</a:t>
            </a:r>
            <a:r>
              <a:rPr lang="en-US" altLang="zh-CN" dirty="0"/>
              <a:t>/2022spring/</a:t>
            </a:r>
            <a:r>
              <a:rPr lang="en-US" altLang="zh-CN" dirty="0" err="1"/>
              <a:t>oslab</a:t>
            </a:r>
            <a:r>
              <a:rPr lang="en-US" altLang="zh-CN" dirty="0"/>
              <a:t>/</a:t>
            </a:r>
            <a:r>
              <a:rPr lang="en-US" altLang="zh-CN" dirty="0" err="1"/>
              <a:t>rCore</a:t>
            </a:r>
            <a:r>
              <a:rPr lang="en-US" altLang="zh-CN" dirty="0"/>
              <a:t>/</a:t>
            </a:r>
            <a:r>
              <a:rPr lang="en-US" altLang="zh-CN" dirty="0" err="1"/>
              <a:t>rboot</a:t>
            </a:r>
            <a:r>
              <a:rPr lang="en-US" altLang="zh-CN" dirty="0"/>
              <a:t>)`</a:t>
            </a:r>
          </a:p>
          <a:p>
            <a:r>
              <a:rPr lang="en-US" altLang="zh-CN" dirty="0"/>
              <a:t>versions that meet the requirements `^1.0.46` are: 1.0.47, 1.0.46</a:t>
            </a:r>
          </a:p>
          <a:p>
            <a:endParaRPr lang="en-US" altLang="zh-CN" dirty="0"/>
          </a:p>
          <a:p>
            <a:r>
              <a:rPr lang="en-US" altLang="zh-CN" dirty="0"/>
              <a:t>all possible versions conflict with previously selected packages.</a:t>
            </a:r>
          </a:p>
          <a:p>
            <a:endParaRPr lang="en-US" altLang="zh-CN" dirty="0"/>
          </a:p>
          <a:p>
            <a:r>
              <a:rPr lang="en-US" altLang="zh-CN" dirty="0"/>
              <a:t>  previously selected package `proc-macro2 v1.0.44`</a:t>
            </a:r>
          </a:p>
          <a:p>
            <a:r>
              <a:rPr lang="en-US" altLang="zh-CN" dirty="0"/>
              <a:t>    ... which is depended on by `quote v1.0.21`</a:t>
            </a:r>
          </a:p>
          <a:p>
            <a:r>
              <a:rPr lang="en-US" altLang="zh-CN" dirty="0"/>
              <a:t>    ... which is depended on by `syn v1.0.103`</a:t>
            </a:r>
          </a:p>
          <a:p>
            <a:r>
              <a:rPr lang="en-US" altLang="zh-CN" dirty="0"/>
              <a:t>    ... which is depended on by `</a:t>
            </a:r>
            <a:r>
              <a:rPr lang="en-US" altLang="zh-CN" dirty="0" err="1"/>
              <a:t>uefi</a:t>
            </a:r>
            <a:r>
              <a:rPr lang="en-US" altLang="zh-CN" dirty="0"/>
              <a:t>-macros v0.3.3`</a:t>
            </a:r>
          </a:p>
          <a:p>
            <a:r>
              <a:rPr lang="en-US" altLang="zh-CN" dirty="0"/>
              <a:t>    ... which is depended on by `</a:t>
            </a:r>
            <a:r>
              <a:rPr lang="en-US" altLang="zh-CN" dirty="0" err="1"/>
              <a:t>uefi</a:t>
            </a:r>
            <a:r>
              <a:rPr lang="en-US" altLang="zh-CN" dirty="0"/>
              <a:t> v0.4.6`</a:t>
            </a:r>
          </a:p>
          <a:p>
            <a:r>
              <a:rPr lang="en-US" altLang="zh-CN" dirty="0"/>
              <a:t>    ... which is depended on by `</a:t>
            </a:r>
            <a:r>
              <a:rPr lang="en-US" altLang="zh-CN" dirty="0" err="1"/>
              <a:t>rboot</a:t>
            </a:r>
            <a:r>
              <a:rPr lang="en-US" altLang="zh-CN" dirty="0"/>
              <a:t> v0.1.3 (/</a:t>
            </a:r>
            <a:r>
              <a:rPr lang="en-US" altLang="zh-CN" dirty="0" err="1"/>
              <a:t>mnt</a:t>
            </a:r>
            <a:r>
              <a:rPr lang="en-US" altLang="zh-CN" dirty="0"/>
              <a:t>/d/</a:t>
            </a:r>
            <a:r>
              <a:rPr lang="en-US" altLang="zh-CN" dirty="0" err="1"/>
              <a:t>CodeFile</a:t>
            </a:r>
            <a:r>
              <a:rPr lang="en-US" altLang="zh-CN" dirty="0"/>
              <a:t>/2022spring/</a:t>
            </a:r>
            <a:r>
              <a:rPr lang="en-US" altLang="zh-CN" dirty="0" err="1"/>
              <a:t>oslab</a:t>
            </a:r>
            <a:r>
              <a:rPr lang="en-US" altLang="zh-CN" dirty="0"/>
              <a:t>/</a:t>
            </a:r>
            <a:r>
              <a:rPr lang="en-US" altLang="zh-CN" dirty="0" err="1"/>
              <a:t>rCore</a:t>
            </a:r>
            <a:r>
              <a:rPr lang="en-US" altLang="zh-CN" dirty="0"/>
              <a:t>/</a:t>
            </a:r>
            <a:r>
              <a:rPr lang="en-US" altLang="zh-CN" dirty="0" err="1"/>
              <a:t>rboot</a:t>
            </a:r>
            <a:r>
              <a:rPr lang="en-US" altLang="zh-CN" dirty="0"/>
              <a:t>)`</a:t>
            </a:r>
          </a:p>
          <a:p>
            <a:endParaRPr lang="en-US" altLang="zh-CN" dirty="0"/>
          </a:p>
          <a:p>
            <a:r>
              <a:rPr lang="en-US" altLang="zh-CN" dirty="0"/>
              <a:t>failed to select a version for `proc-macro2` which could resolve this conflict</a:t>
            </a:r>
          </a:p>
          <a:p>
            <a:r>
              <a:rPr lang="en-US" altLang="zh-CN" dirty="0"/>
              <a:t>make[1]: *** [Makefile:17: build] Error 101</a:t>
            </a:r>
          </a:p>
          <a:p>
            <a:r>
              <a:rPr lang="en-US" altLang="zh-CN" dirty="0"/>
              <a:t>make[1]: Leaving directory '/</a:t>
            </a:r>
            <a:r>
              <a:rPr lang="en-US" altLang="zh-CN" dirty="0" err="1"/>
              <a:t>mnt</a:t>
            </a:r>
            <a:r>
              <a:rPr lang="en-US" altLang="zh-CN" dirty="0"/>
              <a:t>/d/</a:t>
            </a:r>
            <a:r>
              <a:rPr lang="en-US" altLang="zh-CN" dirty="0" err="1"/>
              <a:t>CodeFile</a:t>
            </a:r>
            <a:r>
              <a:rPr lang="en-US" altLang="zh-CN" dirty="0"/>
              <a:t>/2022spring/</a:t>
            </a:r>
            <a:r>
              <a:rPr lang="en-US" altLang="zh-CN" dirty="0" err="1"/>
              <a:t>oslab</a:t>
            </a:r>
            <a:r>
              <a:rPr lang="en-US" altLang="zh-CN" dirty="0"/>
              <a:t>/</a:t>
            </a:r>
            <a:r>
              <a:rPr lang="en-US" altLang="zh-CN" dirty="0" err="1"/>
              <a:t>rCore</a:t>
            </a:r>
            <a:r>
              <a:rPr lang="en-US" altLang="zh-CN" dirty="0"/>
              <a:t>/</a:t>
            </a:r>
            <a:r>
              <a:rPr lang="en-US" altLang="zh-CN" dirty="0" err="1"/>
              <a:t>rboot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make: *** [Makefile:314: bootloader] Error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2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F7B98-588D-6E30-665C-5873052C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00C7C-19EC-0AAE-28AF-5FAD7195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uefi</a:t>
            </a:r>
            <a:r>
              <a:rPr lang="en-US" altLang="zh-CN" dirty="0"/>
              <a:t>-macros</a:t>
            </a:r>
            <a:r>
              <a:rPr lang="zh-CN" altLang="en-US" dirty="0"/>
              <a:t>这玩意就编译不了。</a:t>
            </a:r>
            <a:endParaRPr lang="en-US" altLang="zh-CN" dirty="0"/>
          </a:p>
          <a:p>
            <a:r>
              <a:rPr lang="zh-CN" altLang="en-US" dirty="0"/>
              <a:t>因为它依赖了两个相互冲突的版本，我拿什么去改它啊？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Rboot</a:t>
            </a:r>
            <a:r>
              <a:rPr lang="zh-CN" altLang="en-US" dirty="0"/>
              <a:t>我找不到低版本可用的</a:t>
            </a:r>
            <a:r>
              <a:rPr lang="en-US" altLang="zh-CN" dirty="0"/>
              <a:t>lock</a:t>
            </a:r>
            <a:r>
              <a:rPr lang="zh-CN" altLang="en-US" dirty="0"/>
              <a:t>文件了（捂脸）叶同学他们集体升高版本把这个问题绕了，我绕不掉啊。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这一次，是已经成功编译了</a:t>
            </a:r>
            <a:r>
              <a:rPr lang="en-US" altLang="zh-CN" dirty="0"/>
              <a:t>kernel</a:t>
            </a:r>
            <a:r>
              <a:rPr lang="zh-CN" altLang="en-US" dirty="0"/>
              <a:t>，也是离成功似乎最近的一次。</a:t>
            </a:r>
            <a:endParaRPr lang="en-US" altLang="zh-CN" dirty="0"/>
          </a:p>
          <a:p>
            <a:r>
              <a:rPr lang="zh-CN" altLang="en-US" dirty="0"/>
              <a:t>之后，</a:t>
            </a:r>
            <a:r>
              <a:rPr lang="en-US" altLang="zh-CN" dirty="0"/>
              <a:t>make clean</a:t>
            </a:r>
            <a:r>
              <a:rPr lang="zh-CN" altLang="en-US" dirty="0"/>
              <a:t>之后，连</a:t>
            </a:r>
            <a:r>
              <a:rPr lang="en-US" altLang="zh-CN" dirty="0"/>
              <a:t>kernel</a:t>
            </a:r>
            <a:r>
              <a:rPr lang="zh-CN" altLang="en-US" dirty="0"/>
              <a:t>都编译不了了！</a:t>
            </a:r>
          </a:p>
        </p:txBody>
      </p:sp>
    </p:spTree>
    <p:extLst>
      <p:ext uri="{BB962C8B-B14F-4D97-AF65-F5344CB8AC3E}">
        <p14:creationId xmlns:p14="http://schemas.microsoft.com/office/powerpoint/2010/main" val="429159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86D10-72EC-613F-15FD-15807D2F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907F5-0E00-000F-76EE-220E038D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我抓了叶同学他们的仓库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https://github.com/yesh0/rCore</a:t>
            </a:r>
            <a:endParaRPr lang="en-US" altLang="zh-CN" dirty="0"/>
          </a:p>
          <a:p>
            <a:r>
              <a:rPr lang="zh-CN" altLang="en-US" dirty="0"/>
              <a:t>但我还是没跑成功</a:t>
            </a:r>
            <a:endParaRPr lang="en-US" altLang="zh-CN" dirty="0"/>
          </a:p>
          <a:p>
            <a:r>
              <a:rPr lang="zh-CN" altLang="en-US" dirty="0"/>
              <a:t>直接错误现象看底下</a:t>
            </a:r>
            <a:endParaRPr lang="en-US" altLang="zh-CN" dirty="0"/>
          </a:p>
          <a:p>
            <a:r>
              <a:rPr lang="en-US" altLang="zh-CN" dirty="0"/>
              <a:t>error[E0635]: unknown feature `</a:t>
            </a:r>
            <a:r>
              <a:rPr lang="en-US" altLang="zh-CN" dirty="0" err="1"/>
              <a:t>llvm_asm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 --&gt; /home/</a:t>
            </a:r>
            <a:r>
              <a:rPr lang="en-US" altLang="zh-CN" dirty="0" err="1"/>
              <a:t>phlilp_alapa</a:t>
            </a:r>
            <a:r>
              <a:rPr lang="en-US" altLang="zh-CN" dirty="0"/>
              <a:t>/.cargo/registry/</a:t>
            </a:r>
            <a:r>
              <a:rPr lang="en-US" altLang="zh-CN" dirty="0" err="1"/>
              <a:t>src</a:t>
            </a:r>
            <a:r>
              <a:rPr lang="en-US" altLang="zh-CN" dirty="0"/>
              <a:t>/github.com-1ecc6299db9ec823/x86_64-0.11.8/</a:t>
            </a:r>
            <a:r>
              <a:rPr lang="en-US" altLang="zh-CN" dirty="0" err="1"/>
              <a:t>src</a:t>
            </a:r>
            <a:r>
              <a:rPr lang="en-US" altLang="zh-CN" dirty="0"/>
              <a:t>/lib.rs:7:45</a:t>
            </a:r>
          </a:p>
          <a:p>
            <a:r>
              <a:rPr lang="en-US" altLang="zh-CN" dirty="0"/>
              <a:t>  |</a:t>
            </a:r>
          </a:p>
          <a:p>
            <a:r>
              <a:rPr lang="en-US" altLang="zh-CN" dirty="0"/>
              <a:t>7 | #![cfg_attr(feature = "</a:t>
            </a:r>
            <a:r>
              <a:rPr lang="en-US" altLang="zh-CN" dirty="0" err="1"/>
              <a:t>inline_asm</a:t>
            </a:r>
            <a:r>
              <a:rPr lang="en-US" altLang="zh-CN" dirty="0"/>
              <a:t>", feature(</a:t>
            </a:r>
            <a:r>
              <a:rPr lang="en-US" altLang="zh-CN" dirty="0" err="1"/>
              <a:t>llvm_asm</a:t>
            </a:r>
            <a:r>
              <a:rPr lang="en-US" altLang="zh-CN" dirty="0"/>
              <a:t>))]    </a:t>
            </a:r>
          </a:p>
          <a:p>
            <a:r>
              <a:rPr lang="en-US" altLang="zh-CN" dirty="0"/>
              <a:t>  | </a:t>
            </a:r>
          </a:p>
          <a:p>
            <a:r>
              <a:rPr lang="zh-CN" altLang="en-US" dirty="0"/>
              <a:t>这是第一种报错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256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B4C86-CA3B-21E2-6C4B-10976472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6866B-E1E7-C405-62AE-FACC5029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完全不知道的问题</a:t>
            </a:r>
            <a:endParaRPr lang="en-US" altLang="zh-CN" sz="1200" dirty="0"/>
          </a:p>
          <a:p>
            <a:r>
              <a:rPr lang="en-US" altLang="zh-CN" sz="1200" dirty="0"/>
              <a:t>Building x86_64 kernel</a:t>
            </a:r>
          </a:p>
          <a:p>
            <a:r>
              <a:rPr lang="en-US" altLang="zh-CN" sz="1200" dirty="0"/>
              <a:t>   Compiling proc-macro2 v1.0.21</a:t>
            </a:r>
          </a:p>
          <a:p>
            <a:r>
              <a:rPr lang="en-US" altLang="zh-CN" sz="1200" dirty="0"/>
              <a:t>   Compiling syn v1.0.41</a:t>
            </a:r>
          </a:p>
          <a:p>
            <a:r>
              <a:rPr lang="en-US" altLang="zh-CN" sz="1200" dirty="0"/>
              <a:t>   Compiling </a:t>
            </a:r>
            <a:r>
              <a:rPr lang="en-US" altLang="zh-CN" sz="1200" dirty="0" err="1"/>
              <a:t>unicode-xid</a:t>
            </a:r>
            <a:r>
              <a:rPr lang="en-US" altLang="zh-CN" sz="1200" dirty="0"/>
              <a:t> v0.2.1</a:t>
            </a:r>
          </a:p>
          <a:p>
            <a:r>
              <a:rPr lang="en-US" altLang="zh-CN" sz="1200" dirty="0"/>
              <a:t>error[E0463]: can't find crate for `std`</a:t>
            </a:r>
          </a:p>
          <a:p>
            <a:r>
              <a:rPr lang="en-US" altLang="zh-CN" sz="1200" dirty="0"/>
              <a:t>  |</a:t>
            </a:r>
          </a:p>
          <a:p>
            <a:r>
              <a:rPr lang="en-US" altLang="zh-CN" sz="1200" dirty="0"/>
              <a:t>  = note: the `x86_64-12097317259400034384` target may not be installed</a:t>
            </a:r>
          </a:p>
          <a:p>
            <a:r>
              <a:rPr lang="en-US" altLang="zh-CN" sz="1200" dirty="0"/>
              <a:t>error: aborting due to previous error</a:t>
            </a:r>
          </a:p>
          <a:p>
            <a:r>
              <a:rPr lang="en-US" altLang="zh-CN" sz="1200" dirty="0"/>
              <a:t>For more information about this error, try `</a:t>
            </a:r>
            <a:r>
              <a:rPr lang="en-US" altLang="zh-CN" sz="1200" dirty="0" err="1"/>
              <a:t>rustc</a:t>
            </a:r>
            <a:r>
              <a:rPr lang="en-US" altLang="zh-CN" sz="1200" dirty="0"/>
              <a:t> --explain E0463`.</a:t>
            </a:r>
          </a:p>
          <a:p>
            <a:r>
              <a:rPr lang="en-US" altLang="zh-CN" sz="1200" dirty="0"/>
              <a:t>error: could not compile `proc-macro2`.</a:t>
            </a:r>
          </a:p>
          <a:p>
            <a:r>
              <a:rPr lang="en-US" altLang="zh-CN" sz="1200" dirty="0"/>
              <a:t>To learn more, run the command again with --verbose.</a:t>
            </a:r>
          </a:p>
          <a:p>
            <a:r>
              <a:rPr lang="en-US" altLang="zh-CN" sz="1200" dirty="0"/>
              <a:t>warning: build failed, waiting for other jobs to finish...</a:t>
            </a:r>
          </a:p>
          <a:p>
            <a:r>
              <a:rPr lang="en-US" altLang="zh-CN" sz="1200" dirty="0"/>
              <a:t>error: build failed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669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F26B2-B3A8-71E4-F649-2EDFAECB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D16CD-66FB-691F-FA3F-C1E4A0E8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又是这个</a:t>
            </a:r>
            <a:r>
              <a:rPr lang="en-US" altLang="zh-CN" sz="2800" dirty="0"/>
              <a:t>proc-macro2</a:t>
            </a:r>
            <a:r>
              <a:rPr lang="zh-CN" altLang="en-US" sz="2800" dirty="0"/>
              <a:t>作妖</a:t>
            </a:r>
            <a:endParaRPr lang="en-US" altLang="zh-CN" sz="2800" dirty="0"/>
          </a:p>
          <a:p>
            <a:r>
              <a:rPr lang="zh-CN" altLang="en-US" dirty="0"/>
              <a:t>这个问题是我真查都查不到。明明依赖里面有</a:t>
            </a:r>
            <a:r>
              <a:rPr lang="en-US" altLang="zh-CN" dirty="0"/>
              <a:t>x86_64</a:t>
            </a:r>
            <a:r>
              <a:rPr lang="zh-CN" altLang="en-US" dirty="0"/>
              <a:t>，还在它之前就编译成功了，为什么会提示这个玩意？</a:t>
            </a:r>
            <a:endParaRPr lang="en-US" altLang="zh-CN" dirty="0"/>
          </a:p>
          <a:p>
            <a:r>
              <a:rPr lang="zh-CN" altLang="en-US" dirty="0"/>
              <a:t>我在网上查这个现象有没有人遇到过，还真有，</a:t>
            </a:r>
            <a:r>
              <a:rPr lang="en-US" altLang="zh-CN" dirty="0"/>
              <a:t>16</a:t>
            </a:r>
            <a:r>
              <a:rPr lang="zh-CN" altLang="en-US" dirty="0"/>
              <a:t>年有人遇到过。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https://stackoverflow.com/questions/38041331/rust-compiler-cant-find-crate-for-std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16</a:t>
            </a:r>
            <a:r>
              <a:rPr lang="zh-CN" altLang="en-US" dirty="0"/>
              <a:t>年还是</a:t>
            </a:r>
            <a:r>
              <a:rPr lang="en-US" altLang="zh-CN" dirty="0"/>
              <a:t>1.10</a:t>
            </a:r>
            <a:r>
              <a:rPr lang="zh-CN" altLang="en-US" dirty="0"/>
              <a:t>的版本里面的解决方案还能不能拿来用嘛，显然是没起效的。</a:t>
            </a:r>
          </a:p>
        </p:txBody>
      </p:sp>
    </p:spTree>
    <p:extLst>
      <p:ext uri="{BB962C8B-B14F-4D97-AF65-F5344CB8AC3E}">
        <p14:creationId xmlns:p14="http://schemas.microsoft.com/office/powerpoint/2010/main" val="235094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ACAD-3E74-F2E8-5501-69F9702A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96E70-A687-94A7-36AA-C0B11921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还有这个问题为什么会出现，我上一次</a:t>
            </a:r>
            <a:r>
              <a:rPr lang="en-US" altLang="zh-CN" dirty="0"/>
              <a:t>make</a:t>
            </a:r>
            <a:r>
              <a:rPr lang="zh-CN" altLang="en-US" dirty="0"/>
              <a:t>的时候没出现这个问题啊？我强烈怀疑是试图编译</a:t>
            </a:r>
            <a:r>
              <a:rPr lang="en-US" altLang="zh-CN" dirty="0" err="1"/>
              <a:t>rboot</a:t>
            </a:r>
            <a:r>
              <a:rPr lang="zh-CN" altLang="en-US" dirty="0"/>
              <a:t>的时候有些东西出问题了，但是我没有证据证明这个事情。</a:t>
            </a:r>
            <a:endParaRPr lang="en-US" altLang="zh-CN" dirty="0"/>
          </a:p>
          <a:p>
            <a:r>
              <a:rPr lang="zh-CN" altLang="en-US" dirty="0"/>
              <a:t>这个问题我只能认为是魔法了。</a:t>
            </a:r>
          </a:p>
        </p:txBody>
      </p:sp>
    </p:spTree>
    <p:extLst>
      <p:ext uri="{BB962C8B-B14F-4D97-AF65-F5344CB8AC3E}">
        <p14:creationId xmlns:p14="http://schemas.microsoft.com/office/powerpoint/2010/main" val="2062856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02A91-4F13-F0D0-0802-15AAAAFC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81197-4567-A67B-D94A-C414F83C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叶同学说的太对了，我要把他说的原封不动复制过来：</a:t>
            </a:r>
            <a:endParaRPr lang="en-US" altLang="zh-CN" dirty="0"/>
          </a:p>
          <a:p>
            <a:r>
              <a:rPr lang="zh-CN" altLang="en-US" dirty="0"/>
              <a:t>另外看到同学下一代 </a:t>
            </a:r>
            <a:r>
              <a:rPr lang="en-US" altLang="zh-CN" dirty="0"/>
              <a:t>Rust OS</a:t>
            </a:r>
            <a:r>
              <a:rPr lang="zh-CN" altLang="en-US" dirty="0"/>
              <a:t>：</a:t>
            </a:r>
            <a:r>
              <a:rPr lang="en-US" altLang="zh-CN" dirty="0" err="1"/>
              <a:t>zCore</a:t>
            </a:r>
            <a:r>
              <a:rPr lang="en-US" altLang="zh-CN" dirty="0"/>
              <a:t> </a:t>
            </a:r>
            <a:r>
              <a:rPr lang="zh-CN" altLang="en-US" dirty="0"/>
              <a:t>正式发布 </a:t>
            </a:r>
            <a:r>
              <a:rPr lang="en-US" altLang="zh-CN" dirty="0"/>
              <a:t>- </a:t>
            </a:r>
            <a:r>
              <a:rPr lang="zh-CN" altLang="en-US" dirty="0"/>
              <a:t>知乎的文章，里面说：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Rust</a:t>
            </a:r>
            <a:r>
              <a:rPr lang="zh-CN" altLang="en-US" dirty="0"/>
              <a:t>，</a:t>
            </a:r>
            <a:r>
              <a:rPr lang="en-US" altLang="zh-CN" dirty="0"/>
              <a:t>Fuchsia </a:t>
            </a:r>
            <a:r>
              <a:rPr lang="zh-CN" altLang="en-US" dirty="0"/>
              <a:t>官方上个月发布的一份语言政策（知乎上也有所讨论）中明确表示，不会将 </a:t>
            </a:r>
            <a:r>
              <a:rPr lang="en-US" altLang="zh-CN" dirty="0"/>
              <a:t>Rust </a:t>
            </a:r>
            <a:r>
              <a:rPr lang="zh-CN" altLang="en-US" dirty="0"/>
              <a:t>用于编写内核，原因是内核要使用工业级别的稳定技术：</a:t>
            </a:r>
          </a:p>
          <a:p>
            <a:r>
              <a:rPr lang="en-US" altLang="zh-CN" dirty="0"/>
              <a:t>Rust is approved for use throughout the Fuchsia Platform Source Tree, with the following exceptions: kernel. The Zircon kernel is built using a restricted set of technologies that have established industry track records of being used in production operating systems.</a:t>
            </a:r>
          </a:p>
          <a:p>
            <a:r>
              <a:rPr lang="zh-CN" altLang="en-US" dirty="0"/>
              <a:t>而我们希望通过 </a:t>
            </a:r>
            <a:r>
              <a:rPr lang="en-US" altLang="zh-CN" dirty="0" err="1"/>
              <a:t>zCore</a:t>
            </a:r>
            <a:r>
              <a:rPr lang="en-US" altLang="zh-CN" dirty="0"/>
              <a:t> </a:t>
            </a:r>
            <a:r>
              <a:rPr lang="zh-CN" altLang="en-US" dirty="0"/>
              <a:t>的实践表明：</a:t>
            </a:r>
            <a:r>
              <a:rPr lang="en-US" altLang="zh-CN" dirty="0"/>
              <a:t>Rust </a:t>
            </a:r>
            <a:r>
              <a:rPr lang="zh-CN" altLang="en-US" dirty="0"/>
              <a:t>是适合编写内核级代码的，并且比 </a:t>
            </a:r>
            <a:r>
              <a:rPr lang="en-US" altLang="zh-CN" dirty="0"/>
              <a:t>C/C++ </a:t>
            </a:r>
            <a:r>
              <a:rPr lang="zh-CN" altLang="en-US" dirty="0"/>
              <a:t>更能胜任这一任务。</a:t>
            </a:r>
          </a:p>
          <a:p>
            <a:endParaRPr lang="zh-CN" altLang="en-US" dirty="0"/>
          </a:p>
          <a:p>
            <a:r>
              <a:rPr lang="zh-CN" altLang="en-US" dirty="0"/>
              <a:t>只能说，</a:t>
            </a:r>
            <a:r>
              <a:rPr lang="en-US" altLang="zh-CN" dirty="0"/>
              <a:t>nighty </a:t>
            </a:r>
            <a:r>
              <a:rPr lang="zh-CN" altLang="en-US" dirty="0"/>
              <a:t>它的名字就意味着不可能是“工业级别稳定”。 从现在人人都用 </a:t>
            </a:r>
            <a:r>
              <a:rPr lang="en-US" altLang="zh-CN" dirty="0"/>
              <a:t>nightly </a:t>
            </a:r>
            <a:r>
              <a:rPr lang="zh-CN" altLang="en-US" dirty="0"/>
              <a:t>版本的状况来看，要跟上 </a:t>
            </a:r>
            <a:r>
              <a:rPr lang="en-US" altLang="zh-CN" dirty="0"/>
              <a:t>Rust </a:t>
            </a:r>
            <a:r>
              <a:rPr lang="zh-CN" altLang="en-US" dirty="0"/>
              <a:t>的版本更新本身就是一个非常大的维护开销。 这种东西也不是说自己项目管理做好了就可以的，而是你想要更新你必须确保你所用的所有库都可以顺利更新。 谷歌不知道，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的依赖库有多少 </a:t>
            </a:r>
            <a:r>
              <a:rPr lang="en-US" altLang="zh-CN" dirty="0"/>
              <a:t>fork </a:t>
            </a:r>
            <a:r>
              <a:rPr lang="zh-CN" altLang="en-US" dirty="0"/>
              <a:t>过来的现在都抛荒了都。</a:t>
            </a:r>
          </a:p>
        </p:txBody>
      </p:sp>
    </p:spTree>
    <p:extLst>
      <p:ext uri="{BB962C8B-B14F-4D97-AF65-F5344CB8AC3E}">
        <p14:creationId xmlns:p14="http://schemas.microsoft.com/office/powerpoint/2010/main" val="259987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820E-A666-6766-584F-87EBB368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1582A-635A-2415-20B5-439E795B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我第二个失败经验就说明了这一点。有的依赖更新及时，有的不及时，当它们同时依赖某个底层库的时候，问题就大了。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的一个标准能持续数年，</a:t>
            </a:r>
            <a:r>
              <a:rPr lang="en-US" altLang="zh-CN" dirty="0"/>
              <a:t>Rust</a:t>
            </a:r>
            <a:r>
              <a:rPr lang="zh-CN" altLang="en-US" dirty="0"/>
              <a:t>的一个版本四个星期，比手机游戏更新还勤快。这对于软件是好事，对于底层的开发绝不是什么好事。我不知道大家有没有经历过</a:t>
            </a:r>
            <a:r>
              <a:rPr lang="en-US" altLang="zh-CN" dirty="0"/>
              <a:t>Ubuntu</a:t>
            </a:r>
            <a:r>
              <a:rPr lang="zh-CN" altLang="en-US" dirty="0"/>
              <a:t>自带的</a:t>
            </a:r>
            <a:r>
              <a:rPr lang="en-US" altLang="zh-CN" dirty="0"/>
              <a:t>python2.7</a:t>
            </a:r>
            <a:r>
              <a:rPr lang="zh-CN" altLang="en-US" dirty="0"/>
              <a:t>出问题的折磨，这就算一类的问题。</a:t>
            </a:r>
            <a:endParaRPr lang="en-US" altLang="zh-CN" dirty="0"/>
          </a:p>
          <a:p>
            <a:r>
              <a:rPr lang="en-US" altLang="zh-CN" dirty="0" err="1"/>
              <a:t>rCore</a:t>
            </a:r>
            <a:r>
              <a:rPr lang="zh-CN" altLang="en-US" dirty="0"/>
              <a:t>这个项目还没有死透，但这个指定的旧版本算死透了。有的依赖死的比它还早。有的依赖上周还在更新，就这样一个参次不齐的结构，要说它能稳定，真是天方夜谭。而稳定恰是对操作系统最基本的要求。</a:t>
            </a:r>
          </a:p>
        </p:txBody>
      </p:sp>
    </p:spTree>
    <p:extLst>
      <p:ext uri="{BB962C8B-B14F-4D97-AF65-F5344CB8AC3E}">
        <p14:creationId xmlns:p14="http://schemas.microsoft.com/office/powerpoint/2010/main" val="209239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3D0CD-ECCD-9FC7-BF7D-BC4CA960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03D29-ADD7-B274-CB0B-C8E3BD2E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我没太关注实现模块化的各位同学的进度，不知道有没有出现这样的依赖结构。我希望最好别有。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同时，我也奉劝后来的同学，千万别再试图在</a:t>
            </a:r>
            <a:r>
              <a:rPr lang="en-US" altLang="zh-CN" dirty="0"/>
              <a:t>rust</a:t>
            </a:r>
            <a:r>
              <a:rPr lang="zh-CN" altLang="en-US" dirty="0"/>
              <a:t>里面做复现了，去改</a:t>
            </a:r>
            <a:r>
              <a:rPr lang="en-US" altLang="zh-CN" dirty="0" err="1"/>
              <a:t>ucore</a:t>
            </a:r>
            <a:r>
              <a:rPr lang="zh-CN" altLang="en-US" dirty="0"/>
              <a:t>吧。复现这活折磨程度太高了，它不考验编程能力，考验你的运气和精神坚韧程度。昨天可以用的东西，今天就不能用了，这事情太过分了。</a:t>
            </a:r>
          </a:p>
        </p:txBody>
      </p:sp>
    </p:spTree>
    <p:extLst>
      <p:ext uri="{BB962C8B-B14F-4D97-AF65-F5344CB8AC3E}">
        <p14:creationId xmlns:p14="http://schemas.microsoft.com/office/powerpoint/2010/main" val="406776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C8BB-B3CB-436A-4993-C8FE2AA1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最后的神奇问题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7B364-F78F-2720-9D2C-C983D47B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wget</a:t>
            </a:r>
            <a:r>
              <a:rPr lang="en-US" altLang="zh-CN" dirty="0"/>
              <a:t> "http://dl-cdn.alpinelinux.org/alpine/v3.12/releases/riscv32/alpine-minirootfs-3.12.0-riscv32.tar.gz" -O alpine/alpine-minirootfs-3.12.0-riscv32.tar.gz</a:t>
            </a:r>
          </a:p>
          <a:p>
            <a:r>
              <a:rPr lang="en-US" altLang="zh-CN" dirty="0"/>
              <a:t>--2022-10-26 21:18:15--  http://dl-cdn.alpinelinux.org/alpine/v3.12/releases/riscv32/alpine-minirootfs-3.12.0-riscv32.tar.gz</a:t>
            </a:r>
          </a:p>
          <a:p>
            <a:r>
              <a:rPr lang="en-US" altLang="zh-CN" dirty="0"/>
              <a:t>Resolving dl-cdn.alpinelinux.org (dl-cdn.alpinelinux.org)... 151.101.130.133, 151.101.194.133, 151.101.2.133, ...</a:t>
            </a:r>
          </a:p>
          <a:p>
            <a:r>
              <a:rPr lang="en-US" altLang="zh-CN" dirty="0"/>
              <a:t>Connecting to dl-cdn.alpinelinux.org (dl-cdn.alpinelinux.org)|151.101.130.133|:80... connected.</a:t>
            </a:r>
          </a:p>
          <a:p>
            <a:r>
              <a:rPr lang="en-US" altLang="zh-CN" dirty="0"/>
              <a:t>HTTP request sent, awaiting response... 404 Not Found</a:t>
            </a:r>
          </a:p>
          <a:p>
            <a:r>
              <a:rPr lang="en-US" altLang="zh-CN" dirty="0"/>
              <a:t>2022-10-26 21:18:15 ERROR 404: Not Found.</a:t>
            </a:r>
          </a:p>
          <a:p>
            <a:r>
              <a:rPr lang="zh-CN" altLang="en-US" dirty="0"/>
              <a:t>这种鬼问题和</a:t>
            </a:r>
            <a:r>
              <a:rPr lang="en-US" altLang="zh-CN" dirty="0"/>
              <a:t>Rust</a:t>
            </a:r>
            <a:r>
              <a:rPr lang="zh-CN" altLang="en-US" dirty="0"/>
              <a:t>无关，不过也够麻了，直接坏掉一个不知道是什么的东西，</a:t>
            </a:r>
            <a:r>
              <a:rPr lang="en-US" altLang="zh-CN" dirty="0"/>
              <a:t>make</a:t>
            </a:r>
            <a:r>
              <a:rPr lang="zh-CN" altLang="en-US" dirty="0"/>
              <a:t>那个</a:t>
            </a:r>
            <a:r>
              <a:rPr lang="en-US" altLang="zh-CN" dirty="0" err="1"/>
              <a:t>rcore</a:t>
            </a:r>
            <a:r>
              <a:rPr lang="en-US" altLang="zh-CN" dirty="0"/>
              <a:t>-user</a:t>
            </a:r>
            <a:r>
              <a:rPr lang="zh-CN" altLang="en-US" dirty="0"/>
              <a:t>的时候遇到的，网站挂了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67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E13F-8E4C-DEFF-A6E0-4EA30140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2838E-DD06-443D-884E-A1916E67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以下是第二种报错，我自己复现的时候也遇见了：</a:t>
            </a:r>
            <a:endParaRPr lang="en-US" altLang="zh-CN" dirty="0"/>
          </a:p>
          <a:p>
            <a:r>
              <a:rPr lang="en-US" altLang="zh-CN" dirty="0"/>
              <a:t>error[E0557]: feature has been removed</a:t>
            </a:r>
          </a:p>
          <a:p>
            <a:r>
              <a:rPr lang="en-US" altLang="zh-CN" dirty="0"/>
              <a:t> --&gt; /home/</a:t>
            </a:r>
            <a:r>
              <a:rPr lang="en-US" altLang="zh-CN" dirty="0" err="1"/>
              <a:t>phlilp_alapa</a:t>
            </a:r>
            <a:r>
              <a:rPr lang="en-US" altLang="zh-CN" dirty="0"/>
              <a:t>/.cargo/registry/</a:t>
            </a:r>
            <a:r>
              <a:rPr lang="en-US" altLang="zh-CN" dirty="0" err="1"/>
              <a:t>src</a:t>
            </a:r>
            <a:r>
              <a:rPr lang="en-US" altLang="zh-CN" dirty="0"/>
              <a:t>/github.com-1ecc6299db9ec823/x86_64-0.11.8/</a:t>
            </a:r>
            <a:r>
              <a:rPr lang="en-US" altLang="zh-CN" dirty="0" err="1"/>
              <a:t>src</a:t>
            </a:r>
            <a:r>
              <a:rPr lang="en-US" altLang="zh-CN" dirty="0"/>
              <a:t>/lib.rs:6:43</a:t>
            </a:r>
          </a:p>
          <a:p>
            <a:r>
              <a:rPr lang="en-US" altLang="zh-CN" dirty="0"/>
              <a:t>  |</a:t>
            </a:r>
          </a:p>
          <a:p>
            <a:r>
              <a:rPr lang="en-US" altLang="zh-CN" dirty="0"/>
              <a:t>6 | #![cfg_attr(feature = "</a:t>
            </a:r>
            <a:r>
              <a:rPr lang="en-US" altLang="zh-CN" dirty="0" err="1"/>
              <a:t>const_fn</a:t>
            </a:r>
            <a:r>
              <a:rPr lang="en-US" altLang="zh-CN" dirty="0"/>
              <a:t>", feature(</a:t>
            </a:r>
            <a:r>
              <a:rPr lang="en-US" altLang="zh-CN" dirty="0" err="1"/>
              <a:t>const_in_array_repeat_expressions</a:t>
            </a:r>
            <a:r>
              <a:rPr lang="en-US" altLang="zh-CN" dirty="0"/>
              <a:t>))]</a:t>
            </a:r>
          </a:p>
          <a:p>
            <a:r>
              <a:rPr lang="en-US" altLang="zh-CN" dirty="0"/>
              <a:t>  |                                           ^^^^^^^^^^^^^^^^^^^^^^^^^^^^^^^^^ feature has been removed</a:t>
            </a:r>
          </a:p>
          <a:p>
            <a:r>
              <a:rPr lang="en-US" altLang="zh-CN" dirty="0"/>
              <a:t>  |</a:t>
            </a:r>
          </a:p>
          <a:p>
            <a:r>
              <a:rPr lang="en-US" altLang="zh-CN" dirty="0"/>
              <a:t>  = note: removed due to causing promotable bugs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46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9EEDC-3DE3-C29A-26A8-E04E4175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为什么会有错？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F9640-963B-CB16-8376-0068BCFF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第一个错哪里来的？</a:t>
            </a:r>
            <a:endParaRPr lang="en-US" altLang="zh-CN" dirty="0"/>
          </a:p>
          <a:p>
            <a:r>
              <a:rPr lang="zh-CN" altLang="en-US" dirty="0"/>
              <a:t>因为想用 </a:t>
            </a:r>
            <a:r>
              <a:rPr lang="en-US" altLang="zh-CN" dirty="0" err="1"/>
              <a:t>asm</a:t>
            </a:r>
            <a:r>
              <a:rPr lang="en-US" altLang="zh-CN" dirty="0"/>
              <a:t>! </a:t>
            </a:r>
            <a:r>
              <a:rPr lang="zh-CN" altLang="en-US" dirty="0"/>
              <a:t>取代 </a:t>
            </a:r>
            <a:r>
              <a:rPr lang="en-US" altLang="zh-CN" dirty="0" err="1"/>
              <a:t>llvm_asm</a:t>
            </a:r>
            <a:r>
              <a:rPr lang="en-US" altLang="zh-CN" dirty="0"/>
              <a:t>! </a:t>
            </a:r>
            <a:r>
              <a:rPr lang="zh-CN" altLang="en-US" dirty="0"/>
              <a:t>所以把整个依赖以及 </a:t>
            </a:r>
            <a:r>
              <a:rPr lang="en-US" altLang="zh-CN" dirty="0"/>
              <a:t>toolchain </a:t>
            </a:r>
            <a:r>
              <a:rPr lang="zh-CN" altLang="en-US" dirty="0"/>
              <a:t>胡乱升级了一遍。 最后到了 </a:t>
            </a:r>
            <a:r>
              <a:rPr lang="en-US" altLang="zh-CN" dirty="0"/>
              <a:t>shell </a:t>
            </a:r>
            <a:r>
              <a:rPr lang="zh-CN" altLang="en-US" dirty="0"/>
              <a:t>出现提示符，但是不能输入内容，现在还在顺着 </a:t>
            </a:r>
            <a:r>
              <a:rPr lang="en-US" altLang="zh-CN" dirty="0"/>
              <a:t>async </a:t>
            </a:r>
            <a:r>
              <a:rPr lang="zh-CN" altLang="en-US" dirty="0"/>
              <a:t>链来找是哪出了问题。（取自叶同学的文档</a:t>
            </a:r>
            <a:r>
              <a:rPr lang="en-US" altLang="zh-CN" dirty="0"/>
              <a:t>Week4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这个想法特别正确，但貌似没做完。代码里面的这种</a:t>
            </a:r>
            <a:r>
              <a:rPr lang="en-US" altLang="zh-CN" dirty="0" err="1"/>
              <a:t>llvm</a:t>
            </a:r>
            <a:r>
              <a:rPr lang="zh-CN" altLang="en-US" dirty="0"/>
              <a:t>消失了，但是依赖里面的没消失啊。</a:t>
            </a:r>
          </a:p>
        </p:txBody>
      </p:sp>
    </p:spTree>
    <p:extLst>
      <p:ext uri="{BB962C8B-B14F-4D97-AF65-F5344CB8AC3E}">
        <p14:creationId xmlns:p14="http://schemas.microsoft.com/office/powerpoint/2010/main" val="29947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F6E8A-212A-CC5F-AD0B-19FD8568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为什么会有错？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D457D-9BE4-AB41-4E2C-BE3DEFCB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第二个错哪里来的？</a:t>
            </a:r>
            <a:endParaRPr lang="en-US" altLang="zh-CN" dirty="0"/>
          </a:p>
          <a:p>
            <a:r>
              <a:rPr lang="zh-CN" altLang="en-US" dirty="0"/>
              <a:t>这个错误其实就是版本不一致，可以看看</a:t>
            </a:r>
            <a:r>
              <a:rPr lang="en-US" altLang="zh-CN" dirty="0" err="1"/>
              <a:t>Cargo.lock</a:t>
            </a:r>
            <a:r>
              <a:rPr lang="zh-CN" altLang="en-US" dirty="0"/>
              <a:t>里面是什么玩意儿。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D6C625-288A-6BF2-D53D-C426989FF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0" t="3357" r="8841" b="39381"/>
          <a:stretch/>
        </p:blipFill>
        <p:spPr>
          <a:xfrm>
            <a:off x="744718" y="2775426"/>
            <a:ext cx="7635712" cy="39270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DAFD0E-1CCE-9B22-F46D-BA74EF01A002}"/>
              </a:ext>
            </a:extLst>
          </p:cNvPr>
          <p:cNvSpPr txBox="1"/>
          <p:nvPr/>
        </p:nvSpPr>
        <p:spPr>
          <a:xfrm>
            <a:off x="8597245" y="2894029"/>
            <a:ext cx="2850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这种玩意我真没见过，编译器都给我报</a:t>
            </a:r>
            <a:r>
              <a:rPr lang="en-US" altLang="zh-CN" dirty="0"/>
              <a:t>warning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en-US" altLang="zh-CN" dirty="0"/>
              <a:t>warning: `x86_64` (lib) generated 2 warnings (2 duplicates)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2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A476B-C9EC-1E1D-E103-B216FCB2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88AFB-D153-3D1C-7900-D915682B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rboot</a:t>
            </a:r>
            <a:r>
              <a:rPr lang="zh-CN" altLang="en-US" dirty="0"/>
              <a:t>和</a:t>
            </a:r>
            <a:r>
              <a:rPr lang="en-US" altLang="zh-CN" dirty="0"/>
              <a:t>user</a:t>
            </a:r>
            <a:r>
              <a:rPr lang="zh-CN" altLang="en-US" dirty="0"/>
              <a:t>两个活在不知道多久前的仓库，怎么跑通的？</a:t>
            </a:r>
            <a:endParaRPr lang="en-US" altLang="zh-CN" dirty="0"/>
          </a:p>
          <a:p>
            <a:r>
              <a:rPr lang="zh-CN" altLang="en-US" dirty="0"/>
              <a:t>我估摸着叶同学他们应该改过这两个东西，但是吧，我猜他们</a:t>
            </a:r>
            <a:r>
              <a:rPr lang="en-US" altLang="zh-CN" dirty="0"/>
              <a:t>git</a:t>
            </a:r>
            <a:r>
              <a:rPr lang="zh-CN" altLang="en-US" dirty="0"/>
              <a:t>使用出了点问题。这个库，是直接从郝子胥他们那边</a:t>
            </a:r>
            <a:r>
              <a:rPr lang="en-US" altLang="zh-CN" dirty="0"/>
              <a:t>fork</a:t>
            </a:r>
            <a:r>
              <a:rPr lang="zh-CN" altLang="en-US" dirty="0"/>
              <a:t>来的。但是子胥那边的库也是</a:t>
            </a:r>
            <a:r>
              <a:rPr lang="en-US" altLang="zh-CN" dirty="0"/>
              <a:t>fork</a:t>
            </a:r>
            <a:r>
              <a:rPr lang="zh-CN" altLang="en-US" dirty="0"/>
              <a:t>来的，里面的</a:t>
            </a:r>
            <a:r>
              <a:rPr lang="en-US" altLang="zh-CN" dirty="0" err="1"/>
              <a:t>rboot</a:t>
            </a:r>
            <a:r>
              <a:rPr lang="zh-CN" altLang="en-US" dirty="0"/>
              <a:t>和</a:t>
            </a:r>
            <a:r>
              <a:rPr lang="en-US" altLang="zh-CN" dirty="0"/>
              <a:t>user</a:t>
            </a:r>
            <a:r>
              <a:rPr lang="zh-CN" altLang="en-US" dirty="0"/>
              <a:t>直接挂的远端仓库，管不到那边。（就像我们做</a:t>
            </a:r>
            <a:r>
              <a:rPr lang="en-US" altLang="zh-CN" dirty="0"/>
              <a:t>OS</a:t>
            </a:r>
            <a:r>
              <a:rPr lang="zh-CN" altLang="en-US" dirty="0"/>
              <a:t>大作业的时候，改</a:t>
            </a:r>
            <a:r>
              <a:rPr lang="en-US" altLang="zh-CN" dirty="0"/>
              <a:t>user</a:t>
            </a:r>
            <a:r>
              <a:rPr lang="zh-CN" altLang="en-US" dirty="0"/>
              <a:t>文件夹不会</a:t>
            </a:r>
            <a:r>
              <a:rPr lang="en-US" altLang="zh-CN" dirty="0"/>
              <a:t>push</a:t>
            </a:r>
            <a:r>
              <a:rPr lang="zh-CN" altLang="en-US" dirty="0"/>
              <a:t>一样）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2D3B4-6283-8845-DD67-A58CE64A8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7" t="29554" r="37990" b="30584"/>
          <a:stretch/>
        </p:blipFill>
        <p:spPr>
          <a:xfrm>
            <a:off x="5480901" y="4001294"/>
            <a:ext cx="6108569" cy="27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1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1B98-D4CE-9728-D333-82917EB6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BF216-B853-C936-8111-50148562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直接复制</a:t>
            </a:r>
            <a:r>
              <a:rPr lang="en-US" altLang="zh-CN" dirty="0" err="1"/>
              <a:t>zcore</a:t>
            </a:r>
            <a:r>
              <a:rPr lang="zh-CN" altLang="en-US" dirty="0"/>
              <a:t>的</a:t>
            </a:r>
            <a:r>
              <a:rPr lang="en-US" altLang="zh-CN" dirty="0" err="1"/>
              <a:t>cargo.lock</a:t>
            </a:r>
            <a:r>
              <a:rPr lang="zh-CN" altLang="en-US" dirty="0"/>
              <a:t>行不行？</a:t>
            </a:r>
            <a:endParaRPr lang="en-US" altLang="zh-CN" dirty="0"/>
          </a:p>
          <a:p>
            <a:r>
              <a:rPr lang="zh-CN" altLang="en-US" dirty="0"/>
              <a:t>感谢您的建议，但还是不行。里面的依赖版本太高，是</a:t>
            </a:r>
            <a:r>
              <a:rPr lang="en-US" altLang="zh-CN" dirty="0"/>
              <a:t>47</a:t>
            </a:r>
            <a:r>
              <a:rPr lang="zh-CN" altLang="en-US" dirty="0"/>
              <a:t>，我看到那个</a:t>
            </a:r>
            <a:r>
              <a:rPr lang="en-US" altLang="zh-CN" dirty="0"/>
              <a:t>proc-</a:t>
            </a:r>
            <a:r>
              <a:rPr lang="en-US" altLang="zh-CN" dirty="0" err="1"/>
              <a:t>marco</a:t>
            </a:r>
            <a:r>
              <a:rPr lang="zh-CN" altLang="en-US" dirty="0"/>
              <a:t>的版本就觉得不对了。</a:t>
            </a:r>
            <a:endParaRPr lang="en-US" altLang="zh-CN" dirty="0"/>
          </a:p>
          <a:p>
            <a:r>
              <a:rPr lang="zh-CN" altLang="en-US" dirty="0"/>
              <a:t>当时我用的是低版本的</a:t>
            </a:r>
            <a:r>
              <a:rPr lang="en-US" altLang="zh-CN" dirty="0" err="1"/>
              <a:t>rustc</a:t>
            </a:r>
            <a:r>
              <a:rPr lang="zh-CN" altLang="en-US" dirty="0"/>
              <a:t>，然后编译出了和</a:t>
            </a:r>
            <a:r>
              <a:rPr lang="en-US" altLang="zh-CN" dirty="0">
                <a:hlinkClick r:id="rId2"/>
              </a:rPr>
              <a:t>https://github.com/google/OpenSK/issues/549</a:t>
            </a:r>
            <a:endParaRPr lang="en-US" altLang="zh-CN" dirty="0"/>
          </a:p>
          <a:p>
            <a:r>
              <a:rPr lang="zh-CN" altLang="en-US" dirty="0"/>
              <a:t>一样的错</a:t>
            </a:r>
            <a:endParaRPr lang="en-US" altLang="zh-CN" dirty="0"/>
          </a:p>
          <a:p>
            <a:r>
              <a:rPr lang="en-US" altLang="zh-CN" dirty="0"/>
              <a:t> error[E0635]: unknown feature </a:t>
            </a:r>
            <a:r>
              <a:rPr lang="en-US" altLang="zh-CN" dirty="0" err="1"/>
              <a:t>proc_macro_span_shrink</a:t>
            </a:r>
            <a:r>
              <a:rPr lang="en-US" altLang="zh-CN" dirty="0"/>
              <a:t>" when building. </a:t>
            </a:r>
          </a:p>
          <a:p>
            <a:r>
              <a:rPr lang="zh-CN" altLang="en-US" dirty="0"/>
              <a:t>这个错哪里来的？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proc-macro2 v1.0.43 -&gt; v1.0.44</a:t>
            </a:r>
          </a:p>
          <a:p>
            <a:r>
              <a:rPr lang="zh-CN" altLang="en-US" dirty="0">
                <a:solidFill>
                  <a:srgbClr val="24292F"/>
                </a:solidFill>
                <a:latin typeface="ui-monospace"/>
              </a:rPr>
              <a:t>这个</a:t>
            </a:r>
            <a:r>
              <a:rPr lang="en-US" altLang="zh-CN" dirty="0">
                <a:solidFill>
                  <a:srgbClr val="24292F"/>
                </a:solidFill>
                <a:latin typeface="ui-monospace"/>
              </a:rPr>
              <a:t>feature</a:t>
            </a:r>
            <a:r>
              <a:rPr lang="zh-CN" altLang="en-US" dirty="0">
                <a:solidFill>
                  <a:srgbClr val="24292F"/>
                </a:solidFill>
                <a:latin typeface="ui-monospace"/>
              </a:rPr>
              <a:t>版本太高了。</a:t>
            </a:r>
            <a:endParaRPr lang="en-US" altLang="zh-CN" dirty="0">
              <a:solidFill>
                <a:srgbClr val="24292F"/>
              </a:solidFill>
              <a:latin typeface="ui-monospace"/>
            </a:endParaRPr>
          </a:p>
          <a:p>
            <a:r>
              <a:rPr lang="zh-CN" altLang="en-US" dirty="0">
                <a:solidFill>
                  <a:srgbClr val="24292F"/>
                </a:solidFill>
                <a:latin typeface="ui-monospace"/>
              </a:rPr>
              <a:t>而高版本又跑不通旧的</a:t>
            </a:r>
            <a:r>
              <a:rPr lang="en-US" altLang="zh-CN" dirty="0" err="1">
                <a:solidFill>
                  <a:srgbClr val="24292F"/>
                </a:solidFill>
                <a:latin typeface="ui-monospace"/>
              </a:rPr>
              <a:t>rcore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20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362-47B8-D344-6303-2B445299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1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299AC-E0B5-DE8B-8CB8-A1DDF3BB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别复现，你真不知道会发生什么。</a:t>
            </a:r>
            <a:endParaRPr lang="en-US" altLang="zh-CN" dirty="0"/>
          </a:p>
          <a:p>
            <a:r>
              <a:rPr lang="zh-CN" altLang="en-US" dirty="0"/>
              <a:t>贴过来叶同学他们做了什么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Updated rust-toolchain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（万恶之源）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Bumped dependency versions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（没完成，还是在这个地方）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trapframe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buddy_system_allocator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executor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isomorphic_drivers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riscv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(previous versions causing page faults)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Blindly removed some features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（照样报错，这个其实是上一条造成的）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nll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untagged_unions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optin_builtin_traits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global_asm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alloc_prelude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const_fn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const_in_array_repeat_expressions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Modified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Makefile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, no idea if done correctly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Replaced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llvm_asm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! with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asm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! (for RISC-V only)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（对，代码修改了，但是没解决依赖里面还有这些玩意的问题）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Removed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read_user_fixup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, no idea what is it for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8F16-26BE-57BF-A36A-7B1BB8FF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复现失败记录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C7422-E133-F26A-2012-F0D0BB00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假如升到</a:t>
            </a:r>
            <a:r>
              <a:rPr lang="en-US" altLang="zh-CN" dirty="0"/>
              <a:t>2022-07</a:t>
            </a:r>
            <a:r>
              <a:rPr lang="zh-CN" altLang="en-US" dirty="0"/>
              <a:t>的版本不行，往回跳一年看看？跳到</a:t>
            </a:r>
            <a:r>
              <a:rPr lang="en-US" altLang="zh-CN" dirty="0"/>
              <a:t>2021-11</a:t>
            </a:r>
            <a:r>
              <a:rPr lang="zh-CN" altLang="en-US" dirty="0"/>
              <a:t>行不行？</a:t>
            </a:r>
            <a:endParaRPr lang="en-US" altLang="zh-CN" dirty="0"/>
          </a:p>
          <a:p>
            <a:r>
              <a:rPr lang="zh-CN" altLang="en-US" dirty="0"/>
              <a:t>答案还是不行。</a:t>
            </a:r>
            <a:endParaRPr lang="en-US" altLang="zh-CN" dirty="0"/>
          </a:p>
          <a:p>
            <a:r>
              <a:rPr lang="zh-CN" altLang="en-US" dirty="0"/>
              <a:t>为什么不行呢？好歹</a:t>
            </a:r>
            <a:r>
              <a:rPr lang="en-US" altLang="zh-CN" dirty="0"/>
              <a:t>2022-07</a:t>
            </a:r>
            <a:r>
              <a:rPr lang="zh-CN" altLang="en-US" dirty="0"/>
              <a:t>的版本还有个</a:t>
            </a:r>
            <a:r>
              <a:rPr lang="en-US" altLang="zh-CN" dirty="0" err="1"/>
              <a:t>Cargo.toml</a:t>
            </a:r>
            <a:r>
              <a:rPr lang="zh-CN" altLang="en-US" dirty="0"/>
              <a:t>和</a:t>
            </a:r>
            <a:r>
              <a:rPr lang="en-US" altLang="zh-CN" dirty="0"/>
              <a:t>lock</a:t>
            </a:r>
            <a:r>
              <a:rPr lang="zh-CN" altLang="en-US" dirty="0"/>
              <a:t>吧，这个版本我随便挑的，啥都没有，最后出了版本依赖互锁。日志里面就记了一行，因为很可能不成，连笔记都没加。</a:t>
            </a:r>
          </a:p>
        </p:txBody>
      </p:sp>
    </p:spTree>
    <p:extLst>
      <p:ext uri="{BB962C8B-B14F-4D97-AF65-F5344CB8AC3E}">
        <p14:creationId xmlns:p14="http://schemas.microsoft.com/office/powerpoint/2010/main" val="24513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2858</Words>
  <Application>Microsoft Office PowerPoint</Application>
  <PresentationFormat>宽屏</PresentationFormat>
  <Paragraphs>195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ui-monospace</vt:lpstr>
      <vt:lpstr>等线</vt:lpstr>
      <vt:lpstr>等线 Light</vt:lpstr>
      <vt:lpstr>Arial</vt:lpstr>
      <vt:lpstr>Consolas</vt:lpstr>
      <vt:lpstr>Office 主题​​</vt:lpstr>
      <vt:lpstr>复现失败日志</vt:lpstr>
      <vt:lpstr>复现失败记录1</vt:lpstr>
      <vt:lpstr>复现失败记录1</vt:lpstr>
      <vt:lpstr>为什么会有错？</vt:lpstr>
      <vt:lpstr>为什么会有错？</vt:lpstr>
      <vt:lpstr>其它问题</vt:lpstr>
      <vt:lpstr>其它问题</vt:lpstr>
      <vt:lpstr>复现失败记录1小结</vt:lpstr>
      <vt:lpstr>复现失败记录2</vt:lpstr>
      <vt:lpstr>复现失败记录3</vt:lpstr>
      <vt:lpstr>复现失败记录3</vt:lpstr>
      <vt:lpstr>复现失败记录3</vt:lpstr>
      <vt:lpstr>复现失败记录3</vt:lpstr>
      <vt:lpstr>复现失败记录3</vt:lpstr>
      <vt:lpstr>复现失败记录3</vt:lpstr>
      <vt:lpstr>复现失败记录3</vt:lpstr>
      <vt:lpstr>复现失败记录3</vt:lpstr>
      <vt:lpstr>PowerPoint 演示文稿</vt:lpstr>
      <vt:lpstr>复现失败记录3</vt:lpstr>
      <vt:lpstr>复现失败记录3</vt:lpstr>
      <vt:lpstr>复现失败记录3</vt:lpstr>
      <vt:lpstr>复现失败记录3</vt:lpstr>
      <vt:lpstr>总结</vt:lpstr>
      <vt:lpstr>总结</vt:lpstr>
      <vt:lpstr>总结</vt:lpstr>
      <vt:lpstr>最后的神奇问题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复现失败日志</dc:title>
  <dc:creator>Administrator</dc:creator>
  <cp:lastModifiedBy>Administrator</cp:lastModifiedBy>
  <cp:revision>93</cp:revision>
  <dcterms:created xsi:type="dcterms:W3CDTF">2022-11-09T13:37:30Z</dcterms:created>
  <dcterms:modified xsi:type="dcterms:W3CDTF">2022-11-09T15:20:05Z</dcterms:modified>
</cp:coreProperties>
</file>