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1D06AC-C558-4048-B3E6-3CC91E0997C8}" v="563" dt="2022-11-13T13:57:52.702"/>
    <p1510:client id="{AE31812A-779A-43EC-BF8F-E127629222E3}" v="675" dt="2022-11-14T01:32:26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6858508" cy="9906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1450" y="2617136"/>
            <a:ext cx="3981650" cy="2189103"/>
          </a:xfrm>
        </p:spPr>
        <p:txBody>
          <a:bodyPr anchor="b">
            <a:noAutofit/>
          </a:bodyPr>
          <a:lstStyle>
            <a:lvl1pPr algn="ctr">
              <a:defRPr sz="3323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1450" y="5197584"/>
            <a:ext cx="3981650" cy="1989940"/>
          </a:xfrm>
        </p:spPr>
        <p:txBody>
          <a:bodyPr anchor="t">
            <a:normAutofit/>
          </a:bodyPr>
          <a:lstStyle>
            <a:lvl1pPr marL="0" indent="0" algn="ctr">
              <a:buNone/>
              <a:defRPr sz="1385">
                <a:solidFill>
                  <a:schemeClr val="tx1"/>
                </a:solidFill>
              </a:defRPr>
            </a:lvl1pPr>
            <a:lvl2pPr marL="316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33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49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66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82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99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15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32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49063" y="7301092"/>
            <a:ext cx="504957" cy="403578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1451" y="7301092"/>
            <a:ext cx="3048645" cy="4035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988" y="7301092"/>
            <a:ext cx="310112" cy="403578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514869" y="5014142"/>
            <a:ext cx="383481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39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6955599"/>
            <a:ext cx="5099051" cy="818622"/>
          </a:xfrm>
        </p:spPr>
        <p:txBody>
          <a:bodyPr anchor="b">
            <a:normAutofit/>
          </a:bodyPr>
          <a:lstStyle>
            <a:lvl1pPr algn="ctr">
              <a:defRPr sz="1662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9695" y="1492015"/>
            <a:ext cx="5318612" cy="485516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108"/>
            </a:lvl1pPr>
            <a:lvl2pPr marL="316520" indent="0">
              <a:buNone/>
              <a:defRPr sz="1108"/>
            </a:lvl2pPr>
            <a:lvl3pPr marL="633039" indent="0">
              <a:buNone/>
              <a:defRPr sz="1108"/>
            </a:lvl3pPr>
            <a:lvl4pPr marL="949559" indent="0">
              <a:buNone/>
              <a:defRPr sz="1108"/>
            </a:lvl4pPr>
            <a:lvl5pPr marL="1266078" indent="0">
              <a:buNone/>
              <a:defRPr sz="1108"/>
            </a:lvl5pPr>
            <a:lvl6pPr marL="1582598" indent="0">
              <a:buNone/>
              <a:defRPr sz="1108"/>
            </a:lvl6pPr>
            <a:lvl7pPr marL="1899117" indent="0">
              <a:buNone/>
              <a:defRPr sz="1108"/>
            </a:lvl7pPr>
            <a:lvl8pPr marL="2215637" indent="0">
              <a:buNone/>
              <a:defRPr sz="1108"/>
            </a:lvl8pPr>
            <a:lvl9pPr marL="2532156" indent="0">
              <a:buNone/>
              <a:defRPr sz="1108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2649" y="7774221"/>
            <a:ext cx="5099051" cy="713140"/>
          </a:xfrm>
        </p:spPr>
        <p:txBody>
          <a:bodyPr anchor="t">
            <a:normAutofit/>
          </a:bodyPr>
          <a:lstStyle>
            <a:lvl1pPr marL="0" indent="0" algn="ctr">
              <a:buNone/>
              <a:defRPr sz="1108"/>
            </a:lvl1pPr>
            <a:lvl2pPr marL="316520" indent="0">
              <a:buNone/>
              <a:defRPr sz="831"/>
            </a:lvl2pPr>
            <a:lvl3pPr marL="633039" indent="0">
              <a:buNone/>
              <a:defRPr sz="692"/>
            </a:lvl3pPr>
            <a:lvl4pPr marL="949559" indent="0">
              <a:buNone/>
              <a:defRPr sz="623"/>
            </a:lvl4pPr>
            <a:lvl5pPr marL="1266078" indent="0">
              <a:buNone/>
              <a:defRPr sz="623"/>
            </a:lvl5pPr>
            <a:lvl6pPr marL="1582598" indent="0">
              <a:buNone/>
              <a:defRPr sz="623"/>
            </a:lvl6pPr>
            <a:lvl7pPr marL="1899117" indent="0">
              <a:buNone/>
              <a:defRPr sz="623"/>
            </a:lvl7pPr>
            <a:lvl8pPr marL="2215637" indent="0">
              <a:buNone/>
              <a:defRPr sz="623"/>
            </a:lvl8pPr>
            <a:lvl9pPr marL="2532156" indent="0">
              <a:buNone/>
              <a:defRPr sz="62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9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1309928"/>
            <a:ext cx="5099051" cy="4474687"/>
          </a:xfrm>
        </p:spPr>
        <p:txBody>
          <a:bodyPr anchor="ctr">
            <a:normAutofit/>
          </a:bodyPr>
          <a:lstStyle>
            <a:lvl1pPr algn="ctr">
              <a:defRPr sz="2215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49" y="6175962"/>
            <a:ext cx="5099052" cy="231140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85">
                <a:solidFill>
                  <a:schemeClr val="tx1"/>
                </a:solidFill>
              </a:defRPr>
            </a:lvl1pPr>
            <a:lvl2pPr marL="316520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2pPr>
            <a:lvl3pPr marL="633039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3pPr>
            <a:lvl4pPr marL="949559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4pPr>
            <a:lvl5pPr marL="1266078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5pPr>
            <a:lvl6pPr marL="1582598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6pPr>
            <a:lvl7pPr marL="1899117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7pPr>
            <a:lvl8pPr marL="2215637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8pPr>
            <a:lvl9pPr marL="2532156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58849" y="5980287"/>
            <a:ext cx="495481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28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750" y="1418635"/>
            <a:ext cx="4800188" cy="3424298"/>
          </a:xfrm>
        </p:spPr>
        <p:txBody>
          <a:bodyPr anchor="ctr">
            <a:normAutofit/>
          </a:bodyPr>
          <a:lstStyle>
            <a:lvl1pPr algn="ctr">
              <a:defRPr sz="2215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00150" y="4842933"/>
            <a:ext cx="4419599" cy="941681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246"/>
            </a:lvl1pPr>
            <a:lvl2pPr marL="316520" indent="0">
              <a:buFontTx/>
              <a:buNone/>
              <a:defRPr/>
            </a:lvl2pPr>
            <a:lvl3pPr marL="633039" indent="0">
              <a:buFontTx/>
              <a:buNone/>
              <a:defRPr/>
            </a:lvl3pPr>
            <a:lvl4pPr marL="949559" indent="0">
              <a:buFontTx/>
              <a:buNone/>
              <a:defRPr/>
            </a:lvl4pPr>
            <a:lvl5pPr marL="126607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47" y="6273801"/>
            <a:ext cx="5099054" cy="22135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85">
                <a:solidFill>
                  <a:schemeClr val="tx1"/>
                </a:solidFill>
              </a:defRPr>
            </a:lvl1pPr>
            <a:lvl2pPr marL="316520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2pPr>
            <a:lvl3pPr marL="633039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3pPr>
            <a:lvl4pPr marL="949559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4pPr>
            <a:lvl5pPr marL="1266078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5pPr>
            <a:lvl6pPr marL="1582598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6pPr>
            <a:lvl7pPr marL="1899117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7pPr>
            <a:lvl8pPr marL="2215637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8pPr>
            <a:lvl9pPr marL="2532156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7477" y="1307745"/>
            <a:ext cx="342989" cy="844676"/>
          </a:xfrm>
          <a:prstGeom prst="rect">
            <a:avLst/>
          </a:prstGeom>
        </p:spPr>
        <p:txBody>
          <a:bodyPr vert="horz" lIns="63305" tIns="31652" rIns="63305" bIns="31652" rtlCol="0" anchor="ctr">
            <a:noAutofit/>
          </a:bodyPr>
          <a:lstStyle/>
          <a:p>
            <a:pPr lvl="0"/>
            <a:r>
              <a:rPr lang="en-US" sz="4985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25128" y="4084701"/>
            <a:ext cx="342989" cy="844676"/>
          </a:xfrm>
          <a:prstGeom prst="rect">
            <a:avLst/>
          </a:prstGeom>
        </p:spPr>
        <p:txBody>
          <a:bodyPr vert="horz" lIns="63305" tIns="31652" rIns="63305" bIns="31652" rtlCol="0" anchor="ctr">
            <a:noAutofit/>
          </a:bodyPr>
          <a:lstStyle/>
          <a:p>
            <a:pPr lvl="0" algn="r"/>
            <a:r>
              <a:rPr lang="en-US" sz="4985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958849" y="5980287"/>
            <a:ext cx="49466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815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52" y="4779061"/>
            <a:ext cx="5099046" cy="2121600"/>
          </a:xfrm>
        </p:spPr>
        <p:txBody>
          <a:bodyPr anchor="b">
            <a:normAutofit/>
          </a:bodyPr>
          <a:lstStyle>
            <a:lvl1pPr algn="l">
              <a:defRPr sz="2215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51" y="6900661"/>
            <a:ext cx="5099048" cy="1242800"/>
          </a:xfrm>
        </p:spPr>
        <p:txBody>
          <a:bodyPr anchor="t">
            <a:normAutofit/>
          </a:bodyPr>
          <a:lstStyle>
            <a:lvl1pPr marL="0" indent="0" algn="l">
              <a:buNone/>
              <a:defRPr sz="1246">
                <a:solidFill>
                  <a:schemeClr val="tx1"/>
                </a:solidFill>
              </a:defRPr>
            </a:lvl1pPr>
            <a:lvl2pPr marL="316520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2pPr>
            <a:lvl3pPr marL="633039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3pPr>
            <a:lvl4pPr marL="949559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4pPr>
            <a:lvl5pPr marL="1266078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5pPr>
            <a:lvl6pPr marL="1582598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6pPr>
            <a:lvl7pPr marL="1899117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7pPr>
            <a:lvl8pPr marL="2215637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8pPr>
            <a:lvl9pPr marL="2532156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29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062" y="1418635"/>
            <a:ext cx="4743876" cy="3240854"/>
          </a:xfrm>
        </p:spPr>
        <p:txBody>
          <a:bodyPr anchor="ctr">
            <a:normAutofit/>
          </a:bodyPr>
          <a:lstStyle>
            <a:lvl1pPr algn="ctr">
              <a:defRPr sz="2215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882651" y="5256784"/>
            <a:ext cx="5099048" cy="128117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385">
                <a:solidFill>
                  <a:schemeClr val="tx1"/>
                </a:solidFill>
              </a:defRPr>
            </a:lvl1pPr>
            <a:lvl2pPr marL="316520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2pPr>
            <a:lvl3pPr marL="633039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3pPr>
            <a:lvl4pPr marL="949559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4pPr>
            <a:lvl5pPr marL="1266078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5pPr>
            <a:lvl6pPr marL="1582598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6pPr>
            <a:lvl7pPr marL="1899117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7pPr>
            <a:lvl8pPr marL="2215637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8pPr>
            <a:lvl9pPr marL="2532156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49" y="6542852"/>
            <a:ext cx="5099052" cy="1944511"/>
          </a:xfrm>
        </p:spPr>
        <p:txBody>
          <a:bodyPr anchor="t">
            <a:normAutofit/>
          </a:bodyPr>
          <a:lstStyle>
            <a:lvl1pPr marL="0" indent="0" algn="l">
              <a:buNone/>
              <a:defRPr sz="1108">
                <a:solidFill>
                  <a:schemeClr val="tx1"/>
                </a:solidFill>
              </a:defRPr>
            </a:lvl1pPr>
            <a:lvl2pPr marL="316520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2pPr>
            <a:lvl3pPr marL="633039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3pPr>
            <a:lvl4pPr marL="949559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4pPr>
            <a:lvl5pPr marL="1266078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5pPr>
            <a:lvl6pPr marL="1582598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6pPr>
            <a:lvl7pPr marL="1899117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7pPr>
            <a:lvl8pPr marL="2215637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8pPr>
            <a:lvl9pPr marL="2532156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8546" y="1295515"/>
            <a:ext cx="342989" cy="844676"/>
          </a:xfrm>
          <a:prstGeom prst="rect">
            <a:avLst/>
          </a:prstGeom>
        </p:spPr>
        <p:txBody>
          <a:bodyPr vert="horz" lIns="63305" tIns="31652" rIns="63305" bIns="31652" rtlCol="0" anchor="ctr">
            <a:noAutofit/>
          </a:bodyPr>
          <a:lstStyle/>
          <a:p>
            <a:pPr lvl="0"/>
            <a:r>
              <a:rPr lang="en-US" sz="553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37348" y="3766718"/>
            <a:ext cx="342989" cy="844676"/>
          </a:xfrm>
          <a:prstGeom prst="rect">
            <a:avLst/>
          </a:prstGeom>
        </p:spPr>
        <p:txBody>
          <a:bodyPr vert="horz" lIns="63305" tIns="31652" rIns="63305" bIns="31652" rtlCol="0" anchor="ctr">
            <a:noAutofit/>
          </a:bodyPr>
          <a:lstStyle/>
          <a:p>
            <a:pPr lvl="0" algn="r"/>
            <a:r>
              <a:rPr lang="en-US" sz="553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958849" y="4953000"/>
            <a:ext cx="49466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959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1418634"/>
            <a:ext cx="5099051" cy="331423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215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882651" y="5151120"/>
            <a:ext cx="5099048" cy="130759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385">
                <a:solidFill>
                  <a:schemeClr val="tx1"/>
                </a:solidFill>
              </a:defRPr>
            </a:lvl1pPr>
            <a:lvl2pPr marL="316520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2pPr>
            <a:lvl3pPr marL="633039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3pPr>
            <a:lvl4pPr marL="949559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4pPr>
            <a:lvl5pPr marL="1266078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5pPr>
            <a:lvl6pPr marL="1582598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6pPr>
            <a:lvl7pPr marL="1899117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7pPr>
            <a:lvl8pPr marL="2215637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8pPr>
            <a:lvl9pPr marL="2532156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49" y="6457245"/>
            <a:ext cx="5099051" cy="2030119"/>
          </a:xfrm>
        </p:spPr>
        <p:txBody>
          <a:bodyPr anchor="t">
            <a:normAutofit/>
          </a:bodyPr>
          <a:lstStyle>
            <a:lvl1pPr marL="0" indent="0" algn="l">
              <a:buNone/>
              <a:defRPr sz="1108">
                <a:solidFill>
                  <a:schemeClr val="tx1"/>
                </a:solidFill>
              </a:defRPr>
            </a:lvl1pPr>
            <a:lvl2pPr marL="316520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2pPr>
            <a:lvl3pPr marL="633039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3pPr>
            <a:lvl4pPr marL="949559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4pPr>
            <a:lvl5pPr marL="1266078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5pPr>
            <a:lvl6pPr marL="1582598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6pPr>
            <a:lvl7pPr marL="1899117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7pPr>
            <a:lvl8pPr marL="2215637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8pPr>
            <a:lvl9pPr marL="2532156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58852" y="4953000"/>
            <a:ext cx="495481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355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49" y="3596863"/>
            <a:ext cx="5099052" cy="489050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958850" y="3401190"/>
            <a:ext cx="495481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398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67500" y="1309929"/>
            <a:ext cx="1214198" cy="717743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1" y="1309929"/>
            <a:ext cx="3686632" cy="71774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684134" y="1309929"/>
            <a:ext cx="0" cy="7177434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0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58849" y="3403487"/>
            <a:ext cx="49466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9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849" y="2370930"/>
            <a:ext cx="4946651" cy="2632520"/>
          </a:xfrm>
        </p:spPr>
        <p:txBody>
          <a:bodyPr anchor="b">
            <a:normAutofit/>
          </a:bodyPr>
          <a:lstStyle>
            <a:lvl1pPr algn="ctr">
              <a:defRPr sz="2769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8849" y="5394797"/>
            <a:ext cx="4946651" cy="1574466"/>
          </a:xfrm>
        </p:spPr>
        <p:txBody>
          <a:bodyPr anchor="t">
            <a:normAutofit/>
          </a:bodyPr>
          <a:lstStyle>
            <a:lvl1pPr marL="0" indent="0" algn="ctr">
              <a:buNone/>
              <a:defRPr sz="1662">
                <a:solidFill>
                  <a:schemeClr val="tx1"/>
                </a:solidFill>
              </a:defRPr>
            </a:lvl1pPr>
            <a:lvl2pPr marL="316520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2pPr>
            <a:lvl3pPr marL="633039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3pPr>
            <a:lvl4pPr marL="949559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4pPr>
            <a:lvl5pPr marL="1266078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5pPr>
            <a:lvl6pPr marL="1582598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6pPr>
            <a:lvl7pPr marL="1899117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7pPr>
            <a:lvl8pPr marL="2215637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8pPr>
            <a:lvl9pPr marL="2532156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958850" y="5199122"/>
            <a:ext cx="494665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06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958849" y="3403487"/>
            <a:ext cx="49466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1322154"/>
            <a:ext cx="5099051" cy="18833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2650" y="3592576"/>
            <a:ext cx="2503170" cy="497941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3864" y="3592576"/>
            <a:ext cx="2503170" cy="497941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51" y="3840103"/>
            <a:ext cx="2503170" cy="832378"/>
          </a:xfrm>
        </p:spPr>
        <p:txBody>
          <a:bodyPr anchor="b">
            <a:noAutofit/>
          </a:bodyPr>
          <a:lstStyle>
            <a:lvl1pPr marL="0" indent="0">
              <a:buNone/>
              <a:defRPr sz="1662" b="0">
                <a:solidFill>
                  <a:schemeClr val="accent1"/>
                </a:solidFill>
              </a:defRPr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2651" y="4684713"/>
            <a:ext cx="2503170" cy="390956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1374" y="3840103"/>
            <a:ext cx="2503170" cy="832378"/>
          </a:xfrm>
        </p:spPr>
        <p:txBody>
          <a:bodyPr anchor="b">
            <a:noAutofit/>
          </a:bodyPr>
          <a:lstStyle>
            <a:lvl1pPr marL="0" indent="0">
              <a:buNone/>
              <a:defRPr sz="1662" b="0">
                <a:solidFill>
                  <a:schemeClr val="accent1"/>
                </a:solidFill>
              </a:defRPr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1374" y="4684713"/>
            <a:ext cx="2503170" cy="390956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958849" y="3401190"/>
            <a:ext cx="49466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99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1322154"/>
            <a:ext cx="5099051" cy="18833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958849" y="3401190"/>
            <a:ext cx="49466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63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14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8" y="2005660"/>
            <a:ext cx="1902599" cy="1981200"/>
          </a:xfrm>
        </p:spPr>
        <p:txBody>
          <a:bodyPr anchor="b">
            <a:normAutofit/>
          </a:bodyPr>
          <a:lstStyle>
            <a:lvl1pPr algn="ctr">
              <a:defRPr sz="1662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047" y="1418636"/>
            <a:ext cx="2891654" cy="7068728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2648" y="4378205"/>
            <a:ext cx="1902599" cy="3522139"/>
          </a:xfrm>
        </p:spPr>
        <p:txBody>
          <a:bodyPr anchor="t">
            <a:normAutofit/>
          </a:bodyPr>
          <a:lstStyle>
            <a:lvl1pPr marL="0" indent="0" algn="ctr">
              <a:buNone/>
              <a:defRPr sz="1108"/>
            </a:lvl1pPr>
            <a:lvl2pPr marL="316520" indent="0">
              <a:buNone/>
              <a:defRPr sz="831"/>
            </a:lvl2pPr>
            <a:lvl3pPr marL="633039" indent="0">
              <a:buNone/>
              <a:defRPr sz="692"/>
            </a:lvl3pPr>
            <a:lvl4pPr marL="949559" indent="0">
              <a:buNone/>
              <a:defRPr sz="623"/>
            </a:lvl4pPr>
            <a:lvl5pPr marL="1266078" indent="0">
              <a:buNone/>
              <a:defRPr sz="623"/>
            </a:lvl5pPr>
            <a:lvl6pPr marL="1582598" indent="0">
              <a:buNone/>
              <a:defRPr sz="623"/>
            </a:lvl6pPr>
            <a:lvl7pPr marL="1899117" indent="0">
              <a:buNone/>
              <a:defRPr sz="623"/>
            </a:lvl7pPr>
            <a:lvl8pPr marL="2215637" indent="0">
              <a:buNone/>
              <a:defRPr sz="623"/>
            </a:lvl8pPr>
            <a:lvl9pPr marL="2532156" indent="0">
              <a:buNone/>
              <a:defRPr sz="62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958849" y="4206992"/>
            <a:ext cx="175019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26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2721091"/>
            <a:ext cx="2724152" cy="1981200"/>
          </a:xfrm>
        </p:spPr>
        <p:txBody>
          <a:bodyPr anchor="b">
            <a:normAutofit/>
          </a:bodyPr>
          <a:lstStyle>
            <a:lvl1pPr algn="ctr">
              <a:defRPr sz="1662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02" y="1492014"/>
            <a:ext cx="2197097" cy="6921974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108"/>
            </a:lvl1pPr>
            <a:lvl2pPr marL="316520" indent="0">
              <a:buNone/>
              <a:defRPr sz="1108"/>
            </a:lvl2pPr>
            <a:lvl3pPr marL="633039" indent="0">
              <a:buNone/>
              <a:defRPr sz="1108"/>
            </a:lvl3pPr>
            <a:lvl4pPr marL="949559" indent="0">
              <a:buNone/>
              <a:defRPr sz="1108"/>
            </a:lvl4pPr>
            <a:lvl5pPr marL="1266078" indent="0">
              <a:buNone/>
              <a:defRPr sz="1108"/>
            </a:lvl5pPr>
            <a:lvl6pPr marL="1582598" indent="0">
              <a:buNone/>
              <a:defRPr sz="1108"/>
            </a:lvl6pPr>
            <a:lvl7pPr marL="1899117" indent="0">
              <a:buNone/>
              <a:defRPr sz="1108"/>
            </a:lvl7pPr>
            <a:lvl8pPr marL="2215637" indent="0">
              <a:buNone/>
              <a:defRPr sz="1108"/>
            </a:lvl8pPr>
            <a:lvl9pPr marL="2532156" indent="0">
              <a:buNone/>
              <a:defRPr sz="1108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2649" y="4702291"/>
            <a:ext cx="2724151" cy="264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108"/>
            </a:lvl1pPr>
            <a:lvl2pPr marL="316520" indent="0">
              <a:buNone/>
              <a:defRPr sz="831"/>
            </a:lvl2pPr>
            <a:lvl3pPr marL="633039" indent="0">
              <a:buNone/>
              <a:defRPr sz="692"/>
            </a:lvl3pPr>
            <a:lvl4pPr marL="949559" indent="0">
              <a:buNone/>
              <a:defRPr sz="623"/>
            </a:lvl4pPr>
            <a:lvl5pPr marL="1266078" indent="0">
              <a:buNone/>
              <a:defRPr sz="623"/>
            </a:lvl5pPr>
            <a:lvl6pPr marL="1582598" indent="0">
              <a:buNone/>
              <a:defRPr sz="623"/>
            </a:lvl6pPr>
            <a:lvl7pPr marL="1899117" indent="0">
              <a:buNone/>
              <a:defRPr sz="623"/>
            </a:lvl7pPr>
            <a:lvl8pPr marL="2215637" indent="0">
              <a:buNone/>
              <a:defRPr sz="623"/>
            </a:lvl8pPr>
            <a:lvl9pPr marL="2532156" indent="0">
              <a:buNone/>
              <a:defRPr sz="62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0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6864350" cy="9906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2649" y="1322154"/>
            <a:ext cx="5099051" cy="18833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49" y="3596862"/>
            <a:ext cx="5099052" cy="49761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67503" y="8609659"/>
            <a:ext cx="861212" cy="4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2649" y="8609659"/>
            <a:ext cx="3828500" cy="4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85068" y="8609659"/>
            <a:ext cx="296633" cy="4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2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85A3D4-A9C8-0555-AFD0-9F81A63C21D7}"/>
              </a:ext>
            </a:extLst>
          </p:cNvPr>
          <p:cNvSpPr txBox="1"/>
          <p:nvPr/>
        </p:nvSpPr>
        <p:spPr>
          <a:xfrm>
            <a:off x="420543" y="1769097"/>
            <a:ext cx="6020662" cy="31808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600" dirty="0">
                <a:latin typeface="Modern Love"/>
              </a:rPr>
              <a:t>CRIME REPORTING SOFTWARE</a:t>
            </a:r>
          </a:p>
        </p:txBody>
      </p:sp>
      <p:pic>
        <p:nvPicPr>
          <p:cNvPr id="4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42B2FCE9-1252-2560-5AB8-364431E4B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839" y="5907338"/>
            <a:ext cx="274511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1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47453CE6-977C-0DD7-C91B-830EC652D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" y="-2605"/>
            <a:ext cx="6852940" cy="990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68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262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77C82A4-BC32-64F0-912F-ABD2079DEE91}"/>
              </a:ext>
            </a:extLst>
          </p:cNvPr>
          <p:cNvSpPr txBox="1"/>
          <p:nvPr/>
        </p:nvSpPr>
        <p:spPr>
          <a:xfrm>
            <a:off x="519545" y="840916"/>
            <a:ext cx="5839691" cy="84638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600" dirty="0">
                <a:solidFill>
                  <a:srgbClr val="262626"/>
                </a:solidFill>
                <a:latin typeface="Modern Love"/>
                <a:cs typeface="Segoe UI"/>
              </a:rPr>
              <a:t>AKNOWLEDGMENT</a:t>
            </a:r>
            <a:r>
              <a:rPr lang="en-US" sz="4600" dirty="0">
                <a:solidFill>
                  <a:srgbClr val="262626"/>
                </a:solidFill>
                <a:latin typeface="Modern Love"/>
              </a:rPr>
              <a:t> </a:t>
            </a:r>
          </a:p>
          <a:p>
            <a:r>
              <a:rPr lang="en-US" dirty="0">
                <a:latin typeface="Avenir Next LT Pro"/>
                <a:cs typeface="Segoe UI"/>
              </a:rPr>
              <a:t>I express my sincere gratitude to our Principal, Mrs. Anila Jayachandran and vice principle, Mrs. Mini C P for giving me the opportunity to hone my skills and expand my knowledge in computer science. </a:t>
            </a:r>
          </a:p>
          <a:p>
            <a:endParaRPr lang="en-US" dirty="0">
              <a:latin typeface="Avenir Next LT Pro"/>
              <a:cs typeface="Segoe UI"/>
            </a:endParaRPr>
          </a:p>
          <a:p>
            <a:r>
              <a:rPr lang="en-US" dirty="0">
                <a:latin typeface="Avenir Next LT Pro"/>
                <a:cs typeface="Segoe UI"/>
              </a:rPr>
              <a:t>I also thank them for providing the facilities to work on the project.  </a:t>
            </a:r>
          </a:p>
          <a:p>
            <a:endParaRPr lang="en-US" dirty="0">
              <a:latin typeface="Avenir Next LT Pro"/>
              <a:cs typeface="Segoe UI"/>
            </a:endParaRPr>
          </a:p>
          <a:p>
            <a:r>
              <a:rPr lang="en-US" dirty="0">
                <a:latin typeface="Avenir Next LT Pro"/>
                <a:cs typeface="Segoe UI"/>
              </a:rPr>
              <a:t>I also thank our computer science teacher Mrs. Suma U Nambisan for her constant support and guidance without which we couldn’t have successfully completed the project. I would also like to thank my group members for their support and hard work which made the project better. I would also like to thank all of my friends who provided me with helpful criticisms along the way which helped me to engineer this program beautifully as it is now. </a:t>
            </a:r>
          </a:p>
          <a:p>
            <a:endParaRPr lang="en-US" dirty="0">
              <a:latin typeface="Avenir Next LT Pro"/>
              <a:cs typeface="Segoe UI"/>
            </a:endParaRPr>
          </a:p>
          <a:p>
            <a:r>
              <a:rPr lang="en-US" dirty="0">
                <a:latin typeface="Avenir Next LT Pro"/>
                <a:cs typeface="Segoe UI"/>
              </a:rPr>
              <a:t>I would also like to thank my parents who provided me with additional gadgets and other amenities and also for their encouragement and support. I would also like to thank CBSE for providing the opportunity to be introduced to the realm of computer programming </a:t>
            </a:r>
          </a:p>
          <a:p>
            <a:r>
              <a:rPr lang="en-US" dirty="0">
                <a:latin typeface="Avenir Next LT Pro"/>
                <a:cs typeface="Segoe UI"/>
              </a:rPr>
              <a:t>Last but not the least I would like to thank all those who directly or indirectly helped me and my group members in completion of our project. </a:t>
            </a:r>
          </a:p>
          <a:p>
            <a:endParaRPr lang="en-US" sz="1200">
              <a:latin typeface="Avenir Next LT Pro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B665-DB2E-BA92-A979-B11369A27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55C53-23DA-AB67-6F55-5CE2BCB2F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3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F7E9-0639-C87D-E5C8-7D28F1DCFA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86114" y="1301621"/>
            <a:ext cx="5099050" cy="80327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93BEB-A461-8302-A799-E7CF71C1BDD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32824" y="2538153"/>
            <a:ext cx="5826412" cy="6388100"/>
          </a:xfrm>
        </p:spPr>
        <p:txBody>
          <a:bodyPr>
            <a:normAutofit/>
          </a:bodyPr>
          <a:lstStyle/>
          <a:p>
            <a:pPr>
              <a:buSzPct val="114999"/>
            </a:pPr>
            <a:r>
              <a:rPr lang="en-US" dirty="0">
                <a:ea typeface="+mn-lt"/>
                <a:cs typeface="+mn-lt"/>
              </a:rPr>
              <a:t>The "Crime Reporting Software" has been developed to improve the efficiency of reporting crime. This software is supported to initiate a quick response whenever a crime is reported. Moreover, this system is designed for the masses to report any crime they come across at the moment's notice. It's designed in a user-friendly manner, with descriptive evidence provided on the spot, will help the police with access to adequate and reliable evidence. .</a:t>
            </a:r>
            <a:endParaRPr lang="en-US" dirty="0"/>
          </a:p>
          <a:p>
            <a:pPr>
              <a:buSzPct val="114999"/>
            </a:pPr>
            <a:r>
              <a:rPr lang="en-US" dirty="0">
                <a:ea typeface="+mn-lt"/>
                <a:cs typeface="+mn-lt"/>
              </a:rPr>
              <a:t>This software if made with portability in mind. All features can be accessed within a few seconds after installation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0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F610-2D21-044A-ACB5-99CF9871EF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86114" y="1073181"/>
            <a:ext cx="5099050" cy="1176337"/>
          </a:xfrm>
        </p:spPr>
        <p:txBody>
          <a:bodyPr>
            <a:normAutofit fontScale="90000"/>
          </a:bodyPr>
          <a:lstStyle/>
          <a:p>
            <a:r>
              <a:rPr lang="en-US" dirty="0"/>
              <a:t>SCOPE OF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88C0D-D6F3-DBC7-0B54-1A4040E410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5951" y="2600585"/>
            <a:ext cx="5743285" cy="6013450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The program is divided into two main sections:-.</a:t>
            </a:r>
          </a:p>
          <a:p>
            <a:pPr marL="457200" indent="-457200">
              <a:buSzPct val="114999"/>
              <a:buAutoNum type="arabicPeriod"/>
            </a:pPr>
            <a:r>
              <a:rPr lang="en-US" b="1" u="sng" dirty="0">
                <a:latin typeface="Century"/>
                <a:ea typeface="+mn-lt"/>
                <a:cs typeface="+mn-lt"/>
              </a:rPr>
              <a:t>Users</a:t>
            </a:r>
            <a:r>
              <a:rPr lang="en-US" b="1" dirty="0">
                <a:latin typeface="Century"/>
                <a:ea typeface="+mn-lt"/>
                <a:cs typeface="+mn-lt"/>
              </a:rPr>
              <a:t>:- </a:t>
            </a:r>
            <a:r>
              <a:rPr lang="en-US" dirty="0">
                <a:latin typeface="Garamond"/>
                <a:ea typeface="+mn-lt"/>
                <a:cs typeface="+mn-lt"/>
              </a:rPr>
              <a:t>which includes admins and registered members.</a:t>
            </a:r>
            <a:endParaRPr lang="en-US" dirty="0"/>
          </a:p>
          <a:p>
            <a:pPr marL="457200" indent="-457200">
              <a:buSzPct val="114999"/>
              <a:buAutoNum type="arabicPeriod"/>
            </a:pPr>
            <a:r>
              <a:rPr lang="en-US" b="1" u="sng" dirty="0">
                <a:latin typeface="Century"/>
                <a:ea typeface="+mn-lt"/>
                <a:cs typeface="+mn-lt"/>
              </a:rPr>
              <a:t>Crimes</a:t>
            </a:r>
            <a:r>
              <a:rPr lang="en-US" b="1" dirty="0">
                <a:latin typeface="Garamond"/>
                <a:ea typeface="+mn-lt"/>
                <a:cs typeface="+mn-lt"/>
              </a:rPr>
              <a:t>:-</a:t>
            </a:r>
            <a:r>
              <a:rPr lang="en-US" dirty="0">
                <a:latin typeface="Garamond"/>
                <a:ea typeface="+mn-lt"/>
                <a:cs typeface="+mn-lt"/>
              </a:rPr>
              <a:t> which includes all reported data.</a:t>
            </a:r>
            <a:endParaRPr lang="en-US" b="1" i="1" dirty="0">
              <a:latin typeface="Garamond"/>
              <a:ea typeface="+mn-lt"/>
              <a:cs typeface="+mn-lt"/>
            </a:endParaRPr>
          </a:p>
          <a:p>
            <a:pPr marL="457200" indent="-457200">
              <a:buSzPct val="114999"/>
              <a:buAutoNum type="arabicPeriod"/>
            </a:pPr>
            <a:endParaRPr lang="en-US" dirty="0">
              <a:latin typeface="Garamond"/>
              <a:ea typeface="+mn-lt"/>
              <a:cs typeface="+mn-lt"/>
            </a:endParaRPr>
          </a:p>
          <a:p>
            <a:pPr marL="0" indent="0">
              <a:buSzPct val="114999"/>
              <a:buNone/>
            </a:pPr>
            <a:r>
              <a:rPr lang="en-US" dirty="0">
                <a:latin typeface="Garamond"/>
                <a:ea typeface="+mn-lt"/>
                <a:cs typeface="+mn-lt"/>
              </a:rPr>
              <a:t>All information regarding the users is stored in a database "login" which includes </a:t>
            </a:r>
            <a:r>
              <a:rPr lang="en-US" dirty="0" err="1">
                <a:latin typeface="Garamond"/>
                <a:ea typeface="+mn-lt"/>
                <a:cs typeface="+mn-lt"/>
              </a:rPr>
              <a:t>userno</a:t>
            </a:r>
            <a:r>
              <a:rPr lang="en-US" dirty="0">
                <a:latin typeface="Garamond"/>
                <a:ea typeface="+mn-lt"/>
                <a:cs typeface="+mn-lt"/>
              </a:rPr>
              <a:t>, name, password, </a:t>
            </a:r>
            <a:r>
              <a:rPr lang="en-US" dirty="0" err="1">
                <a:latin typeface="Garamond"/>
                <a:ea typeface="+mn-lt"/>
                <a:cs typeface="+mn-lt"/>
              </a:rPr>
              <a:t>phoneno</a:t>
            </a:r>
            <a:r>
              <a:rPr lang="en-US" dirty="0">
                <a:latin typeface="Garamond"/>
                <a:ea typeface="+mn-lt"/>
                <a:cs typeface="+mn-lt"/>
              </a:rPr>
              <a:t> and admin details.</a:t>
            </a:r>
          </a:p>
          <a:p>
            <a:pPr marL="0" indent="0">
              <a:buNone/>
            </a:pPr>
            <a:r>
              <a:rPr lang="en-US" dirty="0">
                <a:latin typeface="Garamond"/>
                <a:ea typeface="+mn-lt"/>
                <a:cs typeface="+mn-lt"/>
              </a:rPr>
              <a:t>All details are stored and fetched from MySQL database "Login".</a:t>
            </a:r>
          </a:p>
          <a:p>
            <a:pPr marL="457200" indent="-457200" algn="ctr">
              <a:buSzPct val="114999"/>
              <a:buAutoNum type="arabicPeriod"/>
            </a:pPr>
            <a:endParaRPr lang="en-US" b="1" dirty="0">
              <a:latin typeface="Garamond"/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b="1" dirty="0">
              <a:latin typeface="Garamond"/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b="1" dirty="0">
              <a:latin typeface="Garamond"/>
              <a:ea typeface="+mn-lt"/>
              <a:cs typeface="+mn-lt"/>
            </a:endParaRPr>
          </a:p>
          <a:p>
            <a:pPr marL="457200" indent="-457200" algn="ctr">
              <a:buAutoNum type="arabicPeriod"/>
            </a:pPr>
            <a:endParaRPr lang="en-US" b="1" dirty="0">
              <a:latin typeface="Garamond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898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A0E51B18-1F19-A9A0-31EF-58CCA577D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" y="7494"/>
            <a:ext cx="6848674" cy="98974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9106B9-196A-8769-7368-5EA910D8E86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86114" y="117246"/>
            <a:ext cx="5099050" cy="1052084"/>
          </a:xfrm>
        </p:spPr>
        <p:txBody>
          <a:bodyPr/>
          <a:lstStyle/>
          <a:p>
            <a:r>
              <a:rPr lang="en-US" dirty="0"/>
              <a:t>SOURCE CODE</a:t>
            </a:r>
          </a:p>
        </p:txBody>
      </p:sp>
    </p:spTree>
    <p:extLst>
      <p:ext uri="{BB962C8B-B14F-4D97-AF65-F5344CB8AC3E}">
        <p14:creationId xmlns:p14="http://schemas.microsoft.com/office/powerpoint/2010/main" val="1090196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B3932BC7-905E-79C3-643E-DD25345C5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" y="7836"/>
            <a:ext cx="6846610" cy="989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12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, letter&#10;&#10;Description automatically generated">
            <a:extLst>
              <a:ext uri="{FF2B5EF4-FFF2-40B4-BE49-F238E27FC236}">
                <a16:creationId xmlns:a16="http://schemas.microsoft.com/office/drawing/2014/main" id="{E274CF1A-0C70-45DB-72A3-7802B75C3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84" y="1830"/>
            <a:ext cx="6865184" cy="990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5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97242367-0A47-397D-C574-2190C5710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" y="1830"/>
            <a:ext cx="6846905" cy="990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82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A4 Paper (210x297 mm)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Organic</vt:lpstr>
      <vt:lpstr>PowerPoint Presentation</vt:lpstr>
      <vt:lpstr>PowerPoint Presentation</vt:lpstr>
      <vt:lpstr>CONTENTS</vt:lpstr>
      <vt:lpstr>INTRODUCTION</vt:lpstr>
      <vt:lpstr>SCOPE OF THE PROGRAM</vt:lpstr>
      <vt:lpstr>SOURCE CODE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386</cp:revision>
  <dcterms:created xsi:type="dcterms:W3CDTF">2013-07-15T20:26:40Z</dcterms:created>
  <dcterms:modified xsi:type="dcterms:W3CDTF">2022-11-14T01:33:03Z</dcterms:modified>
</cp:coreProperties>
</file>