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1" r:id="rId4"/>
    <p:sldId id="267" r:id="rId5"/>
    <p:sldId id="268" r:id="rId6"/>
    <p:sldId id="262" r:id="rId7"/>
    <p:sldId id="269" r:id="rId8"/>
    <p:sldId id="270" r:id="rId9"/>
    <p:sldId id="263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d Wine Quality Analysis Presentation" id="{DB5B5A35-0C0B-7A41-9325-89D563CE5F4D}">
          <p14:sldIdLst>
            <p14:sldId id="256"/>
          </p14:sldIdLst>
        </p14:section>
        <p14:section name="Background" id="{EC797ECD-B963-6240-91B1-6EE5D2E49F77}">
          <p14:sldIdLst>
            <p14:sldId id="266"/>
          </p14:sldIdLst>
        </p14:section>
        <p14:section name="Data &amp; Evaluation Questions" id="{F5B873E4-CD55-864E-BBB1-A4ABE6D903B1}">
          <p14:sldIdLst>
            <p14:sldId id="261"/>
            <p14:sldId id="267"/>
            <p14:sldId id="268"/>
          </p14:sldIdLst>
        </p14:section>
        <p14:section name="Tests Run" id="{DA0E840E-4464-F14E-8A32-D73E7CB4C900}">
          <p14:sldIdLst>
            <p14:sldId id="262"/>
            <p14:sldId id="269"/>
            <p14:sldId id="270"/>
          </p14:sldIdLst>
        </p14:section>
        <p14:section name="Results From Tests" id="{3E0D02AD-1B15-224E-AC87-C4A4F4CEC277}">
          <p14:sldIdLst>
            <p14:sldId id="263"/>
            <p14:sldId id="271"/>
            <p14:sldId id="272"/>
          </p14:sldIdLst>
        </p14:section>
        <p14:section name="Analysis of Data" id="{42BEDE15-D083-AC45-AFCE-256214B7B9FF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7"/>
    <p:restoredTop sz="94679"/>
  </p:normalViewPr>
  <p:slideViewPr>
    <p:cSldViewPr snapToGrid="0">
      <p:cViewPr varScale="1">
        <p:scale>
          <a:sx n="80" d="100"/>
          <a:sy n="80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B097-5BE1-C11F-82A1-CC4CA439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8640A-5152-400D-BCE8-63161A1D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B4B2-0371-4A18-4E4E-B97DFB0B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DDFF-8A21-B51D-F26D-4ADCF1A7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6135-7860-F7B2-4E32-AA991B1C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7467-B83D-324C-D845-9BAE50C3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13EC9-158C-F5E6-ECDF-1E7230DE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D572-BAB8-3666-9FF4-138824B3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1061-CCCB-356E-967F-9BF25949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4552-6256-E179-4112-B5A36696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B97FE-6FA8-2F0D-2B7E-B78EFB7A3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B565E-DF89-E813-1B6F-2DF883F4F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CF67-8630-4A6B-AFD7-EC5076A6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8C9B-E3A4-799C-B61D-CBC55400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658D-C47C-296F-A5A6-9E0D297A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6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4FF4-651F-1F57-BF68-37C397A2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5C47-1EB0-AA7B-7DD5-DF548CC6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6EF9-9C42-74B6-96D9-27B88455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8F7F-F81D-A811-D18E-499A05AB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DB1E-DC53-92DF-5279-A38C019E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35E5-0D2D-F0D7-8BE7-D3178388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C324-7591-7C0E-985F-5E18CA6E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1A7E-9052-0BD7-0A7E-FC10B87A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8653-CC5A-01F9-016A-840752E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06AE-AF56-BE7B-7676-5907AD4C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8BEC-6516-A819-321B-6311F91D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C7D3-4784-F123-2F26-49745DD1F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9C77B-F3AD-A94E-7CBA-7801E1276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158B-3F73-3F3F-5295-69CFD223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477C5-51AD-6416-8ACC-DF6DA43C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638D0-E194-0740-2320-57033C8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8AFD-ED24-3349-2556-8125EF31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54AFD-D3EB-47E6-8313-C02D3E52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0DF8D-67BC-9C7C-825C-DE9D9BDD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2646C-3408-8E1E-31BE-B2449654C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44065-55BD-2EF7-CC57-B7F2865CB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0339-F8CF-BAE0-9E52-68E2482B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A60D0-B03D-E7B5-C48E-FF9D469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11024-EBE9-FBF0-2E48-266D4C78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F034-AAC2-6E7A-DBF4-6B6B8A0B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7E6E6-5BC6-A1DC-F551-16ACC947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80FD9-60A7-610D-FFC9-2A5FB822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E9C30-D1CF-9EDF-DDF6-43521484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51B68-275E-02DD-113B-EF974BAE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E277A-6218-3AC9-DC50-E36BAF23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2167D-7582-C341-7BD6-EFE815E7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A13F-DE9C-D528-F483-A6BA4A52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AD97-208E-85B3-0B9D-7B07BEF2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4AFFC-2115-89AE-27FC-7F905F90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D7D05-E0BF-4847-2C2B-0BB1AF8D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81D03-0933-E353-4D79-C375A4E9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7503-68A3-3016-6AE3-1B094890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DD19-2FB1-4F4A-9236-D7C1508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EB512-2584-B5B2-B080-F71CDFECA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904D-4BEF-C81D-86FE-E1A02A41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9A76D-DC9D-00BD-DE18-D8BBB88A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0E1C-336F-B002-43F7-B168EB3A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D833-00CA-FDF6-B027-C8286F0F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FFCAA-62C6-DEAD-C429-02A448B2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0533-34EE-ABF1-CE5A-B2D0E8F4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1406-DCE3-F1B6-3033-A43AA7B3A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58D8-C142-BB4F-A0B8-AD7C9D685817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6206-A31A-39F4-AFA1-983C37A65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92DC7-6DC8-5679-7DC2-BA4B3553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2CF7-7EE2-5642-8447-6DBB75398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E6CC-5CA9-B065-DFF8-19C4EB43A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Wine Quality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5C4C4-8BF8-01FB-F998-7711D38A4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34FB-7353-06D2-0016-EA1E9A60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: What Factors Determine a Quality Wine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5806-899D-DDD2-F1E4-9B8C3706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results just from the tests run </a:t>
            </a:r>
          </a:p>
        </p:txBody>
      </p:sp>
    </p:spTree>
    <p:extLst>
      <p:ext uri="{BB962C8B-B14F-4D97-AF65-F5344CB8AC3E}">
        <p14:creationId xmlns:p14="http://schemas.microsoft.com/office/powerpoint/2010/main" val="361489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941C-F7D5-0FCA-33B4-402C0CD4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Which factor has the most impact on the alcohol percentage in wine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E535-1AE0-6037-AFFE-6C6F627E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results just from the tests run </a:t>
            </a:r>
          </a:p>
        </p:txBody>
      </p:sp>
    </p:spTree>
    <p:extLst>
      <p:ext uri="{BB962C8B-B14F-4D97-AF65-F5344CB8AC3E}">
        <p14:creationId xmlns:p14="http://schemas.microsoft.com/office/powerpoint/2010/main" val="86086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787F-24CB-68A2-4E25-98B9511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423A-4EB7-5A8B-A463-572258851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AB2-8A78-F415-7AC0-DAE12A65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red wine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6D97-A5B6-F923-BEEC-FA8E4C32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people love drinking it </a:t>
            </a:r>
          </a:p>
          <a:p>
            <a:r>
              <a:rPr lang="en-US" dirty="0"/>
              <a:t>Where are the most popular places for different types</a:t>
            </a:r>
          </a:p>
          <a:p>
            <a:r>
              <a:rPr lang="en-US" dirty="0"/>
              <a:t>Why are certain regions better than others to make it </a:t>
            </a:r>
          </a:p>
          <a:p>
            <a:r>
              <a:rPr lang="en-US" dirty="0"/>
              <a:t>What does the environment have to do with the production of red wine </a:t>
            </a:r>
          </a:p>
        </p:txBody>
      </p:sp>
    </p:spTree>
    <p:extLst>
      <p:ext uri="{BB962C8B-B14F-4D97-AF65-F5344CB8AC3E}">
        <p14:creationId xmlns:p14="http://schemas.microsoft.com/office/powerpoint/2010/main" val="161775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6C4-77DB-AF16-E73E-A6145E59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46803" cy="2852737"/>
          </a:xfrm>
        </p:spPr>
        <p:txBody>
          <a:bodyPr/>
          <a:lstStyle/>
          <a:p>
            <a:r>
              <a:rPr lang="en-US" dirty="0"/>
              <a:t>Data and the Evaluation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5010-613A-FE3C-35FA-AB682A110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34FB-7353-06D2-0016-EA1E9A60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: What Factors Determine a Quality Wine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5806-899D-DDD2-F1E4-9B8C3706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question</a:t>
            </a:r>
          </a:p>
          <a:p>
            <a:r>
              <a:rPr lang="en-US" dirty="0"/>
              <a:t>The variables that went into it </a:t>
            </a:r>
          </a:p>
        </p:txBody>
      </p:sp>
    </p:spTree>
    <p:extLst>
      <p:ext uri="{BB962C8B-B14F-4D97-AF65-F5344CB8AC3E}">
        <p14:creationId xmlns:p14="http://schemas.microsoft.com/office/powerpoint/2010/main" val="34962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941C-F7D5-0FCA-33B4-402C0CD4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Which factor has the most impact on the alcohol percentage in wine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E535-1AE0-6037-AFFE-6C6F627E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question</a:t>
            </a:r>
          </a:p>
          <a:p>
            <a:r>
              <a:rPr lang="en-US" dirty="0"/>
              <a:t>The variables that went into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B683-5C4D-EF41-7D53-72506CFF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Run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64C5C-A109-114D-B928-C1F159526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34FB-7353-06D2-0016-EA1E9A60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: What Factors Determine a Quality Wine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5806-899D-DDD2-F1E4-9B8C3706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 Square Test</a:t>
            </a:r>
          </a:p>
          <a:p>
            <a:r>
              <a:rPr lang="en-US" dirty="0"/>
              <a:t>Stepwise Regression </a:t>
            </a:r>
          </a:p>
          <a:p>
            <a:pPr marL="0" indent="0">
              <a:buNone/>
            </a:pPr>
            <a:r>
              <a:rPr lang="en-US" dirty="0"/>
              <a:t>(Show code ) </a:t>
            </a:r>
          </a:p>
        </p:txBody>
      </p:sp>
    </p:spTree>
    <p:extLst>
      <p:ext uri="{BB962C8B-B14F-4D97-AF65-F5344CB8AC3E}">
        <p14:creationId xmlns:p14="http://schemas.microsoft.com/office/powerpoint/2010/main" val="7774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941C-F7D5-0FCA-33B4-402C0CD4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Which factor has the most impact on the alcohol percentage in wine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E535-1AE0-6037-AFFE-6C6F627E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Stepwise Regression </a:t>
            </a:r>
          </a:p>
          <a:p>
            <a:r>
              <a:rPr lang="en-US" dirty="0"/>
              <a:t>(Show Code )</a:t>
            </a:r>
          </a:p>
        </p:txBody>
      </p:sp>
    </p:spTree>
    <p:extLst>
      <p:ext uri="{BB962C8B-B14F-4D97-AF65-F5344CB8AC3E}">
        <p14:creationId xmlns:p14="http://schemas.microsoft.com/office/powerpoint/2010/main" val="388518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0995-C8BF-5039-5C22-DC7B4DDE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DA14-B439-670D-F344-A13291102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188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Red Wine Quality Analysis</vt:lpstr>
      <vt:lpstr>Background on red wine </vt:lpstr>
      <vt:lpstr>Data and the Evaluation Questions</vt:lpstr>
      <vt:lpstr>Question 1 : What Factors Determine a Quality Wine ?</vt:lpstr>
      <vt:lpstr>Question 2: Which factor has the most impact on the alcohol percentage in wine ?</vt:lpstr>
      <vt:lpstr>Tests Run </vt:lpstr>
      <vt:lpstr>Question 1 : What Factors Determine a Quality Wine ?</vt:lpstr>
      <vt:lpstr>Question 2: Which factor has the most impact on the alcohol percentage in wine ?</vt:lpstr>
      <vt:lpstr>Results From Tests</vt:lpstr>
      <vt:lpstr>Question 1 : What Factors Determine a Quality Wine ?</vt:lpstr>
      <vt:lpstr>Question 2: Which factor has the most impact on the alcohol percentage in wine ?</vt:lpstr>
      <vt:lpstr>Analysis of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Wine Quality Analysis</dc:title>
  <dc:creator>carlos duque</dc:creator>
  <cp:lastModifiedBy>carlos duque</cp:lastModifiedBy>
  <cp:revision>2</cp:revision>
  <dcterms:created xsi:type="dcterms:W3CDTF">2022-10-26T08:13:41Z</dcterms:created>
  <dcterms:modified xsi:type="dcterms:W3CDTF">2022-11-01T21:56:04Z</dcterms:modified>
</cp:coreProperties>
</file>