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D7983EB-C28D-4D3B-98B3-9878077C8882}">
          <p14:sldIdLst>
            <p14:sldId id="256"/>
          </p14:sldIdLst>
        </p14:section>
        <p14:section name="Why Docker?" id="{BE41D685-4C69-4616-9CD2-AADD494D20C4}">
          <p14:sldIdLst>
            <p14:sldId id="257"/>
            <p14:sldId id="258"/>
            <p14:sldId id="259"/>
          </p14:sldIdLst>
        </p14:section>
        <p14:section name="How it works" id="{60AB0394-5D67-4B9A-8B9C-21411BBC4B62}">
          <p14:sldIdLst>
            <p14:sldId id="260"/>
            <p14:sldId id="261"/>
            <p14:sldId id="262"/>
          </p14:sldIdLst>
        </p14:section>
        <p14:section name="DevOps Data Science" id="{AA27F248-3B0E-46C8-B34D-56BB3BCFD13B}">
          <p14:sldIdLst>
            <p14:sldId id="263"/>
            <p14:sldId id="264"/>
            <p14:sldId id="265"/>
          </p14:sldIdLst>
        </p14:section>
        <p14:section name="Build and Store Your Model" id="{DF823AC1-2CB5-47A0-B290-5F08E9E8373A}">
          <p14:sldIdLst>
            <p14:sldId id="266"/>
            <p14:sldId id="267"/>
            <p14:sldId id="268"/>
          </p14:sldIdLst>
        </p14:section>
        <p14:section name="Expose Your Model as an API" id="{DBC17D4C-3BA3-4139-A12B-5C880FA77F4F}">
          <p14:sldIdLst>
            <p14:sldId id="269"/>
            <p14:sldId id="270"/>
            <p14:sldId id="271"/>
          </p14:sldIdLst>
        </p14:section>
        <p14:section name="Backend Interface" id="{A2E1A6E1-864C-4438-A3F2-109554823A46}">
          <p14:sldIdLst>
            <p14:sldId id="272"/>
            <p14:sldId id="273"/>
            <p14:sldId id="274"/>
          </p14:sldIdLst>
        </p14:section>
        <p14:section name="Dockerising Your App" id="{3D345CF6-E1C8-44E8-8299-82A1B8C2D30B}">
          <p14:sldIdLst>
            <p14:sldId id="275"/>
            <p14:sldId id="276"/>
            <p14:sldId id="277"/>
          </p14:sldIdLst>
        </p14:section>
        <p14:section name="Make Your First Request!" id="{67BF96E3-2634-4C9C-8FFB-83FF4BFFFBCB}">
          <p14:sldIdLst>
            <p14:sldId id="278"/>
          </p14:sldIdLst>
        </p14:section>
        <p14:section name="Thank you!" id="{73253512-DB0D-43A0-A4E0-0179727961F5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9E1C-11D6-4D86-AFFF-653A6E0CC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5A2A-C42D-4EE7-AE10-CB5C1DB9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0FFEF-487F-4B13-9F67-6E69F2FE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7C41-A9D5-4357-A034-2D4373C0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975B-ACD1-4201-9E47-787A020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34-8BDD-4ABD-ABC1-BFB400EE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ECE54-D25F-42BB-9D8A-BCBD7C88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6531-C8F8-43BC-BBE8-90E6559D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F65C-386E-4A78-B541-CE33CFC7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1230-4EFB-4197-AAAB-83036B7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3E2A5-D4C0-4ED6-B216-0814D59E1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96F23-A97C-4744-AC5E-D4B23764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40F2-A0FE-4EBD-A533-A2AE2FA8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FBE1-EC81-400A-918D-FE772083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ACF8-6072-4023-9ABD-036E68A7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CD1F-B247-4D4A-9145-21198F39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134D-DAD6-4920-A1F1-8DDA243F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2E1A-974A-4EB6-8469-0100BF5D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9175-928D-43CA-9413-D4CEE3CF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9318-C75C-4DD0-9E29-36257E5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9F13-0BE3-4E88-B590-8DE6C334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984EF-C082-47E4-B8D9-F496F696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85E4-1D16-4FDD-9E57-B205264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0CED-26AA-4F3A-9E29-1F8879DD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E4F3-0D8F-4023-99D0-D0C455B9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26CE-9157-4C8F-8E1A-863D65B6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D60F-8D1E-41A1-89A0-8CF7954A9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E761-B7B2-4B68-83E8-FEC9A429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74AAD-DF6E-41B0-B37D-F3F55D85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5B7C-713B-43AB-83E5-1F5282F7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72922-03E7-45C6-A020-AB8F6291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53B-27A4-4967-B673-0BDC5633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86FAE-3978-4929-B45B-0D96A8B6B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3F501-CD4A-44D9-B5C4-832CC2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0C118-BD31-40F0-8712-43253272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11025-67B5-4A0C-AABD-C6634A1CA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9E581-A658-4B5A-841D-7910A0C4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D5B0-9AF9-4D00-9B58-BAFF14B0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40456-3C4E-4801-8CE9-233FF42F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6461-700F-47E0-992C-03002C79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2EEBE-D3E8-458A-A30F-2F1A215D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93537-545C-4DBF-9F61-DA3EE0D7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35D6D-3194-433C-BC74-2FCD4129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09494-1E27-4492-93EC-3DA73C67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A66A9-B9EA-4AA8-B14C-27C7C652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9D600-A53C-4114-940E-60448584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7EE0-B4F0-4455-BFD7-DC9D8450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63F6-4D45-4164-9D18-1F2E8553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0CC80-99E1-4BC0-B338-1044244F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79E28-592D-49E8-8B3F-7417BDC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E93C-DA75-4A36-B7E9-DBD12B5F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C4F36-8229-4D22-BB8B-23A6BB4B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F28D-DB41-45D3-8BAE-A8D3D7E3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46A27-5D70-4BF9-A7C1-BB72C688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95E5-A527-4DE3-98AE-AF40631C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7E8B-1381-4D38-950D-02ABC78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F18F4-F488-4991-AAF5-F1E6E9D3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719C-A27A-4120-B466-F5A49B6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FD785-2757-4E4D-8AFD-CFD15A4A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6074-154E-4053-97AB-B35ACE7A1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496A-C1C1-4928-925B-B9EDFF6E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B801-406A-4A0B-AC9B-C60A84B864C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69C0-F4DC-4FD8-A0D9-BF60C232B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3FF5-25BD-4158-91A1-C36E1120D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626A-3C22-41F7-8281-48682EED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3F761D5B-4AEA-48EA-9209-BCCF6011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21" y="1483256"/>
            <a:ext cx="3341758" cy="28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A4928-3A85-4D61-A9C9-2C6480F7F6F0}"/>
              </a:ext>
            </a:extLst>
          </p:cNvPr>
          <p:cNvSpPr txBox="1"/>
          <p:nvPr/>
        </p:nvSpPr>
        <p:spPr>
          <a:xfrm>
            <a:off x="1598645" y="4297526"/>
            <a:ext cx="899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Deploying Your First </a:t>
            </a:r>
          </a:p>
          <a:p>
            <a:pPr algn="ctr"/>
            <a:r>
              <a:rPr lang="en-AU" sz="32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Machine Learning Model</a:t>
            </a:r>
            <a:endParaRPr lang="en-US" sz="3200" b="1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5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8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98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0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71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60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52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40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64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4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1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12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37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8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7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25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22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0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4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78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01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6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</Words>
  <Application>Microsoft Office PowerPoint</Application>
  <PresentationFormat>Widescreen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Loi Chau</dc:creator>
  <cp:lastModifiedBy>Vinh Loi Chau</cp:lastModifiedBy>
  <cp:revision>5</cp:revision>
  <dcterms:created xsi:type="dcterms:W3CDTF">2019-07-30T10:29:09Z</dcterms:created>
  <dcterms:modified xsi:type="dcterms:W3CDTF">2019-07-30T10:41:42Z</dcterms:modified>
</cp:coreProperties>
</file>