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34A16-9DBD-4B7C-A85D-6E6436441371}" v="240" dt="2022-09-23T09:42:06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oebe Groeneweg" userId="S::302303913@student.rocmondriaan.nl::c9046d9c-78f5-4c7f-9598-1b461201c2d7" providerId="AD" clId="Web-{D7034A16-9DBD-4B7C-A85D-6E6436441371}"/>
    <pc:docChg chg="addSld delSld modSld">
      <pc:chgData name="Phoebe Groeneweg" userId="S::302303913@student.rocmondriaan.nl::c9046d9c-78f5-4c7f-9598-1b461201c2d7" providerId="AD" clId="Web-{D7034A16-9DBD-4B7C-A85D-6E6436441371}" dt="2022-09-23T09:42:06.932" v="225" actId="1076"/>
      <pc:docMkLst>
        <pc:docMk/>
      </pc:docMkLst>
      <pc:sldChg chg="addSp delSp modSp">
        <pc:chgData name="Phoebe Groeneweg" userId="S::302303913@student.rocmondriaan.nl::c9046d9c-78f5-4c7f-9598-1b461201c2d7" providerId="AD" clId="Web-{D7034A16-9DBD-4B7C-A85D-6E6436441371}" dt="2022-09-23T09:42:06.932" v="225" actId="1076"/>
        <pc:sldMkLst>
          <pc:docMk/>
          <pc:sldMk cId="3351439039" sldId="256"/>
        </pc:sldMkLst>
        <pc:spChg chg="del">
          <ac:chgData name="Phoebe Groeneweg" userId="S::302303913@student.rocmondriaan.nl::c9046d9c-78f5-4c7f-9598-1b461201c2d7" providerId="AD" clId="Web-{D7034A16-9DBD-4B7C-A85D-6E6436441371}" dt="2022-09-23T09:14:46.131" v="1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Phoebe Groeneweg" userId="S::302303913@student.rocmondriaan.nl::c9046d9c-78f5-4c7f-9598-1b461201c2d7" providerId="AD" clId="Web-{D7034A16-9DBD-4B7C-A85D-6E6436441371}" dt="2022-09-23T09:14:44.084" v="0"/>
          <ac:spMkLst>
            <pc:docMk/>
            <pc:sldMk cId="3351439039" sldId="256"/>
            <ac:spMk id="3" creationId="{00000000-0000-0000-0000-000000000000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17:20.766" v="27" actId="14100"/>
          <ac:spMkLst>
            <pc:docMk/>
            <pc:sldMk cId="3351439039" sldId="256"/>
            <ac:spMk id="89" creationId="{D32DB23C-64E6-289C-7417-E1AC2DD836A5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18:28.895" v="52" actId="14100"/>
          <ac:spMkLst>
            <pc:docMk/>
            <pc:sldMk cId="3351439039" sldId="256"/>
            <ac:spMk id="90" creationId="{BF8DD203-74E3-218C-129B-65974E6CFA62}"/>
          </ac:spMkLst>
        </pc:spChg>
        <pc:spChg chg="add del mod">
          <ac:chgData name="Phoebe Groeneweg" userId="S::302303913@student.rocmondriaan.nl::c9046d9c-78f5-4c7f-9598-1b461201c2d7" providerId="AD" clId="Web-{D7034A16-9DBD-4B7C-A85D-6E6436441371}" dt="2022-09-23T09:18:33.567" v="53"/>
          <ac:spMkLst>
            <pc:docMk/>
            <pc:sldMk cId="3351439039" sldId="256"/>
            <ac:spMk id="91" creationId="{696E46B2-CE61-3BE0-CE1B-8A075380D647}"/>
          </ac:spMkLst>
        </pc:spChg>
        <pc:spChg chg="add del mod">
          <ac:chgData name="Phoebe Groeneweg" userId="S::302303913@student.rocmondriaan.nl::c9046d9c-78f5-4c7f-9598-1b461201c2d7" providerId="AD" clId="Web-{D7034A16-9DBD-4B7C-A85D-6E6436441371}" dt="2022-09-23T09:18:35.286" v="54"/>
          <ac:spMkLst>
            <pc:docMk/>
            <pc:sldMk cId="3351439039" sldId="256"/>
            <ac:spMk id="92" creationId="{41E02EF8-575F-1111-40CE-FB2E1A03730A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18:46.974" v="61" actId="20577"/>
          <ac:spMkLst>
            <pc:docMk/>
            <pc:sldMk cId="3351439039" sldId="256"/>
            <ac:spMk id="93" creationId="{C40A9245-9682-3BA3-BADE-8932B035287A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18:50.193" v="65" actId="20577"/>
          <ac:spMkLst>
            <pc:docMk/>
            <pc:sldMk cId="3351439039" sldId="256"/>
            <ac:spMk id="94" creationId="{69E4DB5F-5621-D75A-DFD3-AC9613A4A736}"/>
          </ac:spMkLst>
        </pc:spChg>
        <pc:spChg chg="add del mod">
          <ac:chgData name="Phoebe Groeneweg" userId="S::302303913@student.rocmondriaan.nl::c9046d9c-78f5-4c7f-9598-1b461201c2d7" providerId="AD" clId="Web-{D7034A16-9DBD-4B7C-A85D-6E6436441371}" dt="2022-09-23T09:19:02.319" v="69"/>
          <ac:spMkLst>
            <pc:docMk/>
            <pc:sldMk cId="3351439039" sldId="256"/>
            <ac:spMk id="95" creationId="{D4036D50-57C6-7865-A201-87283F8C51E8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39:41.564" v="214" actId="20577"/>
          <ac:spMkLst>
            <pc:docMk/>
            <pc:sldMk cId="3351439039" sldId="256"/>
            <ac:spMk id="96" creationId="{A69E628C-D314-C351-5171-A0ED7AED9F01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41:53.884" v="220"/>
          <ac:spMkLst>
            <pc:docMk/>
            <pc:sldMk cId="3351439039" sldId="256"/>
            <ac:spMk id="97" creationId="{F4499D33-BA9F-F8DF-09AE-65CA36B03F26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42:01.260" v="222" actId="1076"/>
          <ac:spMkLst>
            <pc:docMk/>
            <pc:sldMk cId="3351439039" sldId="256"/>
            <ac:spMk id="98" creationId="{D053608F-E4D2-02F9-34DD-683A5D0755BF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42:06.932" v="225" actId="1076"/>
          <ac:spMkLst>
            <pc:docMk/>
            <pc:sldMk cId="3351439039" sldId="256"/>
            <ac:spMk id="99" creationId="{3DFEA730-7E95-A50C-DF14-6612F8723B8D}"/>
          </ac:spMkLst>
        </pc:spChg>
        <pc:graphicFrameChg chg="add del mod modGraphic">
          <ac:chgData name="Phoebe Groeneweg" userId="S::302303913@student.rocmondriaan.nl::c9046d9c-78f5-4c7f-9598-1b461201c2d7" providerId="AD" clId="Web-{D7034A16-9DBD-4B7C-A85D-6E6436441371}" dt="2022-09-23T09:15:55.448" v="8"/>
          <ac:graphicFrameMkLst>
            <pc:docMk/>
            <pc:sldMk cId="3351439039" sldId="256"/>
            <ac:graphicFrameMk id="4" creationId="{CE85BEB7-6A4F-199F-E5FE-0E25A92838B1}"/>
          </ac:graphicFrameMkLst>
        </pc:graphicFrameChg>
        <pc:graphicFrameChg chg="add del mod modGraphic">
          <ac:chgData name="Phoebe Groeneweg" userId="S::302303913@student.rocmondriaan.nl::c9046d9c-78f5-4c7f-9598-1b461201c2d7" providerId="AD" clId="Web-{D7034A16-9DBD-4B7C-A85D-6E6436441371}" dt="2022-09-23T09:16:55.545" v="20"/>
          <ac:graphicFrameMkLst>
            <pc:docMk/>
            <pc:sldMk cId="3351439039" sldId="256"/>
            <ac:graphicFrameMk id="23" creationId="{937C26CE-2F28-D45F-8561-0B3A49DFFBF2}"/>
          </ac:graphicFrameMkLst>
        </pc:graphicFrameChg>
      </pc:sldChg>
      <pc:sldChg chg="new del">
        <pc:chgData name="Phoebe Groeneweg" userId="S::302303913@student.rocmondriaan.nl::c9046d9c-78f5-4c7f-9598-1b461201c2d7" providerId="AD" clId="Web-{D7034A16-9DBD-4B7C-A85D-6E6436441371}" dt="2022-09-23T09:14:53.444" v="3"/>
        <pc:sldMkLst>
          <pc:docMk/>
          <pc:sldMk cId="1225371868" sldId="257"/>
        </pc:sldMkLst>
      </pc:sldChg>
      <pc:sldChg chg="addSp delSp modSp add replId">
        <pc:chgData name="Phoebe Groeneweg" userId="S::302303913@student.rocmondriaan.nl::c9046d9c-78f5-4c7f-9598-1b461201c2d7" providerId="AD" clId="Web-{D7034A16-9DBD-4B7C-A85D-6E6436441371}" dt="2022-09-23T09:24:02.102" v="177"/>
        <pc:sldMkLst>
          <pc:docMk/>
          <pc:sldMk cId="4109911218" sldId="257"/>
        </pc:sldMkLst>
        <pc:spChg chg="add mod">
          <ac:chgData name="Phoebe Groeneweg" userId="S::302303913@student.rocmondriaan.nl::c9046d9c-78f5-4c7f-9598-1b461201c2d7" providerId="AD" clId="Web-{D7034A16-9DBD-4B7C-A85D-6E6436441371}" dt="2022-09-23T09:19:28.633" v="80" actId="20577"/>
          <ac:spMkLst>
            <pc:docMk/>
            <pc:sldMk cId="4109911218" sldId="257"/>
            <ac:spMk id="2" creationId="{F39C9ADC-1E5F-5596-F7CD-5DAB3B2BE464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0:37.434" v="100" actId="20577"/>
          <ac:spMkLst>
            <pc:docMk/>
            <pc:sldMk cId="4109911218" sldId="257"/>
            <ac:spMk id="3" creationId="{A6475A42-C925-4A86-8B12-11C1EAA6CA3A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0:40.590" v="104" actId="20577"/>
          <ac:spMkLst>
            <pc:docMk/>
            <pc:sldMk cId="4109911218" sldId="257"/>
            <ac:spMk id="4" creationId="{3D4BA003-3698-6E7E-22C6-05168C561B6B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0:49.278" v="113" actId="20577"/>
          <ac:spMkLst>
            <pc:docMk/>
            <pc:sldMk cId="4109911218" sldId="257"/>
            <ac:spMk id="5" creationId="{D3840C1D-57F1-12E9-7A0C-F1A96B845DCD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0:52.450" v="114" actId="20577"/>
          <ac:spMkLst>
            <pc:docMk/>
            <pc:sldMk cId="4109911218" sldId="257"/>
            <ac:spMk id="6" creationId="{A1D58FBB-9F02-4489-EBE6-46731C0C09BB}"/>
          </ac:spMkLst>
        </pc:spChg>
        <pc:spChg chg="add del mod">
          <ac:chgData name="Phoebe Groeneweg" userId="S::302303913@student.rocmondriaan.nl::c9046d9c-78f5-4c7f-9598-1b461201c2d7" providerId="AD" clId="Web-{D7034A16-9DBD-4B7C-A85D-6E6436441371}" dt="2022-09-23T09:20:31.855" v="98"/>
          <ac:spMkLst>
            <pc:docMk/>
            <pc:sldMk cId="4109911218" sldId="257"/>
            <ac:spMk id="7" creationId="{E9C5DB6F-7157-AABD-1B3F-E1B863503709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1:37.140" v="131" actId="20577"/>
          <ac:spMkLst>
            <pc:docMk/>
            <pc:sldMk cId="4109911218" sldId="257"/>
            <ac:spMk id="8" creationId="{CD70CFE0-F3CE-02D5-CD48-867009C27EA8}"/>
          </ac:spMkLst>
        </pc:spChg>
        <pc:spChg chg="add del mod">
          <ac:chgData name="Phoebe Groeneweg" userId="S::302303913@student.rocmondriaan.nl::c9046d9c-78f5-4c7f-9598-1b461201c2d7" providerId="AD" clId="Web-{D7034A16-9DBD-4B7C-A85D-6E6436441371}" dt="2022-09-23T09:22:00.251" v="140" actId="1076"/>
          <ac:spMkLst>
            <pc:docMk/>
            <pc:sldMk cId="4109911218" sldId="257"/>
            <ac:spMk id="9" creationId="{9A40B609-07A8-5CE5-973D-73F4DB516274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1:52.313" v="136" actId="1076"/>
          <ac:spMkLst>
            <pc:docMk/>
            <pc:sldMk cId="4109911218" sldId="257"/>
            <ac:spMk id="10" creationId="{8D42C5AE-1CEA-FA2A-A39C-CE2004AB3714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3:45.710" v="170" actId="14100"/>
          <ac:spMkLst>
            <pc:docMk/>
            <pc:sldMk cId="4109911218" sldId="257"/>
            <ac:spMk id="11" creationId="{CF24E511-1DE0-11CE-61CE-F526944C8877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3:51.117" v="173" actId="20577"/>
          <ac:spMkLst>
            <pc:docMk/>
            <pc:sldMk cId="4109911218" sldId="257"/>
            <ac:spMk id="12" creationId="{7BD0C442-9753-5E46-037A-B0BD3E5C5112}"/>
          </ac:spMkLst>
        </pc:spChg>
        <pc:spChg chg="add del mod">
          <ac:chgData name="Phoebe Groeneweg" userId="S::302303913@student.rocmondriaan.nl::c9046d9c-78f5-4c7f-9598-1b461201c2d7" providerId="AD" clId="Web-{D7034A16-9DBD-4B7C-A85D-6E6436441371}" dt="2022-09-23T09:24:02.102" v="177"/>
          <ac:spMkLst>
            <pc:docMk/>
            <pc:sldMk cId="4109911218" sldId="257"/>
            <ac:spMk id="13" creationId="{A96C5751-7E00-2FBF-B206-E7AF0C313FAE}"/>
          </ac:spMkLst>
        </pc:spChg>
      </pc:sldChg>
      <pc:sldChg chg="addSp delSp modSp add del replId">
        <pc:chgData name="Phoebe Groeneweg" userId="S::302303913@student.rocmondriaan.nl::c9046d9c-78f5-4c7f-9598-1b461201c2d7" providerId="AD" clId="Web-{D7034A16-9DBD-4B7C-A85D-6E6436441371}" dt="2022-09-23T09:25:05.559" v="198"/>
        <pc:sldMkLst>
          <pc:docMk/>
          <pc:sldMk cId="4158401423" sldId="258"/>
        </pc:sldMkLst>
        <pc:spChg chg="add del mod">
          <ac:chgData name="Phoebe Groeneweg" userId="S::302303913@student.rocmondriaan.nl::c9046d9c-78f5-4c7f-9598-1b461201c2d7" providerId="AD" clId="Web-{D7034A16-9DBD-4B7C-A85D-6E6436441371}" dt="2022-09-23T09:24:16.900" v="181"/>
          <ac:spMkLst>
            <pc:docMk/>
            <pc:sldMk cId="4158401423" sldId="258"/>
            <ac:spMk id="2" creationId="{EDD2152D-75A7-09BF-E412-C9E53E989E12}"/>
          </ac:spMkLst>
        </pc:spChg>
        <pc:spChg chg="add mod">
          <ac:chgData name="Phoebe Groeneweg" userId="S::302303913@student.rocmondriaan.nl::c9046d9c-78f5-4c7f-9598-1b461201c2d7" providerId="AD" clId="Web-{D7034A16-9DBD-4B7C-A85D-6E6436441371}" dt="2022-09-23T09:24:25.119" v="185" actId="20577"/>
          <ac:spMkLst>
            <pc:docMk/>
            <pc:sldMk cId="4158401423" sldId="258"/>
            <ac:spMk id="4" creationId="{B75259E5-420F-AB5D-35B0-E4391047C06C}"/>
          </ac:spMkLst>
        </pc:spChg>
        <pc:spChg chg="add del mod">
          <ac:chgData name="Phoebe Groeneweg" userId="S::302303913@student.rocmondriaan.nl::c9046d9c-78f5-4c7f-9598-1b461201c2d7" providerId="AD" clId="Web-{D7034A16-9DBD-4B7C-A85D-6E6436441371}" dt="2022-09-23T09:24:37.401" v="189"/>
          <ac:spMkLst>
            <pc:docMk/>
            <pc:sldMk cId="4158401423" sldId="258"/>
            <ac:spMk id="5" creationId="{6F0CCDEB-B76A-D84F-9D94-873700A51F1C}"/>
          </ac:spMkLst>
        </pc:spChg>
        <pc:spChg chg="add">
          <ac:chgData name="Phoebe Groeneweg" userId="S::302303913@student.rocmondriaan.nl::c9046d9c-78f5-4c7f-9598-1b461201c2d7" providerId="AD" clId="Web-{D7034A16-9DBD-4B7C-A85D-6E6436441371}" dt="2022-09-23T09:24:40.792" v="190"/>
          <ac:spMkLst>
            <pc:docMk/>
            <pc:sldMk cId="4158401423" sldId="258"/>
            <ac:spMk id="7" creationId="{78A7F862-FECE-EA1A-DF9B-A6AA320DCBCC}"/>
          </ac:spMkLst>
        </pc:spChg>
        <pc:spChg chg="add">
          <ac:chgData name="Phoebe Groeneweg" userId="S::302303913@student.rocmondriaan.nl::c9046d9c-78f5-4c7f-9598-1b461201c2d7" providerId="AD" clId="Web-{D7034A16-9DBD-4B7C-A85D-6E6436441371}" dt="2022-09-23T09:24:43.104" v="191"/>
          <ac:spMkLst>
            <pc:docMk/>
            <pc:sldMk cId="4158401423" sldId="258"/>
            <ac:spMk id="9" creationId="{A9577273-41AC-F7FB-5221-1928D35D62E5}"/>
          </ac:spMkLst>
        </pc:spChg>
        <pc:spChg chg="add">
          <ac:chgData name="Phoebe Groeneweg" userId="S::302303913@student.rocmondriaan.nl::c9046d9c-78f5-4c7f-9598-1b461201c2d7" providerId="AD" clId="Web-{D7034A16-9DBD-4B7C-A85D-6E6436441371}" dt="2022-09-23T09:24:45.886" v="192"/>
          <ac:spMkLst>
            <pc:docMk/>
            <pc:sldMk cId="4158401423" sldId="258"/>
            <ac:spMk id="11" creationId="{CEF66525-2012-5C83-A35C-5C3E5A30E6D8}"/>
          </ac:spMkLst>
        </pc:spChg>
        <pc:spChg chg="add">
          <ac:chgData name="Phoebe Groeneweg" userId="S::302303913@student.rocmondriaan.nl::c9046d9c-78f5-4c7f-9598-1b461201c2d7" providerId="AD" clId="Web-{D7034A16-9DBD-4B7C-A85D-6E6436441371}" dt="2022-09-23T09:24:49.120" v="193"/>
          <ac:spMkLst>
            <pc:docMk/>
            <pc:sldMk cId="4158401423" sldId="258"/>
            <ac:spMk id="13" creationId="{CB7CCF20-E999-6841-F5C9-A5C45A61EC79}"/>
          </ac:spMkLst>
        </pc:spChg>
        <pc:spChg chg="add">
          <ac:chgData name="Phoebe Groeneweg" userId="S::302303913@student.rocmondriaan.nl::c9046d9c-78f5-4c7f-9598-1b461201c2d7" providerId="AD" clId="Web-{D7034A16-9DBD-4B7C-A85D-6E6436441371}" dt="2022-09-23T09:24:53.136" v="194"/>
          <ac:spMkLst>
            <pc:docMk/>
            <pc:sldMk cId="4158401423" sldId="258"/>
            <ac:spMk id="15" creationId="{603737EA-0CA4-4000-C7D2-EB323C2DC7FF}"/>
          </ac:spMkLst>
        </pc:spChg>
        <pc:spChg chg="add">
          <ac:chgData name="Phoebe Groeneweg" userId="S::302303913@student.rocmondriaan.nl::c9046d9c-78f5-4c7f-9598-1b461201c2d7" providerId="AD" clId="Web-{D7034A16-9DBD-4B7C-A85D-6E6436441371}" dt="2022-09-23T09:24:56.168" v="195"/>
          <ac:spMkLst>
            <pc:docMk/>
            <pc:sldMk cId="4158401423" sldId="258"/>
            <ac:spMk id="17" creationId="{2A3BCF44-CF49-1B47-09D2-F1AC91B1EA53}"/>
          </ac:spMkLst>
        </pc:spChg>
        <pc:spChg chg="add">
          <ac:chgData name="Phoebe Groeneweg" userId="S::302303913@student.rocmondriaan.nl::c9046d9c-78f5-4c7f-9598-1b461201c2d7" providerId="AD" clId="Web-{D7034A16-9DBD-4B7C-A85D-6E6436441371}" dt="2022-09-23T09:24:58.980" v="196"/>
          <ac:spMkLst>
            <pc:docMk/>
            <pc:sldMk cId="4158401423" sldId="258"/>
            <ac:spMk id="19" creationId="{61D21616-D03C-9D51-BD6D-A3211E9E29E2}"/>
          </ac:spMkLst>
        </pc:spChg>
      </pc:sldChg>
      <pc:sldChg chg="addSp modSp add del replId">
        <pc:chgData name="Phoebe Groeneweg" userId="S::302303913@student.rocmondriaan.nl::c9046d9c-78f5-4c7f-9598-1b461201c2d7" providerId="AD" clId="Web-{D7034A16-9DBD-4B7C-A85D-6E6436441371}" dt="2022-09-23T09:25:06.965" v="199"/>
        <pc:sldMkLst>
          <pc:docMk/>
          <pc:sldMk cId="138693272" sldId="259"/>
        </pc:sldMkLst>
        <pc:spChg chg="add mod">
          <ac:chgData name="Phoebe Groeneweg" userId="S::302303913@student.rocmondriaan.nl::c9046d9c-78f5-4c7f-9598-1b461201c2d7" providerId="AD" clId="Web-{D7034A16-9DBD-4B7C-A85D-6E6436441371}" dt="2022-09-23T09:24:28.213" v="186" actId="20577"/>
          <ac:spMkLst>
            <pc:docMk/>
            <pc:sldMk cId="138693272" sldId="259"/>
            <ac:spMk id="3" creationId="{4FE42736-E477-2578-D2A2-D2E7F84BD78B}"/>
          </ac:spMkLst>
        </pc:spChg>
      </pc:sldChg>
      <pc:sldChg chg="modSp add replId">
        <pc:chgData name="Phoebe Groeneweg" userId="S::302303913@student.rocmondriaan.nl::c9046d9c-78f5-4c7f-9598-1b461201c2d7" providerId="AD" clId="Web-{D7034A16-9DBD-4B7C-A85D-6E6436441371}" dt="2022-09-23T09:25:12.981" v="203" actId="20577"/>
        <pc:sldMkLst>
          <pc:docMk/>
          <pc:sldMk cId="4214889630" sldId="260"/>
        </pc:sldMkLst>
        <pc:spChg chg="mod">
          <ac:chgData name="Phoebe Groeneweg" userId="S::302303913@student.rocmondriaan.nl::c9046d9c-78f5-4c7f-9598-1b461201c2d7" providerId="AD" clId="Web-{D7034A16-9DBD-4B7C-A85D-6E6436441371}" dt="2022-09-23T09:25:12.981" v="203" actId="20577"/>
          <ac:spMkLst>
            <pc:docMk/>
            <pc:sldMk cId="4214889630" sldId="260"/>
            <ac:spMk id="2" creationId="{F39C9ADC-1E5F-5596-F7CD-5DAB3B2BE464}"/>
          </ac:spMkLst>
        </pc:spChg>
      </pc:sldChg>
      <pc:sldChg chg="modSp add replId">
        <pc:chgData name="Phoebe Groeneweg" userId="S::302303913@student.rocmondriaan.nl::c9046d9c-78f5-4c7f-9598-1b461201c2d7" providerId="AD" clId="Web-{D7034A16-9DBD-4B7C-A85D-6E6436441371}" dt="2022-09-23T09:25:16.091" v="204" actId="20577"/>
        <pc:sldMkLst>
          <pc:docMk/>
          <pc:sldMk cId="2281155382" sldId="261"/>
        </pc:sldMkLst>
        <pc:spChg chg="mod">
          <ac:chgData name="Phoebe Groeneweg" userId="S::302303913@student.rocmondriaan.nl::c9046d9c-78f5-4c7f-9598-1b461201c2d7" providerId="AD" clId="Web-{D7034A16-9DBD-4B7C-A85D-6E6436441371}" dt="2022-09-23T09:25:16.091" v="204" actId="20577"/>
          <ac:spMkLst>
            <pc:docMk/>
            <pc:sldMk cId="2281155382" sldId="261"/>
            <ac:spMk id="2" creationId="{F39C9ADC-1E5F-5596-F7CD-5DAB3B2BE4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hoek 88">
            <a:extLst>
              <a:ext uri="{FF2B5EF4-FFF2-40B4-BE49-F238E27FC236}">
                <a16:creationId xmlns:a16="http://schemas.microsoft.com/office/drawing/2014/main" id="{D32DB23C-64E6-289C-7417-E1AC2DD836A5}"/>
              </a:ext>
            </a:extLst>
          </p:cNvPr>
          <p:cNvSpPr/>
          <p:nvPr/>
        </p:nvSpPr>
        <p:spPr>
          <a:xfrm>
            <a:off x="2135459" y="91068"/>
            <a:ext cx="7880194" cy="678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Welkom</a:t>
            </a:r>
            <a:endParaRPr lang="nl-NL" dirty="0"/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BF8DD203-74E3-218C-129B-65974E6CFA62}"/>
              </a:ext>
            </a:extLst>
          </p:cNvPr>
          <p:cNvSpPr/>
          <p:nvPr/>
        </p:nvSpPr>
        <p:spPr>
          <a:xfrm>
            <a:off x="2138943" y="1293309"/>
            <a:ext cx="1942168" cy="1988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Beginner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C40A9245-9682-3BA3-BADE-8932B035287A}"/>
              </a:ext>
            </a:extLst>
          </p:cNvPr>
          <p:cNvSpPr/>
          <p:nvPr/>
        </p:nvSpPr>
        <p:spPr>
          <a:xfrm>
            <a:off x="5001089" y="1293309"/>
            <a:ext cx="1942168" cy="1988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Medium</a:t>
            </a:r>
          </a:p>
        </p:txBody>
      </p:sp>
      <p:sp>
        <p:nvSpPr>
          <p:cNvPr id="94" name="Rechthoek 93">
            <a:extLst>
              <a:ext uri="{FF2B5EF4-FFF2-40B4-BE49-F238E27FC236}">
                <a16:creationId xmlns:a16="http://schemas.microsoft.com/office/drawing/2014/main" id="{69E4DB5F-5621-D75A-DFD3-AC9613A4A736}"/>
              </a:ext>
            </a:extLst>
          </p:cNvPr>
          <p:cNvSpPr/>
          <p:nvPr/>
        </p:nvSpPr>
        <p:spPr>
          <a:xfrm>
            <a:off x="7946869" y="1293308"/>
            <a:ext cx="1942168" cy="1988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Expert</a:t>
            </a:r>
          </a:p>
        </p:txBody>
      </p:sp>
      <p:sp>
        <p:nvSpPr>
          <p:cNvPr id="96" name="Rechthoek 95">
            <a:extLst>
              <a:ext uri="{FF2B5EF4-FFF2-40B4-BE49-F238E27FC236}">
                <a16:creationId xmlns:a16="http://schemas.microsoft.com/office/drawing/2014/main" id="{A69E628C-D314-C351-5171-A0ED7AED9F01}"/>
              </a:ext>
            </a:extLst>
          </p:cNvPr>
          <p:cNvSpPr/>
          <p:nvPr/>
        </p:nvSpPr>
        <p:spPr>
          <a:xfrm>
            <a:off x="1680117" y="6001215"/>
            <a:ext cx="8688657" cy="45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Credits</a:t>
            </a:r>
            <a:endParaRPr lang="nl-NL" dirty="0"/>
          </a:p>
        </p:txBody>
      </p:sp>
      <p:sp>
        <p:nvSpPr>
          <p:cNvPr id="97" name="Rechthoek 96">
            <a:extLst>
              <a:ext uri="{FF2B5EF4-FFF2-40B4-BE49-F238E27FC236}">
                <a16:creationId xmlns:a16="http://schemas.microsoft.com/office/drawing/2014/main" id="{F4499D33-BA9F-F8DF-09AE-65CA36B03F26}"/>
              </a:ext>
            </a:extLst>
          </p:cNvPr>
          <p:cNvSpPr/>
          <p:nvPr/>
        </p:nvSpPr>
        <p:spPr>
          <a:xfrm>
            <a:off x="2135459" y="3668751"/>
            <a:ext cx="1942169" cy="1932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Highscores</a:t>
            </a:r>
            <a:endParaRPr lang="nl-NL" dirty="0"/>
          </a:p>
        </p:txBody>
      </p:sp>
      <p:sp>
        <p:nvSpPr>
          <p:cNvPr id="98" name="Rechthoek 97">
            <a:extLst>
              <a:ext uri="{FF2B5EF4-FFF2-40B4-BE49-F238E27FC236}">
                <a16:creationId xmlns:a16="http://schemas.microsoft.com/office/drawing/2014/main" id="{D053608F-E4D2-02F9-34DD-683A5D0755BF}"/>
              </a:ext>
            </a:extLst>
          </p:cNvPr>
          <p:cNvSpPr/>
          <p:nvPr/>
        </p:nvSpPr>
        <p:spPr>
          <a:xfrm>
            <a:off x="4997605" y="3668751"/>
            <a:ext cx="1942169" cy="1932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Highscores</a:t>
            </a:r>
            <a:endParaRPr lang="nl-NL" dirty="0"/>
          </a:p>
        </p:txBody>
      </p:sp>
      <p:sp>
        <p:nvSpPr>
          <p:cNvPr id="99" name="Rechthoek 98">
            <a:extLst>
              <a:ext uri="{FF2B5EF4-FFF2-40B4-BE49-F238E27FC236}">
                <a16:creationId xmlns:a16="http://schemas.microsoft.com/office/drawing/2014/main" id="{3DFEA730-7E95-A50C-DF14-6612F8723B8D}"/>
              </a:ext>
            </a:extLst>
          </p:cNvPr>
          <p:cNvSpPr/>
          <p:nvPr/>
        </p:nvSpPr>
        <p:spPr>
          <a:xfrm>
            <a:off x="7943385" y="3668750"/>
            <a:ext cx="1942169" cy="1932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Highscores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9C9ADC-1E5F-5596-F7CD-5DAB3B2BE464}"/>
              </a:ext>
            </a:extLst>
          </p:cNvPr>
          <p:cNvSpPr/>
          <p:nvPr/>
        </p:nvSpPr>
        <p:spPr>
          <a:xfrm>
            <a:off x="2265557" y="109654"/>
            <a:ext cx="7657169" cy="80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Game: Beginner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6475A42-C925-4A86-8B12-11C1EAA6CA3A}"/>
              </a:ext>
            </a:extLst>
          </p:cNvPr>
          <p:cNvSpPr/>
          <p:nvPr/>
        </p:nvSpPr>
        <p:spPr>
          <a:xfrm>
            <a:off x="1469870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D4BA003-3698-6E7E-22C6-05168C561B6B}"/>
              </a:ext>
            </a:extLst>
          </p:cNvPr>
          <p:cNvSpPr/>
          <p:nvPr/>
        </p:nvSpPr>
        <p:spPr>
          <a:xfrm>
            <a:off x="3783748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840C1D-57F1-12E9-7A0C-F1A96B845DCD}"/>
              </a:ext>
            </a:extLst>
          </p:cNvPr>
          <p:cNvSpPr/>
          <p:nvPr/>
        </p:nvSpPr>
        <p:spPr>
          <a:xfrm>
            <a:off x="7017601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1D58FBB-9F02-4489-EBE6-46731C0C09BB}"/>
              </a:ext>
            </a:extLst>
          </p:cNvPr>
          <p:cNvSpPr/>
          <p:nvPr/>
        </p:nvSpPr>
        <p:spPr>
          <a:xfrm>
            <a:off x="9582381" y="1711479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D70CFE0-F3CE-02D5-CD48-867009C27EA8}"/>
              </a:ext>
            </a:extLst>
          </p:cNvPr>
          <p:cNvSpPr/>
          <p:nvPr/>
        </p:nvSpPr>
        <p:spPr>
          <a:xfrm>
            <a:off x="5547035" y="4032327"/>
            <a:ext cx="1468242" cy="501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Hoger</a:t>
            </a:r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A40B609-07A8-5CE5-973D-73F4DB516274}"/>
              </a:ext>
            </a:extLst>
          </p:cNvPr>
          <p:cNvSpPr/>
          <p:nvPr/>
        </p:nvSpPr>
        <p:spPr>
          <a:xfrm>
            <a:off x="5547035" y="5175327"/>
            <a:ext cx="1468242" cy="501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Lager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D42C5AE-1CEA-FA2A-A39C-CE2004AB3714}"/>
              </a:ext>
            </a:extLst>
          </p:cNvPr>
          <p:cNvSpPr/>
          <p:nvPr/>
        </p:nvSpPr>
        <p:spPr>
          <a:xfrm>
            <a:off x="5946618" y="4682814"/>
            <a:ext cx="669072" cy="334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of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F24E511-1DE0-11CE-61CE-F526944C8877}"/>
              </a:ext>
            </a:extLst>
          </p:cNvPr>
          <p:cNvSpPr/>
          <p:nvPr/>
        </p:nvSpPr>
        <p:spPr>
          <a:xfrm>
            <a:off x="662569" y="4156617"/>
            <a:ext cx="2174485" cy="30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 panose="020F0502020204030204"/>
              </a:rPr>
              <a:t>Punten telling speler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BD0C442-9753-5E46-037A-B0BD3E5C5112}"/>
              </a:ext>
            </a:extLst>
          </p:cNvPr>
          <p:cNvSpPr/>
          <p:nvPr/>
        </p:nvSpPr>
        <p:spPr>
          <a:xfrm>
            <a:off x="666053" y="4680492"/>
            <a:ext cx="2174486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Highscores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91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9C9ADC-1E5F-5596-F7CD-5DAB3B2BE464}"/>
              </a:ext>
            </a:extLst>
          </p:cNvPr>
          <p:cNvSpPr/>
          <p:nvPr/>
        </p:nvSpPr>
        <p:spPr>
          <a:xfrm>
            <a:off x="2265557" y="109654"/>
            <a:ext cx="7657169" cy="80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Game: Medium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6475A42-C925-4A86-8B12-11C1EAA6CA3A}"/>
              </a:ext>
            </a:extLst>
          </p:cNvPr>
          <p:cNvSpPr/>
          <p:nvPr/>
        </p:nvSpPr>
        <p:spPr>
          <a:xfrm>
            <a:off x="1469870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D4BA003-3698-6E7E-22C6-05168C561B6B}"/>
              </a:ext>
            </a:extLst>
          </p:cNvPr>
          <p:cNvSpPr/>
          <p:nvPr/>
        </p:nvSpPr>
        <p:spPr>
          <a:xfrm>
            <a:off x="3783748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840C1D-57F1-12E9-7A0C-F1A96B845DCD}"/>
              </a:ext>
            </a:extLst>
          </p:cNvPr>
          <p:cNvSpPr/>
          <p:nvPr/>
        </p:nvSpPr>
        <p:spPr>
          <a:xfrm>
            <a:off x="7017601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1D58FBB-9F02-4489-EBE6-46731C0C09BB}"/>
              </a:ext>
            </a:extLst>
          </p:cNvPr>
          <p:cNvSpPr/>
          <p:nvPr/>
        </p:nvSpPr>
        <p:spPr>
          <a:xfrm>
            <a:off x="9582381" y="1711479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D70CFE0-F3CE-02D5-CD48-867009C27EA8}"/>
              </a:ext>
            </a:extLst>
          </p:cNvPr>
          <p:cNvSpPr/>
          <p:nvPr/>
        </p:nvSpPr>
        <p:spPr>
          <a:xfrm>
            <a:off x="5547035" y="4032327"/>
            <a:ext cx="1468242" cy="501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Hoger</a:t>
            </a:r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A40B609-07A8-5CE5-973D-73F4DB516274}"/>
              </a:ext>
            </a:extLst>
          </p:cNvPr>
          <p:cNvSpPr/>
          <p:nvPr/>
        </p:nvSpPr>
        <p:spPr>
          <a:xfrm>
            <a:off x="5547035" y="5175327"/>
            <a:ext cx="1468242" cy="501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Lager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D42C5AE-1CEA-FA2A-A39C-CE2004AB3714}"/>
              </a:ext>
            </a:extLst>
          </p:cNvPr>
          <p:cNvSpPr/>
          <p:nvPr/>
        </p:nvSpPr>
        <p:spPr>
          <a:xfrm>
            <a:off x="5946618" y="4682814"/>
            <a:ext cx="669072" cy="334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of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F24E511-1DE0-11CE-61CE-F526944C8877}"/>
              </a:ext>
            </a:extLst>
          </p:cNvPr>
          <p:cNvSpPr/>
          <p:nvPr/>
        </p:nvSpPr>
        <p:spPr>
          <a:xfrm>
            <a:off x="662569" y="4156617"/>
            <a:ext cx="2174485" cy="30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 panose="020F0502020204030204"/>
              </a:rPr>
              <a:t>Punten telling speler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BD0C442-9753-5E46-037A-B0BD3E5C5112}"/>
              </a:ext>
            </a:extLst>
          </p:cNvPr>
          <p:cNvSpPr/>
          <p:nvPr/>
        </p:nvSpPr>
        <p:spPr>
          <a:xfrm>
            <a:off x="666053" y="4680492"/>
            <a:ext cx="2174486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Highscores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88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9C9ADC-1E5F-5596-F7CD-5DAB3B2BE464}"/>
              </a:ext>
            </a:extLst>
          </p:cNvPr>
          <p:cNvSpPr/>
          <p:nvPr/>
        </p:nvSpPr>
        <p:spPr>
          <a:xfrm>
            <a:off x="2265557" y="109654"/>
            <a:ext cx="7657169" cy="80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Game: Expert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6475A42-C925-4A86-8B12-11C1EAA6CA3A}"/>
              </a:ext>
            </a:extLst>
          </p:cNvPr>
          <p:cNvSpPr/>
          <p:nvPr/>
        </p:nvSpPr>
        <p:spPr>
          <a:xfrm>
            <a:off x="1469870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D4BA003-3698-6E7E-22C6-05168C561B6B}"/>
              </a:ext>
            </a:extLst>
          </p:cNvPr>
          <p:cNvSpPr/>
          <p:nvPr/>
        </p:nvSpPr>
        <p:spPr>
          <a:xfrm>
            <a:off x="3783748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840C1D-57F1-12E9-7A0C-F1A96B845DCD}"/>
              </a:ext>
            </a:extLst>
          </p:cNvPr>
          <p:cNvSpPr/>
          <p:nvPr/>
        </p:nvSpPr>
        <p:spPr>
          <a:xfrm>
            <a:off x="7017601" y="1739358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1D58FBB-9F02-4489-EBE6-46731C0C09BB}"/>
              </a:ext>
            </a:extLst>
          </p:cNvPr>
          <p:cNvSpPr/>
          <p:nvPr/>
        </p:nvSpPr>
        <p:spPr>
          <a:xfrm>
            <a:off x="9582381" y="1711479"/>
            <a:ext cx="1765608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dobbelsteen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D70CFE0-F3CE-02D5-CD48-867009C27EA8}"/>
              </a:ext>
            </a:extLst>
          </p:cNvPr>
          <p:cNvSpPr/>
          <p:nvPr/>
        </p:nvSpPr>
        <p:spPr>
          <a:xfrm>
            <a:off x="5547035" y="4032327"/>
            <a:ext cx="1468242" cy="501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Hoger</a:t>
            </a:r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A40B609-07A8-5CE5-973D-73F4DB516274}"/>
              </a:ext>
            </a:extLst>
          </p:cNvPr>
          <p:cNvSpPr/>
          <p:nvPr/>
        </p:nvSpPr>
        <p:spPr>
          <a:xfrm>
            <a:off x="5547035" y="5175327"/>
            <a:ext cx="1468242" cy="501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Lager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D42C5AE-1CEA-FA2A-A39C-CE2004AB3714}"/>
              </a:ext>
            </a:extLst>
          </p:cNvPr>
          <p:cNvSpPr/>
          <p:nvPr/>
        </p:nvSpPr>
        <p:spPr>
          <a:xfrm>
            <a:off x="5946618" y="4682814"/>
            <a:ext cx="669072" cy="334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dirty="0">
                <a:cs typeface="Calibri"/>
              </a:rPr>
              <a:t>of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F24E511-1DE0-11CE-61CE-F526944C8877}"/>
              </a:ext>
            </a:extLst>
          </p:cNvPr>
          <p:cNvSpPr/>
          <p:nvPr/>
        </p:nvSpPr>
        <p:spPr>
          <a:xfrm>
            <a:off x="662569" y="4156617"/>
            <a:ext cx="2174485" cy="30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 panose="020F0502020204030204"/>
              </a:rPr>
              <a:t>Punten telling speler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BD0C442-9753-5E46-037A-B0BD3E5C5112}"/>
              </a:ext>
            </a:extLst>
          </p:cNvPr>
          <p:cNvSpPr/>
          <p:nvPr/>
        </p:nvSpPr>
        <p:spPr>
          <a:xfrm>
            <a:off x="666053" y="4680492"/>
            <a:ext cx="2174486" cy="16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Highscores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11553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89</cp:revision>
  <dcterms:created xsi:type="dcterms:W3CDTF">2022-09-23T09:14:28Z</dcterms:created>
  <dcterms:modified xsi:type="dcterms:W3CDTF">2022-09-23T09:42:15Z</dcterms:modified>
</cp:coreProperties>
</file>