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5"/>
    <p:restoredTop sz="94695"/>
  </p:normalViewPr>
  <p:slideViewPr>
    <p:cSldViewPr snapToGrid="0" snapToObjects="1">
      <p:cViewPr varScale="1">
        <p:scale>
          <a:sx n="95" d="100"/>
          <a:sy n="95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3BCC1-FB4A-944F-B3F2-C0D4AF5AA5AB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91280-721D-E644-9C98-7F3CB22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3414099" y="1536138"/>
            <a:ext cx="4496973" cy="3249376"/>
            <a:chOff x="0" y="1905000"/>
            <a:chExt cx="5061935" cy="3657600"/>
          </a:xfrm>
        </p:grpSpPr>
        <p:pic>
          <p:nvPicPr>
            <p:cNvPr id="5" name="Picture 4" descr="type[1]_GasFilledWavguide-Coherent_(medium-res)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905000"/>
              <a:ext cx="5061935" cy="36576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45094" y="2059999"/>
              <a:ext cx="1226290" cy="346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laser field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16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2019-03-23T17:06:25Z</dcterms:created>
  <dcterms:modified xsi:type="dcterms:W3CDTF">2019-03-23T17:09:16Z</dcterms:modified>
</cp:coreProperties>
</file>