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8" r:id="rId5"/>
    <p:sldId id="260" r:id="rId6"/>
    <p:sldId id="262" r:id="rId7"/>
    <p:sldId id="267" r:id="rId8"/>
    <p:sldId id="26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戴芷柔" initials="戴芷柔" lastIdx="1" clrIdx="0">
    <p:extLst>
      <p:ext uri="{19B8F6BF-5375-455C-9EA6-DF929625EA0E}">
        <p15:presenceInfo xmlns:p15="http://schemas.microsoft.com/office/powerpoint/2012/main" userId="1d00699de4299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E88"/>
    <a:srgbClr val="EA8EAA"/>
    <a:srgbClr val="3E926A"/>
    <a:srgbClr val="2D9B8B"/>
    <a:srgbClr val="5175AF"/>
    <a:srgbClr val="21DFCD"/>
    <a:srgbClr val="4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2T23:41:52.14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2T23:41:52.14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2T23:41:52.14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7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9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3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7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8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0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9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93EA-08C9-47C4-ADE2-59914FFCD435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CA657-EDB5-4E24-B40B-C13FE0A8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8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5637" y="2221917"/>
            <a:ext cx="1877008" cy="1325563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45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914400"/>
            <a:ext cx="12192000" cy="32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" y="184322"/>
            <a:ext cx="5053313" cy="6559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496432" y="4709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我的首頁</a:t>
            </a:r>
            <a:endParaRPr lang="en-GB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385166" y="453878"/>
            <a:ext cx="187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TW" altLang="en-US" sz="2000" b="1" dirty="0" smtClean="0"/>
              <a:t>預約教室</a:t>
            </a:r>
            <a:endParaRPr lang="en-GB" sz="20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044251" y="4846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sign out</a:t>
            </a:r>
            <a:endParaRPr lang="en-GB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247054" y="1306286"/>
            <a:ext cx="18660" cy="5206482"/>
          </a:xfrm>
          <a:prstGeom prst="line">
            <a:avLst/>
          </a:prstGeom>
          <a:ln>
            <a:solidFill>
              <a:srgbClr val="2D9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485192" y="1511559"/>
            <a:ext cx="2397967" cy="2108719"/>
          </a:xfrm>
          <a:prstGeom prst="roundRect">
            <a:avLst/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圓角矩形 15"/>
          <p:cNvSpPr/>
          <p:nvPr/>
        </p:nvSpPr>
        <p:spPr>
          <a:xfrm>
            <a:off x="643812" y="1693802"/>
            <a:ext cx="2096747" cy="17292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 descr="查看來源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34" y="1778905"/>
            <a:ext cx="1671501" cy="15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圓角矩形 22"/>
          <p:cNvSpPr/>
          <p:nvPr/>
        </p:nvSpPr>
        <p:spPr>
          <a:xfrm>
            <a:off x="5589036" y="2136710"/>
            <a:ext cx="513184" cy="2705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矩形 24"/>
          <p:cNvSpPr/>
          <p:nvPr/>
        </p:nvSpPr>
        <p:spPr>
          <a:xfrm>
            <a:off x="5505061" y="5850294"/>
            <a:ext cx="1991371" cy="373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圓角矩形 27"/>
          <p:cNvSpPr/>
          <p:nvPr/>
        </p:nvSpPr>
        <p:spPr>
          <a:xfrm>
            <a:off x="3247054" y="1306286"/>
            <a:ext cx="121297" cy="5290457"/>
          </a:xfrm>
          <a:prstGeom prst="roundRect">
            <a:avLst/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矩形 23"/>
          <p:cNvSpPr/>
          <p:nvPr/>
        </p:nvSpPr>
        <p:spPr>
          <a:xfrm>
            <a:off x="5589036" y="3827393"/>
            <a:ext cx="1595535" cy="725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矩形 1"/>
          <p:cNvSpPr/>
          <p:nvPr/>
        </p:nvSpPr>
        <p:spPr>
          <a:xfrm>
            <a:off x="3780070" y="1250272"/>
            <a:ext cx="3824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3200" b="1" dirty="0"/>
              <a:t>預約</a:t>
            </a:r>
            <a:r>
              <a:rPr lang="zh-TW" altLang="en-US" sz="3200" b="1" dirty="0" smtClean="0"/>
              <a:t>教室   </a:t>
            </a:r>
            <a:r>
              <a:rPr lang="en-US" altLang="zh-TW" sz="3200" b="1" dirty="0" smtClean="0"/>
              <a:t>3F</a:t>
            </a:r>
            <a:r>
              <a:rPr lang="zh-TW" altLang="en-US" sz="3200" b="1" dirty="0" smtClean="0"/>
              <a:t>     </a:t>
            </a:r>
            <a:r>
              <a:rPr lang="en-US" altLang="zh-TW" sz="3200" b="1" dirty="0" smtClean="0"/>
              <a:t>302</a:t>
            </a:r>
            <a:r>
              <a:rPr lang="zh-TW" altLang="en-US" sz="3200" b="1" dirty="0" smtClean="0"/>
              <a:t> </a:t>
            </a:r>
            <a:endParaRPr lang="en-GB" sz="3200" b="1" dirty="0"/>
          </a:p>
        </p:txBody>
      </p:sp>
      <p:sp>
        <p:nvSpPr>
          <p:cNvPr id="26" name="圓角矩形 25"/>
          <p:cNvSpPr/>
          <p:nvPr/>
        </p:nvSpPr>
        <p:spPr>
          <a:xfrm>
            <a:off x="3780070" y="1912776"/>
            <a:ext cx="7264181" cy="480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文字方塊 26"/>
          <p:cNvSpPr txBox="1"/>
          <p:nvPr/>
        </p:nvSpPr>
        <p:spPr>
          <a:xfrm>
            <a:off x="4198776" y="2743200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你們的日曆</a:t>
            </a:r>
            <a:r>
              <a:rPr lang="en-US" altLang="zh-TW" dirty="0" smtClean="0"/>
              <a:t>~~~~~~~~~~~~~~~~~~~~~~~~~~~~~~~~~~~~~~~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請自由揮灑</a:t>
            </a:r>
            <a:r>
              <a:rPr lang="en-US" altLang="zh-TW" dirty="0" smtClean="0"/>
              <a:t>W</a:t>
            </a:r>
            <a:endParaRPr lang="en-GB" dirty="0"/>
          </a:p>
        </p:txBody>
      </p:sp>
      <p:sp>
        <p:nvSpPr>
          <p:cNvPr id="3" name="文字方塊 2"/>
          <p:cNvSpPr txBox="1"/>
          <p:nvPr/>
        </p:nvSpPr>
        <p:spPr>
          <a:xfrm>
            <a:off x="7912359" y="1446245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假如你點了</a:t>
            </a:r>
            <a:r>
              <a:rPr lang="en-US" altLang="zh-TW" dirty="0" smtClean="0"/>
              <a:t>302</a:t>
            </a:r>
            <a:r>
              <a:rPr lang="zh-TW" altLang="en-US" dirty="0" smtClean="0"/>
              <a:t>號教室</a:t>
            </a:r>
            <a:r>
              <a:rPr lang="en-US" altLang="zh-TW" dirty="0" err="1" smtClean="0"/>
              <a:t>owo</a:t>
            </a:r>
            <a:endParaRPr lang="en-GB" dirty="0"/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595072" y="4249528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587068" y="4775906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572318" y="5357446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166627" y="3865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資訊</a:t>
            </a:r>
            <a:endParaRPr lang="en-GB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35795" y="43804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台東大學首頁</a:t>
            </a:r>
            <a:endParaRPr lang="en-GB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972702" y="500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網路學園</a:t>
            </a:r>
            <a:r>
              <a:rPr lang="en-US" altLang="zh-TW" dirty="0" smtClean="0"/>
              <a:t>3.0</a:t>
            </a:r>
            <a:endParaRPr lang="en-GB" dirty="0"/>
          </a:p>
        </p:txBody>
      </p:sp>
      <p:cxnSp>
        <p:nvCxnSpPr>
          <p:cNvPr id="43" name="直線接點 42"/>
          <p:cNvCxnSpPr/>
          <p:nvPr/>
        </p:nvCxnSpPr>
        <p:spPr>
          <a:xfrm flipV="1">
            <a:off x="572317" y="5903882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166627" y="5556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教務系統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1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72816" y="2397094"/>
            <a:ext cx="653143" cy="11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直線接點 4"/>
          <p:cNvCxnSpPr/>
          <p:nvPr/>
        </p:nvCxnSpPr>
        <p:spPr>
          <a:xfrm>
            <a:off x="0" y="914400"/>
            <a:ext cx="12192000" cy="32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" y="184322"/>
            <a:ext cx="5053313" cy="655938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1351006" y="1420186"/>
            <a:ext cx="9794789" cy="4794422"/>
          </a:xfrm>
          <a:prstGeom prst="roundRect">
            <a:avLst>
              <a:gd name="adj" fmla="val 4811"/>
            </a:avLst>
          </a:prstGeom>
          <a:solidFill>
            <a:srgbClr val="247E88"/>
          </a:solidFill>
          <a:ln>
            <a:solidFill>
              <a:srgbClr val="4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Login</a:t>
            </a:r>
          </a:p>
          <a:p>
            <a:pPr algn="ctr"/>
            <a:endParaRPr lang="en-GB" dirty="0"/>
          </a:p>
        </p:txBody>
      </p:sp>
      <p:sp>
        <p:nvSpPr>
          <p:cNvPr id="15" name="圓角矩形 14"/>
          <p:cNvSpPr/>
          <p:nvPr/>
        </p:nvSpPr>
        <p:spPr>
          <a:xfrm>
            <a:off x="1705232" y="1561070"/>
            <a:ext cx="5741773" cy="4456670"/>
          </a:xfrm>
          <a:prstGeom prst="roundRect">
            <a:avLst>
              <a:gd name="adj" fmla="val 16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60258" y="1713470"/>
            <a:ext cx="175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2">
                    <a:lumMod val="50000"/>
                  </a:schemeClr>
                </a:solidFill>
              </a:rPr>
              <a:t>Login</a:t>
            </a:r>
          </a:p>
          <a:p>
            <a:endParaRPr lang="en-GB" dirty="0"/>
          </a:p>
        </p:txBody>
      </p:sp>
      <p:sp>
        <p:nvSpPr>
          <p:cNvPr id="18" name="圓角矩形 17"/>
          <p:cNvSpPr/>
          <p:nvPr/>
        </p:nvSpPr>
        <p:spPr>
          <a:xfrm>
            <a:off x="8118388" y="2913799"/>
            <a:ext cx="2667800" cy="448288"/>
          </a:xfrm>
          <a:prstGeom prst="roundRect">
            <a:avLst>
              <a:gd name="adj" fmla="val 140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學生請以學號為帳號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18388" y="3641124"/>
            <a:ext cx="2667800" cy="473004"/>
          </a:xfrm>
          <a:prstGeom prst="roundRect">
            <a:avLst>
              <a:gd name="adj" fmla="val 140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預設密碼為西元生日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碼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18388" y="4262788"/>
            <a:ext cx="345233" cy="34523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圓角矩形 20"/>
          <p:cNvSpPr/>
          <p:nvPr/>
        </p:nvSpPr>
        <p:spPr>
          <a:xfrm>
            <a:off x="8130262" y="4273178"/>
            <a:ext cx="324572" cy="3244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文字方塊 21"/>
          <p:cNvSpPr txBox="1"/>
          <p:nvPr/>
        </p:nvSpPr>
        <p:spPr>
          <a:xfrm>
            <a:off x="8436551" y="4273178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A8EAA"/>
                </a:solidFill>
              </a:rPr>
              <a:t>Remember me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027625" y="4683529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Forget passwords?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9136361" y="5048764"/>
            <a:ext cx="1533163" cy="692156"/>
          </a:xfrm>
          <a:prstGeom prst="roundRect">
            <a:avLst>
              <a:gd name="adj" fmla="val 50000"/>
            </a:avLst>
          </a:prstGeom>
          <a:solidFill>
            <a:srgbClr val="EA8EAA"/>
          </a:solidFill>
          <a:ln>
            <a:solidFill>
              <a:srgbClr val="EA8EA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b="1" dirty="0" smtClean="0"/>
              <a:t>ogin</a:t>
            </a:r>
            <a:endParaRPr lang="en-GB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772816" y="1642187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+mn-ea"/>
              </a:rPr>
              <a:t>目前剩餘教室</a:t>
            </a:r>
            <a:r>
              <a:rPr lang="en-US" altLang="zh-TW" sz="2800" b="1" dirty="0" smtClean="0">
                <a:latin typeface="+mn-ea"/>
              </a:rPr>
              <a:t>:</a:t>
            </a:r>
            <a:endParaRPr lang="en-GB" sz="2800" b="1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45339" y="2394908"/>
            <a:ext cx="580620" cy="409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文字方塊 27"/>
          <p:cNvSpPr txBox="1"/>
          <p:nvPr/>
        </p:nvSpPr>
        <p:spPr>
          <a:xfrm>
            <a:off x="1838131" y="239709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3F:</a:t>
            </a:r>
            <a:endParaRPr lang="en-GB" dirty="0"/>
          </a:p>
        </p:txBody>
      </p:sp>
      <p:sp>
        <p:nvSpPr>
          <p:cNvPr id="40" name="矩形 39"/>
          <p:cNvSpPr/>
          <p:nvPr/>
        </p:nvSpPr>
        <p:spPr>
          <a:xfrm>
            <a:off x="1838131" y="2812709"/>
            <a:ext cx="580620" cy="409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文字方塊 28"/>
          <p:cNvSpPr txBox="1"/>
          <p:nvPr/>
        </p:nvSpPr>
        <p:spPr>
          <a:xfrm>
            <a:off x="1903008" y="284220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4F:</a:t>
            </a:r>
            <a:endParaRPr lang="en-GB" dirty="0"/>
          </a:p>
        </p:txBody>
      </p:sp>
      <p:sp>
        <p:nvSpPr>
          <p:cNvPr id="41" name="矩形 40"/>
          <p:cNvSpPr/>
          <p:nvPr/>
        </p:nvSpPr>
        <p:spPr>
          <a:xfrm>
            <a:off x="1833139" y="3211536"/>
            <a:ext cx="580620" cy="409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文字方塊 29"/>
          <p:cNvSpPr txBox="1"/>
          <p:nvPr/>
        </p:nvSpPr>
        <p:spPr>
          <a:xfrm>
            <a:off x="1941178" y="324926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5F:</a:t>
            </a:r>
            <a:endParaRPr lang="en-GB" dirty="0"/>
          </a:p>
        </p:txBody>
      </p:sp>
      <p:sp>
        <p:nvSpPr>
          <p:cNvPr id="31" name="矩形 30"/>
          <p:cNvSpPr/>
          <p:nvPr/>
        </p:nvSpPr>
        <p:spPr>
          <a:xfrm>
            <a:off x="2425959" y="2397094"/>
            <a:ext cx="4898572" cy="3415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657384" y="2443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教室類型</a:t>
            </a:r>
            <a:endParaRPr lang="en-GB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96000" y="24728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間數</a:t>
            </a:r>
            <a:endParaRPr lang="en-GB" dirty="0"/>
          </a:p>
        </p:txBody>
      </p:sp>
      <p:cxnSp>
        <p:nvCxnSpPr>
          <p:cNvPr id="45" name="直線接點 44"/>
          <p:cNvCxnSpPr/>
          <p:nvPr/>
        </p:nvCxnSpPr>
        <p:spPr>
          <a:xfrm>
            <a:off x="5752323" y="2394908"/>
            <a:ext cx="0" cy="341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2440740" y="2896524"/>
            <a:ext cx="4913353" cy="1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2418568" y="3629272"/>
            <a:ext cx="4913353" cy="1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2472415" y="4334857"/>
            <a:ext cx="4913353" cy="1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2425959" y="4943364"/>
            <a:ext cx="4913353" cy="1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72245" y="105442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r>
              <a:rPr lang="zh-TW" altLang="en-US" dirty="0" smtClean="0"/>
              <a:t>選</a:t>
            </a:r>
            <a:r>
              <a:rPr lang="en-US" altLang="zh-TW" dirty="0" smtClean="0"/>
              <a:t>1 </a:t>
            </a:r>
            <a:r>
              <a:rPr lang="zh-TW" altLang="en-US" dirty="0" smtClean="0"/>
              <a:t>或 畫出你心中所想</a:t>
            </a:r>
            <a:r>
              <a:rPr lang="en-US" altLang="zh-TW" dirty="0" smtClean="0"/>
              <a:t>~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5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72816" y="2397094"/>
            <a:ext cx="653143" cy="11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直線接點 4"/>
          <p:cNvCxnSpPr/>
          <p:nvPr/>
        </p:nvCxnSpPr>
        <p:spPr>
          <a:xfrm>
            <a:off x="0" y="914400"/>
            <a:ext cx="12192000" cy="32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" y="184322"/>
            <a:ext cx="5053313" cy="655938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1351006" y="1420186"/>
            <a:ext cx="9794789" cy="4794422"/>
          </a:xfrm>
          <a:prstGeom prst="roundRect">
            <a:avLst>
              <a:gd name="adj" fmla="val 4811"/>
            </a:avLst>
          </a:prstGeom>
          <a:solidFill>
            <a:srgbClr val="247E88"/>
          </a:solidFill>
          <a:ln>
            <a:solidFill>
              <a:srgbClr val="4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Login</a:t>
            </a:r>
          </a:p>
          <a:p>
            <a:pPr algn="ctr"/>
            <a:endParaRPr lang="en-GB" dirty="0"/>
          </a:p>
        </p:txBody>
      </p:sp>
      <p:sp>
        <p:nvSpPr>
          <p:cNvPr id="15" name="圓角矩形 14"/>
          <p:cNvSpPr/>
          <p:nvPr/>
        </p:nvSpPr>
        <p:spPr>
          <a:xfrm>
            <a:off x="1705232" y="1561070"/>
            <a:ext cx="5741773" cy="4456670"/>
          </a:xfrm>
          <a:prstGeom prst="roundRect">
            <a:avLst>
              <a:gd name="adj" fmla="val 16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60258" y="1713470"/>
            <a:ext cx="175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2">
                    <a:lumMod val="50000"/>
                  </a:schemeClr>
                </a:solidFill>
              </a:rPr>
              <a:t>Login</a:t>
            </a:r>
          </a:p>
          <a:p>
            <a:endParaRPr lang="en-GB" dirty="0"/>
          </a:p>
        </p:txBody>
      </p:sp>
      <p:sp>
        <p:nvSpPr>
          <p:cNvPr id="18" name="圓角矩形 17"/>
          <p:cNvSpPr/>
          <p:nvPr/>
        </p:nvSpPr>
        <p:spPr>
          <a:xfrm>
            <a:off x="8118388" y="2913799"/>
            <a:ext cx="2667800" cy="448288"/>
          </a:xfrm>
          <a:prstGeom prst="roundRect">
            <a:avLst>
              <a:gd name="adj" fmla="val 140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學生請以學號為帳號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18388" y="3641124"/>
            <a:ext cx="2667800" cy="473004"/>
          </a:xfrm>
          <a:prstGeom prst="roundRect">
            <a:avLst>
              <a:gd name="adj" fmla="val 140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預設密碼為西元生日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碼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18388" y="4262788"/>
            <a:ext cx="345233" cy="34523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圓角矩形 20"/>
          <p:cNvSpPr/>
          <p:nvPr/>
        </p:nvSpPr>
        <p:spPr>
          <a:xfrm>
            <a:off x="8130262" y="4273178"/>
            <a:ext cx="324572" cy="3244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文字方塊 21"/>
          <p:cNvSpPr txBox="1"/>
          <p:nvPr/>
        </p:nvSpPr>
        <p:spPr>
          <a:xfrm>
            <a:off x="8436551" y="4273178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A8EAA"/>
                </a:solidFill>
              </a:rPr>
              <a:t>Remember me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027625" y="4683529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Forget passwords?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9136361" y="5048764"/>
            <a:ext cx="1533163" cy="692156"/>
          </a:xfrm>
          <a:prstGeom prst="roundRect">
            <a:avLst>
              <a:gd name="adj" fmla="val 50000"/>
            </a:avLst>
          </a:prstGeom>
          <a:solidFill>
            <a:srgbClr val="EA8EAA"/>
          </a:solidFill>
          <a:ln>
            <a:solidFill>
              <a:srgbClr val="EA8EA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b="1" dirty="0" smtClean="0"/>
              <a:t>ogin</a:t>
            </a:r>
            <a:endParaRPr lang="en-GB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772816" y="1642187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+mn-ea"/>
              </a:rPr>
              <a:t>目前剩餘教室</a:t>
            </a:r>
            <a:r>
              <a:rPr lang="en-US" altLang="zh-TW" sz="2800" b="1" dirty="0" smtClean="0">
                <a:latin typeface="+mn-ea"/>
              </a:rPr>
              <a:t>:</a:t>
            </a:r>
            <a:endParaRPr lang="en-GB" sz="2800" b="1" dirty="0"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99387" y="2406189"/>
            <a:ext cx="4898572" cy="3415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305348" y="264119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3F:</a:t>
            </a:r>
            <a:endParaRPr lang="en-GB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305348" y="360473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4F:</a:t>
            </a:r>
            <a:endParaRPr lang="en-GB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26182" y="478885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5F:</a:t>
            </a:r>
            <a:endParaRPr lang="en-GB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2099387" y="3433665"/>
            <a:ext cx="4898572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090600" y="4478960"/>
            <a:ext cx="4898572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72245" y="105442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r>
              <a:rPr lang="zh-TW" altLang="en-US" dirty="0" smtClean="0"/>
              <a:t>選</a:t>
            </a:r>
            <a:r>
              <a:rPr lang="en-US" altLang="zh-TW" dirty="0" smtClean="0"/>
              <a:t>1 </a:t>
            </a:r>
            <a:r>
              <a:rPr lang="zh-TW" altLang="en-US" dirty="0" smtClean="0"/>
              <a:t>或 畫出你心中所想</a:t>
            </a:r>
            <a:r>
              <a:rPr lang="en-US" altLang="zh-TW" dirty="0" smtClean="0"/>
              <a:t>~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11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72816" y="2397094"/>
            <a:ext cx="653143" cy="11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直線接點 4"/>
          <p:cNvCxnSpPr/>
          <p:nvPr/>
        </p:nvCxnSpPr>
        <p:spPr>
          <a:xfrm>
            <a:off x="0" y="914400"/>
            <a:ext cx="12192000" cy="32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" y="184322"/>
            <a:ext cx="5053313" cy="655938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1351006" y="1420186"/>
            <a:ext cx="9794789" cy="4794422"/>
          </a:xfrm>
          <a:prstGeom prst="roundRect">
            <a:avLst>
              <a:gd name="adj" fmla="val 4811"/>
            </a:avLst>
          </a:prstGeom>
          <a:solidFill>
            <a:srgbClr val="247E88"/>
          </a:solidFill>
          <a:ln>
            <a:solidFill>
              <a:srgbClr val="4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Login</a:t>
            </a:r>
          </a:p>
          <a:p>
            <a:pPr algn="ctr"/>
            <a:endParaRPr lang="en-GB" dirty="0"/>
          </a:p>
        </p:txBody>
      </p:sp>
      <p:sp>
        <p:nvSpPr>
          <p:cNvPr id="15" name="圓角矩形 14"/>
          <p:cNvSpPr/>
          <p:nvPr/>
        </p:nvSpPr>
        <p:spPr>
          <a:xfrm>
            <a:off x="1705232" y="1561070"/>
            <a:ext cx="5741773" cy="4456670"/>
          </a:xfrm>
          <a:prstGeom prst="roundRect">
            <a:avLst>
              <a:gd name="adj" fmla="val 16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</a:t>
            </a:r>
            <a:endParaRPr lang="en-GB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60258" y="1713470"/>
            <a:ext cx="175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2">
                    <a:lumMod val="50000"/>
                  </a:schemeClr>
                </a:solidFill>
              </a:rPr>
              <a:t>Login</a:t>
            </a:r>
          </a:p>
          <a:p>
            <a:endParaRPr lang="en-GB" dirty="0"/>
          </a:p>
        </p:txBody>
      </p:sp>
      <p:sp>
        <p:nvSpPr>
          <p:cNvPr id="18" name="圓角矩形 17"/>
          <p:cNvSpPr/>
          <p:nvPr/>
        </p:nvSpPr>
        <p:spPr>
          <a:xfrm>
            <a:off x="8118388" y="2913799"/>
            <a:ext cx="2667800" cy="448288"/>
          </a:xfrm>
          <a:prstGeom prst="roundRect">
            <a:avLst>
              <a:gd name="adj" fmla="val 140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學生請以學號為帳號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18388" y="3641124"/>
            <a:ext cx="2667800" cy="473004"/>
          </a:xfrm>
          <a:prstGeom prst="roundRect">
            <a:avLst>
              <a:gd name="adj" fmla="val 140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預設密碼為西元生日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碼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18388" y="4262788"/>
            <a:ext cx="345233" cy="34523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圓角矩形 20"/>
          <p:cNvSpPr/>
          <p:nvPr/>
        </p:nvSpPr>
        <p:spPr>
          <a:xfrm>
            <a:off x="8130262" y="4273178"/>
            <a:ext cx="324572" cy="3244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文字方塊 21"/>
          <p:cNvSpPr txBox="1"/>
          <p:nvPr/>
        </p:nvSpPr>
        <p:spPr>
          <a:xfrm>
            <a:off x="8436551" y="4273178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A8EAA"/>
                </a:solidFill>
              </a:rPr>
              <a:t>Remember me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027625" y="4683529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Forget passwords?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9136361" y="5048764"/>
            <a:ext cx="1533163" cy="692156"/>
          </a:xfrm>
          <a:prstGeom prst="roundRect">
            <a:avLst>
              <a:gd name="adj" fmla="val 50000"/>
            </a:avLst>
          </a:prstGeom>
          <a:solidFill>
            <a:srgbClr val="EA8EAA"/>
          </a:solidFill>
          <a:ln>
            <a:solidFill>
              <a:srgbClr val="EA8EA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b="1" dirty="0" smtClean="0"/>
              <a:t>ogin</a:t>
            </a:r>
            <a:endParaRPr lang="en-GB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60" y="1634033"/>
            <a:ext cx="2998778" cy="4310743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272245" y="105442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r>
              <a:rPr lang="zh-TW" altLang="en-US" dirty="0" smtClean="0"/>
              <a:t>選</a:t>
            </a:r>
            <a:r>
              <a:rPr lang="en-US" altLang="zh-TW" dirty="0" smtClean="0"/>
              <a:t>1 </a:t>
            </a:r>
            <a:r>
              <a:rPr lang="zh-TW" altLang="en-US" dirty="0" smtClean="0"/>
              <a:t>或 畫出你心中所想</a:t>
            </a:r>
            <a:r>
              <a:rPr lang="en-US" altLang="zh-TW" dirty="0" smtClean="0"/>
              <a:t>~</a:t>
            </a:r>
            <a:endParaRPr lang="en-GB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05232" y="3385816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我沒有偷懶</a:t>
            </a:r>
            <a:r>
              <a:rPr lang="en-US" altLang="zh-TW" dirty="0" err="1" smtClean="0"/>
              <a:t>owo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7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89107" y="2268570"/>
            <a:ext cx="3976396" cy="1325563"/>
          </a:xfrm>
        </p:spPr>
        <p:txBody>
          <a:bodyPr/>
          <a:lstStyle/>
          <a:p>
            <a:r>
              <a:rPr lang="zh-TW" altLang="en-US" dirty="0" smtClean="0"/>
              <a:t>我的首頁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39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914400"/>
            <a:ext cx="12192000" cy="32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" y="184322"/>
            <a:ext cx="5053313" cy="6559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496432" y="4709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我</a:t>
            </a:r>
            <a:r>
              <a:rPr lang="zh-TW" altLang="en-US" sz="2000" b="1" dirty="0" smtClean="0"/>
              <a:t>的</a:t>
            </a:r>
            <a:r>
              <a:rPr lang="zh-TW" altLang="en-US" sz="2000" b="1" dirty="0"/>
              <a:t>預約</a:t>
            </a:r>
            <a:endParaRPr lang="en-GB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385166" y="453878"/>
            <a:ext cx="187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TW" altLang="en-US" sz="2000" b="1" dirty="0" smtClean="0"/>
              <a:t>預約教室</a:t>
            </a:r>
            <a:endParaRPr lang="en-GB" sz="20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044251" y="4846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sign out</a:t>
            </a:r>
            <a:endParaRPr lang="en-GB" b="1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3247054" y="1306286"/>
            <a:ext cx="18660" cy="5206482"/>
          </a:xfrm>
          <a:prstGeom prst="line">
            <a:avLst/>
          </a:prstGeom>
          <a:ln>
            <a:solidFill>
              <a:srgbClr val="2D9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485192" y="1511559"/>
            <a:ext cx="2397967" cy="2108719"/>
          </a:xfrm>
          <a:prstGeom prst="roundRect">
            <a:avLst/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查看來源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84514" y="253157"/>
            <a:ext cx="5147121" cy="725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097625" y="1693802"/>
            <a:ext cx="5005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+mn-ea"/>
              </a:rPr>
              <a:t>My </a:t>
            </a:r>
            <a:r>
              <a:rPr lang="en-GB" sz="3200" b="1" dirty="0" smtClean="0">
                <a:latin typeface="+mn-ea"/>
              </a:rPr>
              <a:t>Reservation/</a:t>
            </a:r>
            <a:r>
              <a:rPr lang="zh-TW" altLang="en-US" sz="3200" b="1" dirty="0" smtClean="0">
                <a:latin typeface="+mn-ea"/>
              </a:rPr>
              <a:t>我的預約</a:t>
            </a:r>
            <a:endParaRPr lang="en-GB" sz="3200" b="1" dirty="0" smtClean="0">
              <a:latin typeface="+mn-ea"/>
            </a:endParaRPr>
          </a:p>
          <a:p>
            <a:endParaRPr lang="en-GB" sz="3200" b="1" dirty="0">
              <a:latin typeface="+mn-ea"/>
            </a:endParaRPr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595072" y="4249528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587068" y="4775906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572318" y="5357446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43812" y="1693802"/>
            <a:ext cx="2096747" cy="17292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等腰三角形 1"/>
          <p:cNvSpPr/>
          <p:nvPr/>
        </p:nvSpPr>
        <p:spPr>
          <a:xfrm rot="20033819">
            <a:off x="11004927" y="3905635"/>
            <a:ext cx="364954" cy="369556"/>
          </a:xfrm>
          <a:prstGeom prst="triangle">
            <a:avLst/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等腰三角形 17"/>
          <p:cNvSpPr/>
          <p:nvPr/>
        </p:nvSpPr>
        <p:spPr>
          <a:xfrm rot="16200000">
            <a:off x="3447132" y="3969377"/>
            <a:ext cx="364954" cy="369556"/>
          </a:xfrm>
          <a:prstGeom prst="triangle">
            <a:avLst/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34" y="1778905"/>
            <a:ext cx="1671501" cy="15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66627" y="3865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資訊</a:t>
            </a:r>
            <a:endParaRPr lang="en-GB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5795" y="43804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台東大學首頁</a:t>
            </a:r>
            <a:endParaRPr lang="en-GB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2702" y="500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網路學園</a:t>
            </a:r>
            <a:r>
              <a:rPr lang="en-US" altLang="zh-TW" dirty="0" smtClean="0"/>
              <a:t>3.0</a:t>
            </a:r>
            <a:endParaRPr lang="en-GB" dirty="0"/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572317" y="5903882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166627" y="5556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教務系統</a:t>
            </a:r>
            <a:endParaRPr lang="en-GB" dirty="0"/>
          </a:p>
        </p:txBody>
      </p:sp>
      <p:sp>
        <p:nvSpPr>
          <p:cNvPr id="20" name="圓角矩形 19"/>
          <p:cNvSpPr/>
          <p:nvPr/>
        </p:nvSpPr>
        <p:spPr>
          <a:xfrm>
            <a:off x="3247054" y="1306286"/>
            <a:ext cx="121297" cy="5290457"/>
          </a:xfrm>
          <a:prstGeom prst="roundRect">
            <a:avLst/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文字方塊 22"/>
          <p:cNvSpPr txBox="1"/>
          <p:nvPr/>
        </p:nvSpPr>
        <p:spPr>
          <a:xfrm>
            <a:off x="4583927" y="34230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7030A0"/>
                </a:solidFill>
              </a:rPr>
              <a:t>還沒想好，不過就只列出一周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348873" y="446715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箭頭可以下周</a:t>
            </a:r>
            <a:r>
              <a:rPr lang="en-US" altLang="zh-TW" dirty="0" smtClean="0"/>
              <a:t>?</a:t>
            </a:r>
            <a:endParaRPr lang="en-GB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886964" y="51052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可無限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日期怎辦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14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44" y="1455576"/>
            <a:ext cx="7998467" cy="5057192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0" y="914400"/>
            <a:ext cx="12192000" cy="32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" y="184322"/>
            <a:ext cx="5053313" cy="6559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496432" y="4709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我的首頁</a:t>
            </a:r>
            <a:endParaRPr lang="en-GB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385166" y="453878"/>
            <a:ext cx="187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TW" altLang="en-US" sz="2000" b="1" dirty="0" smtClean="0"/>
              <a:t>預約教室</a:t>
            </a:r>
            <a:endParaRPr lang="en-GB" sz="20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044251" y="4846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sign out</a:t>
            </a:r>
            <a:endParaRPr lang="en-GB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247054" y="1306286"/>
            <a:ext cx="18660" cy="5206482"/>
          </a:xfrm>
          <a:prstGeom prst="line">
            <a:avLst/>
          </a:prstGeom>
          <a:ln>
            <a:solidFill>
              <a:srgbClr val="2D9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485192" y="1511559"/>
            <a:ext cx="2397967" cy="2108719"/>
          </a:xfrm>
          <a:prstGeom prst="roundRect">
            <a:avLst/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圓角矩形 15"/>
          <p:cNvSpPr/>
          <p:nvPr/>
        </p:nvSpPr>
        <p:spPr>
          <a:xfrm>
            <a:off x="643812" y="1693802"/>
            <a:ext cx="2096747" cy="17292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 descr="查看來源圖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34" y="1778905"/>
            <a:ext cx="1671501" cy="15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圓角矩形 22"/>
          <p:cNvSpPr/>
          <p:nvPr/>
        </p:nvSpPr>
        <p:spPr>
          <a:xfrm>
            <a:off x="5589036" y="2136710"/>
            <a:ext cx="513184" cy="2705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矩形 24"/>
          <p:cNvSpPr/>
          <p:nvPr/>
        </p:nvSpPr>
        <p:spPr>
          <a:xfrm>
            <a:off x="5505061" y="5850294"/>
            <a:ext cx="1991371" cy="373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矩形 25"/>
          <p:cNvSpPr/>
          <p:nvPr/>
        </p:nvSpPr>
        <p:spPr>
          <a:xfrm>
            <a:off x="5505061" y="2220686"/>
            <a:ext cx="730306" cy="1155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矩形 26"/>
          <p:cNvSpPr/>
          <p:nvPr/>
        </p:nvSpPr>
        <p:spPr>
          <a:xfrm>
            <a:off x="5505061" y="4446064"/>
            <a:ext cx="590939" cy="1010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圓角矩形 27"/>
          <p:cNvSpPr/>
          <p:nvPr/>
        </p:nvSpPr>
        <p:spPr>
          <a:xfrm>
            <a:off x="3247054" y="1306286"/>
            <a:ext cx="121297" cy="5290457"/>
          </a:xfrm>
          <a:prstGeom prst="roundRect">
            <a:avLst/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文字方塊 28"/>
          <p:cNvSpPr txBox="1"/>
          <p:nvPr/>
        </p:nvSpPr>
        <p:spPr>
          <a:xfrm>
            <a:off x="9385166" y="2939143"/>
            <a:ext cx="166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我懶得刪了</a:t>
            </a:r>
            <a:r>
              <a:rPr lang="en-US" altLang="zh-TW" dirty="0" err="1" smtClean="0"/>
              <a:t>ww</a:t>
            </a:r>
            <a:endParaRPr lang="en-GB" dirty="0"/>
          </a:p>
        </p:txBody>
      </p:sp>
      <p:sp>
        <p:nvSpPr>
          <p:cNvPr id="30" name="圓角矩形 29"/>
          <p:cNvSpPr/>
          <p:nvPr/>
        </p:nvSpPr>
        <p:spPr>
          <a:xfrm>
            <a:off x="9385166" y="2659224"/>
            <a:ext cx="1792907" cy="7638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矩形 23"/>
          <p:cNvSpPr/>
          <p:nvPr/>
        </p:nvSpPr>
        <p:spPr>
          <a:xfrm>
            <a:off x="5589036" y="3827393"/>
            <a:ext cx="1595535" cy="725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直線接點 30"/>
          <p:cNvCxnSpPr/>
          <p:nvPr/>
        </p:nvCxnSpPr>
        <p:spPr>
          <a:xfrm flipV="1">
            <a:off x="595072" y="4249528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587068" y="4775906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572318" y="5357446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166627" y="3865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資訊</a:t>
            </a:r>
            <a:endParaRPr lang="en-GB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35795" y="43804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台東大學首頁</a:t>
            </a:r>
            <a:endParaRPr lang="en-GB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72702" y="500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網路學園</a:t>
            </a:r>
            <a:r>
              <a:rPr lang="en-US" altLang="zh-TW" dirty="0" smtClean="0"/>
              <a:t>3.0</a:t>
            </a:r>
            <a:endParaRPr lang="en-GB" dirty="0"/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572317" y="5903882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166627" y="5556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教務系統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78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7139" y="2324554"/>
            <a:ext cx="2698102" cy="1325563"/>
          </a:xfrm>
        </p:spPr>
        <p:txBody>
          <a:bodyPr/>
          <a:lstStyle/>
          <a:p>
            <a:r>
              <a:rPr lang="zh-TW" altLang="en-US" smtClean="0"/>
              <a:t>預約教室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4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914400"/>
            <a:ext cx="12192000" cy="32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5" y="184322"/>
            <a:ext cx="5053313" cy="6559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496432" y="4709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我的首頁</a:t>
            </a:r>
            <a:endParaRPr lang="en-GB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385166" y="453878"/>
            <a:ext cx="187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TW" altLang="en-US" sz="2000" b="1" dirty="0" smtClean="0"/>
              <a:t>預約教室</a:t>
            </a:r>
            <a:endParaRPr lang="en-GB" sz="20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1044251" y="4846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sign out</a:t>
            </a:r>
            <a:endParaRPr lang="en-GB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3247054" y="1306286"/>
            <a:ext cx="18660" cy="5206482"/>
          </a:xfrm>
          <a:prstGeom prst="line">
            <a:avLst/>
          </a:prstGeom>
          <a:ln>
            <a:solidFill>
              <a:srgbClr val="2D9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485192" y="1511559"/>
            <a:ext cx="2397967" cy="2108719"/>
          </a:xfrm>
          <a:prstGeom prst="roundRect">
            <a:avLst/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圓角矩形 15"/>
          <p:cNvSpPr/>
          <p:nvPr/>
        </p:nvSpPr>
        <p:spPr>
          <a:xfrm>
            <a:off x="643812" y="1693802"/>
            <a:ext cx="2096747" cy="17292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 descr="查看來源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34" y="1778905"/>
            <a:ext cx="1671501" cy="15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圓角矩形 22"/>
          <p:cNvSpPr/>
          <p:nvPr/>
        </p:nvSpPr>
        <p:spPr>
          <a:xfrm>
            <a:off x="5589036" y="2136710"/>
            <a:ext cx="513184" cy="2705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矩形 24"/>
          <p:cNvSpPr/>
          <p:nvPr/>
        </p:nvSpPr>
        <p:spPr>
          <a:xfrm>
            <a:off x="5505061" y="5850294"/>
            <a:ext cx="1991371" cy="373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圓角矩形 27"/>
          <p:cNvSpPr/>
          <p:nvPr/>
        </p:nvSpPr>
        <p:spPr>
          <a:xfrm>
            <a:off x="3247054" y="1306286"/>
            <a:ext cx="121297" cy="5290457"/>
          </a:xfrm>
          <a:prstGeom prst="roundRect">
            <a:avLst/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矩形 23"/>
          <p:cNvSpPr/>
          <p:nvPr/>
        </p:nvSpPr>
        <p:spPr>
          <a:xfrm>
            <a:off x="5589036" y="3827393"/>
            <a:ext cx="1595535" cy="725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矩形 1"/>
          <p:cNvSpPr/>
          <p:nvPr/>
        </p:nvSpPr>
        <p:spPr>
          <a:xfrm>
            <a:off x="3780070" y="1250272"/>
            <a:ext cx="2611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3200" b="1" dirty="0"/>
              <a:t>預約</a:t>
            </a:r>
            <a:r>
              <a:rPr lang="zh-TW" altLang="en-US" sz="3200" b="1" dirty="0" smtClean="0"/>
              <a:t>教室   </a:t>
            </a:r>
            <a:r>
              <a:rPr lang="en-US" altLang="zh-TW" sz="3200" b="1" dirty="0" smtClean="0"/>
              <a:t>3F</a:t>
            </a:r>
            <a:endParaRPr lang="en-GB" sz="3200" b="1" dirty="0"/>
          </a:p>
        </p:txBody>
      </p:sp>
      <p:sp>
        <p:nvSpPr>
          <p:cNvPr id="15" name="圓角矩形 14"/>
          <p:cNvSpPr/>
          <p:nvPr/>
        </p:nvSpPr>
        <p:spPr>
          <a:xfrm>
            <a:off x="3780070" y="2026426"/>
            <a:ext cx="7921690" cy="4525347"/>
          </a:xfrm>
          <a:prstGeom prst="roundRect">
            <a:avLst>
              <a:gd name="adj" fmla="val 4914"/>
            </a:avLst>
          </a:prstGeom>
          <a:solidFill>
            <a:srgbClr val="247E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圓角矩形 17"/>
          <p:cNvSpPr/>
          <p:nvPr/>
        </p:nvSpPr>
        <p:spPr>
          <a:xfrm>
            <a:off x="4001507" y="2202024"/>
            <a:ext cx="7363179" cy="4170784"/>
          </a:xfrm>
          <a:prstGeom prst="roundRect">
            <a:avLst>
              <a:gd name="adj" fmla="val 50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86803" y="3951514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三樓平面圖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選教室</a:t>
            </a:r>
            <a:endParaRPr lang="en-GB" dirty="0"/>
          </a:p>
        </p:txBody>
      </p:sp>
      <p:cxnSp>
        <p:nvCxnSpPr>
          <p:cNvPr id="37" name="直線接點 36"/>
          <p:cNvCxnSpPr/>
          <p:nvPr/>
        </p:nvCxnSpPr>
        <p:spPr>
          <a:xfrm flipV="1">
            <a:off x="595072" y="4249528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587068" y="4775906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572318" y="5357446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166627" y="3865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資訊</a:t>
            </a:r>
            <a:endParaRPr lang="en-GB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35795" y="43804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台東大學首頁</a:t>
            </a:r>
            <a:endParaRPr lang="en-GB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972702" y="500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網路學園</a:t>
            </a:r>
            <a:r>
              <a:rPr lang="en-US" altLang="zh-TW" dirty="0" smtClean="0"/>
              <a:t>3.0</a:t>
            </a:r>
            <a:endParaRPr lang="en-GB" dirty="0"/>
          </a:p>
        </p:txBody>
      </p:sp>
      <p:cxnSp>
        <p:nvCxnSpPr>
          <p:cNvPr id="43" name="直線接點 42"/>
          <p:cNvCxnSpPr/>
          <p:nvPr/>
        </p:nvCxnSpPr>
        <p:spPr>
          <a:xfrm flipV="1">
            <a:off x="572317" y="5903882"/>
            <a:ext cx="2062065" cy="9330"/>
          </a:xfrm>
          <a:prstGeom prst="line">
            <a:avLst/>
          </a:prstGeom>
          <a:ln>
            <a:solidFill>
              <a:srgbClr val="247E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166627" y="5556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教務系統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27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273</Words>
  <Application>Microsoft Office PowerPoint</Application>
  <PresentationFormat>寬螢幕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Login</vt:lpstr>
      <vt:lpstr>PowerPoint 簡報</vt:lpstr>
      <vt:lpstr>PowerPoint 簡報</vt:lpstr>
      <vt:lpstr>PowerPoint 簡報</vt:lpstr>
      <vt:lpstr>我的首頁</vt:lpstr>
      <vt:lpstr>PowerPoint 簡報</vt:lpstr>
      <vt:lpstr>PowerPoint 簡報</vt:lpstr>
      <vt:lpstr>預約教室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戴芷柔</dc:creator>
  <cp:lastModifiedBy>戴芷柔</cp:lastModifiedBy>
  <cp:revision>26</cp:revision>
  <dcterms:created xsi:type="dcterms:W3CDTF">2022-08-12T15:25:35Z</dcterms:created>
  <dcterms:modified xsi:type="dcterms:W3CDTF">2022-08-14T08:35:58Z</dcterms:modified>
</cp:coreProperties>
</file>