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BF5-C56C-60D0-1605-909E4E0D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8"/>
            <a:ext cx="7197726" cy="2421464"/>
          </a:xfrm>
        </p:spPr>
        <p:txBody>
          <a:bodyPr/>
          <a:lstStyle/>
          <a:p>
            <a:pPr algn="ctr"/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2 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DỰNG WEBSITE ĐĂNG TIN TUYỂN DỤNG CỦA DOANH NGHIỆP CHO SINH VIÊN TDTU SỬ DỤNG CÔNG NGHỆ NODEJS VÀ REACT</a:t>
            </a:r>
            <a:b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3536-E697-97FE-0790-D6767FF3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/>
              <a:t>GV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: </a:t>
            </a:r>
            <a:r>
              <a:rPr lang="en-US" err="1"/>
              <a:t>Doãn</a:t>
            </a:r>
            <a:r>
              <a:rPr lang="en-US"/>
              <a:t> </a:t>
            </a:r>
            <a:r>
              <a:rPr lang="en-US" err="1"/>
              <a:t>Xuân</a:t>
            </a:r>
            <a:r>
              <a:rPr lang="en-US"/>
              <a:t> Thanh</a:t>
            </a:r>
          </a:p>
          <a:p>
            <a:pPr algn="ctr"/>
            <a:r>
              <a:rPr lang="en-US"/>
              <a:t>51702075 – </a:t>
            </a:r>
            <a:r>
              <a:rPr lang="en-US" err="1"/>
              <a:t>Nguyễn</a:t>
            </a:r>
            <a:r>
              <a:rPr lang="en-US"/>
              <a:t> </a:t>
            </a:r>
            <a:r>
              <a:rPr lang="en-US" err="1"/>
              <a:t>hữu</a:t>
            </a:r>
            <a:r>
              <a:rPr lang="en-US"/>
              <a:t> </a:t>
            </a:r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đạt</a:t>
            </a:r>
            <a:endParaRPr lang="en-US"/>
          </a:p>
          <a:p>
            <a:pPr algn="ctr"/>
            <a:r>
              <a:rPr lang="en-US"/>
              <a:t>51702017 – </a:t>
            </a:r>
            <a:r>
              <a:rPr lang="en-US" err="1"/>
              <a:t>Ngô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 </a:t>
            </a:r>
            <a:r>
              <a:rPr lang="en-US" err="1"/>
              <a:t>hiếu</a:t>
            </a:r>
            <a:endParaRPr lang="en-US"/>
          </a:p>
          <a:p>
            <a:pPr algn="ctr"/>
            <a:r>
              <a:rPr lang="en-US" err="1"/>
              <a:t>Lớp</a:t>
            </a:r>
            <a:r>
              <a:rPr lang="en-US"/>
              <a:t> : 17050201</a:t>
            </a:r>
          </a:p>
          <a:p>
            <a:pPr algn="ctr"/>
            <a:r>
              <a:rPr lang="en-US" err="1"/>
              <a:t>Khóa</a:t>
            </a:r>
            <a:r>
              <a:rPr lang="en-US"/>
              <a:t> :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7E6F2-6B8B-3B97-ABEF-62CE87C6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06316" cy="13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8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{46BDE690-179B-467B-AC7C-89899DAF819A}tf03457452</Template>
  <TotalTime>27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Celestial</vt:lpstr>
      <vt:lpstr> Dự Án Công Nghệ Thông Tin 2  XÂY DỰNG WEBSITE ĐĂNG TIN TUYỂN DỤNG CỦA DOANH NGHIỆP CHO SINH VIÊN TDTU SỬ DỤNG CÔNG NGHỆ NODEJS VÀ REACT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ĐĂNG TIN TUYỂN DỤNG CỦA DOANH NGHIỆP CHO SINH VIÊN TDTU SỬ DỤNG CÔNG NGHỆ NODEJS VÀ REACT</dc:title>
  <dc:creator>Nolan</dc:creator>
  <cp:lastModifiedBy>Nolan</cp:lastModifiedBy>
  <cp:revision>5</cp:revision>
  <dcterms:created xsi:type="dcterms:W3CDTF">2022-12-06T15:23:41Z</dcterms:created>
  <dcterms:modified xsi:type="dcterms:W3CDTF">2022-12-07T14:09:41Z</dcterms:modified>
</cp:coreProperties>
</file>