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6"/>
  </p:notesMasterIdLst>
  <p:sldIdLst>
    <p:sldId id="256" r:id="rId2"/>
    <p:sldId id="258" r:id="rId3"/>
    <p:sldId id="260" r:id="rId4"/>
    <p:sldId id="327" r:id="rId5"/>
    <p:sldId id="384" r:id="rId6"/>
    <p:sldId id="385" r:id="rId7"/>
    <p:sldId id="386" r:id="rId8"/>
    <p:sldId id="387" r:id="rId9"/>
    <p:sldId id="328" r:id="rId10"/>
    <p:sldId id="330" r:id="rId11"/>
    <p:sldId id="377" r:id="rId12"/>
    <p:sldId id="340" r:id="rId13"/>
    <p:sldId id="345" r:id="rId14"/>
    <p:sldId id="353" r:id="rId15"/>
    <p:sldId id="358" r:id="rId16"/>
    <p:sldId id="277" r:id="rId17"/>
    <p:sldId id="381" r:id="rId18"/>
    <p:sldId id="382" r:id="rId19"/>
    <p:sldId id="380" r:id="rId20"/>
    <p:sldId id="388" r:id="rId21"/>
    <p:sldId id="383" r:id="rId22"/>
    <p:sldId id="390" r:id="rId23"/>
    <p:sldId id="389" r:id="rId24"/>
    <p:sldId id="376" r:id="rId25"/>
  </p:sldIdLst>
  <p:sldSz cx="9144000" cy="5143500" type="screen16x9"/>
  <p:notesSz cx="6858000" cy="9144000"/>
  <p:embeddedFontLst>
    <p:embeddedFont>
      <p:font typeface="Assistant" panose="020B0604020202020204" charset="-79"/>
      <p:regular r:id="rId27"/>
      <p:bold r:id="rId28"/>
    </p:embeddedFont>
    <p:embeddedFont>
      <p:font typeface="Playfair Displ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lan" initials="N" lastIdx="1" clrIdx="0">
    <p:extLst>
      <p:ext uri="{19B8F6BF-5375-455C-9EA6-DF929625EA0E}">
        <p15:presenceInfo xmlns:p15="http://schemas.microsoft.com/office/powerpoint/2012/main" userId="744c0aef1f3d8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960FD4-C79A-45BD-980E-960819D495E8}">
  <a:tblStyle styleId="{D1960FD4-C79A-45BD-980E-960819D49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6374" autoAdjust="0"/>
  </p:normalViewPr>
  <p:slideViewPr>
    <p:cSldViewPr snapToGrid="0">
      <p:cViewPr varScale="1">
        <p:scale>
          <a:sx n="112" d="100"/>
          <a:sy n="112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97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74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4231f69b35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4231f69b35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32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19">
            <a:off x="2583325" y="3538800"/>
            <a:ext cx="3977400" cy="4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93200" y="1168800"/>
            <a:ext cx="6357600" cy="22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38075" y="-155750"/>
            <a:ext cx="9490850" cy="5476678"/>
            <a:chOff x="-138075" y="-155750"/>
            <a:chExt cx="9490850" cy="547667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4112" y="1099677"/>
              <a:ext cx="418709" cy="411936"/>
              <a:chOff x="1921457" y="2389732"/>
              <a:chExt cx="296536" cy="29173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921457" y="2389732"/>
                <a:ext cx="296536" cy="291739"/>
              </a:xfrm>
              <a:custGeom>
                <a:avLst/>
                <a:gdLst/>
                <a:ahLst/>
                <a:cxnLst/>
                <a:rect l="l" t="t" r="r" b="b"/>
                <a:pathLst>
                  <a:path w="13601" h="13381" extrusionOk="0">
                    <a:moveTo>
                      <a:pt x="6706" y="1"/>
                    </a:moveTo>
                    <a:cubicBezTo>
                      <a:pt x="6404" y="1"/>
                      <a:pt x="6099" y="21"/>
                      <a:pt x="5792" y="63"/>
                    </a:cubicBezTo>
                    <a:cubicBezTo>
                      <a:pt x="2561" y="510"/>
                      <a:pt x="194" y="3188"/>
                      <a:pt x="26" y="6326"/>
                    </a:cubicBezTo>
                    <a:lnTo>
                      <a:pt x="26" y="6330"/>
                    </a:lnTo>
                    <a:cubicBezTo>
                      <a:pt x="0" y="6748"/>
                      <a:pt x="16" y="7171"/>
                      <a:pt x="74" y="7601"/>
                    </a:cubicBezTo>
                    <a:cubicBezTo>
                      <a:pt x="490" y="10625"/>
                      <a:pt x="2863" y="12893"/>
                      <a:pt x="5738" y="13311"/>
                    </a:cubicBezTo>
                    <a:cubicBezTo>
                      <a:pt x="6053" y="13357"/>
                      <a:pt x="6373" y="13381"/>
                      <a:pt x="6697" y="13381"/>
                    </a:cubicBezTo>
                    <a:cubicBezTo>
                      <a:pt x="6998" y="13381"/>
                      <a:pt x="7303" y="13360"/>
                      <a:pt x="7610" y="13319"/>
                    </a:cubicBezTo>
                    <a:cubicBezTo>
                      <a:pt x="9297" y="13088"/>
                      <a:pt x="10753" y="12242"/>
                      <a:pt x="11781" y="11042"/>
                    </a:cubicBezTo>
                    <a:cubicBezTo>
                      <a:pt x="12982" y="9640"/>
                      <a:pt x="13601" y="7755"/>
                      <a:pt x="13328" y="5781"/>
                    </a:cubicBezTo>
                    <a:cubicBezTo>
                      <a:pt x="13035" y="3661"/>
                      <a:pt x="11781" y="1909"/>
                      <a:pt x="10060" y="910"/>
                    </a:cubicBezTo>
                    <a:cubicBezTo>
                      <a:pt x="9068" y="329"/>
                      <a:pt x="7915" y="1"/>
                      <a:pt x="6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13787" y="2572713"/>
                <a:ext cx="164543" cy="108751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4988" extrusionOk="0">
                    <a:moveTo>
                      <a:pt x="4235" y="0"/>
                    </a:moveTo>
                    <a:cubicBezTo>
                      <a:pt x="3878" y="0"/>
                      <a:pt x="3497" y="52"/>
                      <a:pt x="3091" y="166"/>
                    </a:cubicBezTo>
                    <a:cubicBezTo>
                      <a:pt x="2336" y="379"/>
                      <a:pt x="1759" y="701"/>
                      <a:pt x="1314" y="1081"/>
                    </a:cubicBezTo>
                    <a:cubicBezTo>
                      <a:pt x="1" y="2203"/>
                      <a:pt x="322" y="4051"/>
                      <a:pt x="1503" y="4918"/>
                    </a:cubicBezTo>
                    <a:cubicBezTo>
                      <a:pt x="1818" y="4964"/>
                      <a:pt x="2138" y="4988"/>
                      <a:pt x="2462" y="4988"/>
                    </a:cubicBezTo>
                    <a:cubicBezTo>
                      <a:pt x="2763" y="4988"/>
                      <a:pt x="3068" y="4967"/>
                      <a:pt x="3375" y="4926"/>
                    </a:cubicBezTo>
                    <a:cubicBezTo>
                      <a:pt x="5062" y="4695"/>
                      <a:pt x="6518" y="3849"/>
                      <a:pt x="7546" y="2649"/>
                    </a:cubicBezTo>
                    <a:cubicBezTo>
                      <a:pt x="7546" y="2109"/>
                      <a:pt x="7339" y="1568"/>
                      <a:pt x="6902" y="1148"/>
                    </a:cubicBezTo>
                    <a:cubicBezTo>
                      <a:pt x="6250" y="517"/>
                      <a:pt x="5368" y="0"/>
                      <a:pt x="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922002" y="2389797"/>
                <a:ext cx="231150" cy="1587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7279" extrusionOk="0">
                    <a:moveTo>
                      <a:pt x="6683" y="0"/>
                    </a:moveTo>
                    <a:cubicBezTo>
                      <a:pt x="6381" y="0"/>
                      <a:pt x="6075" y="21"/>
                      <a:pt x="5767" y="63"/>
                    </a:cubicBezTo>
                    <a:cubicBezTo>
                      <a:pt x="2536" y="508"/>
                      <a:pt x="170" y="3186"/>
                      <a:pt x="1" y="6325"/>
                    </a:cubicBezTo>
                    <a:lnTo>
                      <a:pt x="1" y="6330"/>
                    </a:lnTo>
                    <a:cubicBezTo>
                      <a:pt x="149" y="6910"/>
                      <a:pt x="688" y="7279"/>
                      <a:pt x="1239" y="7279"/>
                    </a:cubicBezTo>
                    <a:cubicBezTo>
                      <a:pt x="1564" y="7279"/>
                      <a:pt x="1893" y="7150"/>
                      <a:pt x="2149" y="6860"/>
                    </a:cubicBezTo>
                    <a:cubicBezTo>
                      <a:pt x="3466" y="5377"/>
                      <a:pt x="5618" y="3739"/>
                      <a:pt x="8853" y="3358"/>
                    </a:cubicBezTo>
                    <a:cubicBezTo>
                      <a:pt x="10107" y="3211"/>
                      <a:pt x="10602" y="1828"/>
                      <a:pt x="10035" y="908"/>
                    </a:cubicBezTo>
                    <a:cubicBezTo>
                      <a:pt x="9043" y="328"/>
                      <a:pt x="7892" y="0"/>
                      <a:pt x="66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8146072" y="1994272"/>
              <a:ext cx="731453" cy="731439"/>
              <a:chOff x="3112765" y="1265353"/>
              <a:chExt cx="407336" cy="40732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112765" y="1265353"/>
                <a:ext cx="407336" cy="407314"/>
              </a:xfrm>
              <a:custGeom>
                <a:avLst/>
                <a:gdLst/>
                <a:ahLst/>
                <a:cxnLst/>
                <a:rect l="l" t="t" r="r" b="b"/>
                <a:pathLst>
                  <a:path w="18683" h="18682" extrusionOk="0">
                    <a:moveTo>
                      <a:pt x="9343" y="0"/>
                    </a:moveTo>
                    <a:cubicBezTo>
                      <a:pt x="4839" y="0"/>
                      <a:pt x="1076" y="3189"/>
                      <a:pt x="198" y="7430"/>
                    </a:cubicBezTo>
                    <a:cubicBezTo>
                      <a:pt x="66" y="8043"/>
                      <a:pt x="0" y="8682"/>
                      <a:pt x="0" y="9339"/>
                    </a:cubicBezTo>
                    <a:cubicBezTo>
                      <a:pt x="0" y="12717"/>
                      <a:pt x="1794" y="15678"/>
                      <a:pt x="4479" y="17320"/>
                    </a:cubicBezTo>
                    <a:cubicBezTo>
                      <a:pt x="5899" y="18182"/>
                      <a:pt x="7565" y="18681"/>
                      <a:pt x="9343" y="18681"/>
                    </a:cubicBezTo>
                    <a:cubicBezTo>
                      <a:pt x="13119" y="18681"/>
                      <a:pt x="16368" y="16442"/>
                      <a:pt x="17836" y="13221"/>
                    </a:cubicBezTo>
                    <a:cubicBezTo>
                      <a:pt x="17848" y="13204"/>
                      <a:pt x="17856" y="13188"/>
                      <a:pt x="17861" y="13171"/>
                    </a:cubicBezTo>
                    <a:cubicBezTo>
                      <a:pt x="18389" y="12005"/>
                      <a:pt x="18683" y="10707"/>
                      <a:pt x="18683" y="9340"/>
                    </a:cubicBezTo>
                    <a:cubicBezTo>
                      <a:pt x="18683" y="4184"/>
                      <a:pt x="14501" y="3"/>
                      <a:pt x="9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117103" y="1265397"/>
                <a:ext cx="402997" cy="288229"/>
              </a:xfrm>
              <a:custGeom>
                <a:avLst/>
                <a:gdLst/>
                <a:ahLst/>
                <a:cxnLst/>
                <a:rect l="l" t="t" r="r" b="b"/>
                <a:pathLst>
                  <a:path w="18484" h="13220" extrusionOk="0">
                    <a:moveTo>
                      <a:pt x="9145" y="1"/>
                    </a:moveTo>
                    <a:cubicBezTo>
                      <a:pt x="4641" y="1"/>
                      <a:pt x="880" y="3188"/>
                      <a:pt x="0" y="7429"/>
                    </a:cubicBezTo>
                    <a:cubicBezTo>
                      <a:pt x="362" y="7786"/>
                      <a:pt x="853" y="8011"/>
                      <a:pt x="1390" y="8011"/>
                    </a:cubicBezTo>
                    <a:cubicBezTo>
                      <a:pt x="1533" y="8011"/>
                      <a:pt x="1680" y="7995"/>
                      <a:pt x="1828" y="7961"/>
                    </a:cubicBezTo>
                    <a:cubicBezTo>
                      <a:pt x="2475" y="7816"/>
                      <a:pt x="3210" y="7712"/>
                      <a:pt x="3985" y="7712"/>
                    </a:cubicBezTo>
                    <a:cubicBezTo>
                      <a:pt x="5262" y="7712"/>
                      <a:pt x="6648" y="7995"/>
                      <a:pt x="7931" y="8851"/>
                    </a:cubicBezTo>
                    <a:cubicBezTo>
                      <a:pt x="8517" y="9243"/>
                      <a:pt x="9111" y="9626"/>
                      <a:pt x="9705" y="9994"/>
                    </a:cubicBezTo>
                    <a:cubicBezTo>
                      <a:pt x="12547" y="11754"/>
                      <a:pt x="15390" y="13131"/>
                      <a:pt x="17637" y="13219"/>
                    </a:cubicBezTo>
                    <a:cubicBezTo>
                      <a:pt x="17649" y="13202"/>
                      <a:pt x="17657" y="13186"/>
                      <a:pt x="17662" y="13169"/>
                    </a:cubicBezTo>
                    <a:cubicBezTo>
                      <a:pt x="18190" y="12003"/>
                      <a:pt x="18484" y="10705"/>
                      <a:pt x="18484" y="9338"/>
                    </a:cubicBezTo>
                    <a:cubicBezTo>
                      <a:pt x="18484" y="4182"/>
                      <a:pt x="14302" y="1"/>
                      <a:pt x="9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208540" y="1483239"/>
                <a:ext cx="293680" cy="189442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8689" extrusionOk="0">
                    <a:moveTo>
                      <a:pt x="5469" y="1"/>
                    </a:moveTo>
                    <a:cubicBezTo>
                      <a:pt x="5047" y="1"/>
                      <a:pt x="4643" y="250"/>
                      <a:pt x="4468" y="674"/>
                    </a:cubicBezTo>
                    <a:cubicBezTo>
                      <a:pt x="3280" y="3550"/>
                      <a:pt x="1519" y="5476"/>
                      <a:pt x="310" y="6553"/>
                    </a:cubicBezTo>
                    <a:cubicBezTo>
                      <a:pt x="59" y="6775"/>
                      <a:pt x="1" y="7065"/>
                      <a:pt x="88" y="7328"/>
                    </a:cubicBezTo>
                    <a:cubicBezTo>
                      <a:pt x="1507" y="8191"/>
                      <a:pt x="3174" y="8688"/>
                      <a:pt x="4951" y="8688"/>
                    </a:cubicBezTo>
                    <a:cubicBezTo>
                      <a:pt x="8727" y="8688"/>
                      <a:pt x="11978" y="6449"/>
                      <a:pt x="13446" y="3229"/>
                    </a:cubicBezTo>
                    <a:cubicBezTo>
                      <a:pt x="13456" y="3211"/>
                      <a:pt x="13465" y="3196"/>
                      <a:pt x="13469" y="3179"/>
                    </a:cubicBezTo>
                    <a:cubicBezTo>
                      <a:pt x="10611" y="3005"/>
                      <a:pt x="7662" y="1260"/>
                      <a:pt x="6093" y="187"/>
                    </a:cubicBezTo>
                    <a:cubicBezTo>
                      <a:pt x="5911" y="64"/>
                      <a:pt x="5708" y="2"/>
                      <a:pt x="5511" y="2"/>
                    </a:cubicBezTo>
                    <a:cubicBezTo>
                      <a:pt x="5497" y="1"/>
                      <a:pt x="5483" y="1"/>
                      <a:pt x="54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-138075" y="-36000"/>
              <a:ext cx="2416275" cy="2074275"/>
            </a:xfrm>
            <a:custGeom>
              <a:avLst/>
              <a:gdLst/>
              <a:ahLst/>
              <a:cxnLst/>
              <a:rect l="l" t="t" r="r" b="b"/>
              <a:pathLst>
                <a:path w="96651" h="82971" extrusionOk="0">
                  <a:moveTo>
                    <a:pt x="92997" y="0"/>
                  </a:moveTo>
                  <a:cubicBezTo>
                    <a:pt x="97902" y="7580"/>
                    <a:pt x="98524" y="22927"/>
                    <a:pt x="90449" y="26965"/>
                  </a:cubicBezTo>
                  <a:cubicBezTo>
                    <a:pt x="76841" y="33769"/>
                    <a:pt x="56913" y="23382"/>
                    <a:pt x="45225" y="33122"/>
                  </a:cubicBezTo>
                  <a:cubicBezTo>
                    <a:pt x="39603" y="37807"/>
                    <a:pt x="37410" y="46656"/>
                    <a:pt x="38218" y="53930"/>
                  </a:cubicBezTo>
                  <a:cubicBezTo>
                    <a:pt x="39172" y="62514"/>
                    <a:pt x="45356" y="74147"/>
                    <a:pt x="38855" y="79833"/>
                  </a:cubicBezTo>
                  <a:cubicBezTo>
                    <a:pt x="28060" y="89274"/>
                    <a:pt x="2025" y="75558"/>
                    <a:pt x="0" y="6136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7027850" y="2955645"/>
              <a:ext cx="2324925" cy="2339150"/>
            </a:xfrm>
            <a:custGeom>
              <a:avLst/>
              <a:gdLst/>
              <a:ahLst/>
              <a:cxnLst/>
              <a:rect l="l" t="t" r="r" b="b"/>
              <a:pathLst>
                <a:path w="92997" h="93566" extrusionOk="0">
                  <a:moveTo>
                    <a:pt x="92997" y="994"/>
                  </a:moveTo>
                  <a:cubicBezTo>
                    <a:pt x="81079" y="-1390"/>
                    <a:pt x="64493" y="223"/>
                    <a:pt x="57752" y="10336"/>
                  </a:cubicBezTo>
                  <a:cubicBezTo>
                    <a:pt x="48128" y="24773"/>
                    <a:pt x="58807" y="48454"/>
                    <a:pt x="47136" y="61293"/>
                  </a:cubicBezTo>
                  <a:cubicBezTo>
                    <a:pt x="39847" y="69311"/>
                    <a:pt x="26101" y="67196"/>
                    <a:pt x="16561" y="72334"/>
                  </a:cubicBezTo>
                  <a:cubicBezTo>
                    <a:pt x="8658" y="76590"/>
                    <a:pt x="0" y="84590"/>
                    <a:pt x="0" y="93566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1358850" y="4808703"/>
              <a:ext cx="1995850" cy="512225"/>
            </a:xfrm>
            <a:custGeom>
              <a:avLst/>
              <a:gdLst/>
              <a:ahLst/>
              <a:cxnLst/>
              <a:rect l="l" t="t" r="r" b="b"/>
              <a:pathLst>
                <a:path w="79834" h="20489" extrusionOk="0">
                  <a:moveTo>
                    <a:pt x="0" y="20489"/>
                  </a:moveTo>
                  <a:cubicBezTo>
                    <a:pt x="3672" y="13146"/>
                    <a:pt x="9021" y="4643"/>
                    <a:pt x="16986" y="2654"/>
                  </a:cubicBezTo>
                  <a:cubicBezTo>
                    <a:pt x="23629" y="995"/>
                    <a:pt x="30569" y="6002"/>
                    <a:pt x="37369" y="5202"/>
                  </a:cubicBezTo>
                  <a:cubicBezTo>
                    <a:pt x="47588" y="4000"/>
                    <a:pt x="58183" y="-2301"/>
                    <a:pt x="67943" y="955"/>
                  </a:cubicBezTo>
                  <a:cubicBezTo>
                    <a:pt x="72694" y="2540"/>
                    <a:pt x="75895" y="7516"/>
                    <a:pt x="78135" y="11996"/>
                  </a:cubicBezTo>
                  <a:cubicBezTo>
                    <a:pt x="78759" y="13243"/>
                    <a:pt x="78440" y="15818"/>
                    <a:pt x="79834" y="1581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4009677" y="-155750"/>
              <a:ext cx="2280375" cy="618850"/>
            </a:xfrm>
            <a:custGeom>
              <a:avLst/>
              <a:gdLst/>
              <a:ahLst/>
              <a:cxnLst/>
              <a:rect l="l" t="t" r="r" b="b"/>
              <a:pathLst>
                <a:path w="91215" h="24754" extrusionOk="0">
                  <a:moveTo>
                    <a:pt x="3314" y="4671"/>
                  </a:moveTo>
                  <a:cubicBezTo>
                    <a:pt x="-239" y="7513"/>
                    <a:pt x="-1177" y="15043"/>
                    <a:pt x="2040" y="18260"/>
                  </a:cubicBezTo>
                  <a:cubicBezTo>
                    <a:pt x="6598" y="22818"/>
                    <a:pt x="13872" y="25125"/>
                    <a:pt x="20299" y="24630"/>
                  </a:cubicBezTo>
                  <a:cubicBezTo>
                    <a:pt x="28791" y="23976"/>
                    <a:pt x="36498" y="19041"/>
                    <a:pt x="44929" y="17835"/>
                  </a:cubicBezTo>
                  <a:cubicBezTo>
                    <a:pt x="53378" y="16627"/>
                    <a:pt x="62038" y="22057"/>
                    <a:pt x="70407" y="20383"/>
                  </a:cubicBezTo>
                  <a:cubicBezTo>
                    <a:pt x="79928" y="18479"/>
                    <a:pt x="88859" y="9419"/>
                    <a:pt x="91215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2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4"/>
          <p:cNvGrpSpPr/>
          <p:nvPr/>
        </p:nvGrpSpPr>
        <p:grpSpPr>
          <a:xfrm>
            <a:off x="-1049834" y="-549721"/>
            <a:ext cx="11726243" cy="5849461"/>
            <a:chOff x="-1049834" y="-549721"/>
            <a:chExt cx="11726243" cy="5849461"/>
          </a:xfrm>
        </p:grpSpPr>
        <p:grpSp>
          <p:nvGrpSpPr>
            <p:cNvPr id="680" name="Google Shape;680;p34"/>
            <p:cNvGrpSpPr/>
            <p:nvPr/>
          </p:nvGrpSpPr>
          <p:grpSpPr>
            <a:xfrm>
              <a:off x="-141059" y="1174494"/>
              <a:ext cx="481544" cy="473755"/>
              <a:chOff x="1921457" y="2389732"/>
              <a:chExt cx="296536" cy="291739"/>
            </a:xfrm>
          </p:grpSpPr>
          <p:sp>
            <p:nvSpPr>
              <p:cNvPr id="681" name="Google Shape;681;p34"/>
              <p:cNvSpPr/>
              <p:nvPr/>
            </p:nvSpPr>
            <p:spPr>
              <a:xfrm>
                <a:off x="1921457" y="2389732"/>
                <a:ext cx="296536" cy="291739"/>
              </a:xfrm>
              <a:custGeom>
                <a:avLst/>
                <a:gdLst/>
                <a:ahLst/>
                <a:cxnLst/>
                <a:rect l="l" t="t" r="r" b="b"/>
                <a:pathLst>
                  <a:path w="13601" h="13381" extrusionOk="0">
                    <a:moveTo>
                      <a:pt x="6706" y="1"/>
                    </a:moveTo>
                    <a:cubicBezTo>
                      <a:pt x="6404" y="1"/>
                      <a:pt x="6099" y="21"/>
                      <a:pt x="5792" y="63"/>
                    </a:cubicBezTo>
                    <a:cubicBezTo>
                      <a:pt x="2561" y="510"/>
                      <a:pt x="194" y="3188"/>
                      <a:pt x="26" y="6326"/>
                    </a:cubicBezTo>
                    <a:lnTo>
                      <a:pt x="26" y="6330"/>
                    </a:lnTo>
                    <a:cubicBezTo>
                      <a:pt x="0" y="6748"/>
                      <a:pt x="16" y="7171"/>
                      <a:pt x="74" y="7601"/>
                    </a:cubicBezTo>
                    <a:cubicBezTo>
                      <a:pt x="490" y="10625"/>
                      <a:pt x="2863" y="12893"/>
                      <a:pt x="5738" y="13311"/>
                    </a:cubicBezTo>
                    <a:cubicBezTo>
                      <a:pt x="6053" y="13357"/>
                      <a:pt x="6373" y="13381"/>
                      <a:pt x="6697" y="13381"/>
                    </a:cubicBezTo>
                    <a:cubicBezTo>
                      <a:pt x="6998" y="13381"/>
                      <a:pt x="7303" y="13360"/>
                      <a:pt x="7610" y="13319"/>
                    </a:cubicBezTo>
                    <a:cubicBezTo>
                      <a:pt x="9297" y="13088"/>
                      <a:pt x="10753" y="12242"/>
                      <a:pt x="11781" y="11042"/>
                    </a:cubicBezTo>
                    <a:cubicBezTo>
                      <a:pt x="12982" y="9640"/>
                      <a:pt x="13601" y="7755"/>
                      <a:pt x="13328" y="5781"/>
                    </a:cubicBezTo>
                    <a:cubicBezTo>
                      <a:pt x="13035" y="3661"/>
                      <a:pt x="11781" y="1909"/>
                      <a:pt x="10060" y="910"/>
                    </a:cubicBezTo>
                    <a:cubicBezTo>
                      <a:pt x="9068" y="329"/>
                      <a:pt x="7915" y="1"/>
                      <a:pt x="6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2013787" y="2572713"/>
                <a:ext cx="164543" cy="108751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4988" extrusionOk="0">
                    <a:moveTo>
                      <a:pt x="4235" y="0"/>
                    </a:moveTo>
                    <a:cubicBezTo>
                      <a:pt x="3878" y="0"/>
                      <a:pt x="3497" y="52"/>
                      <a:pt x="3091" y="166"/>
                    </a:cubicBezTo>
                    <a:cubicBezTo>
                      <a:pt x="2336" y="379"/>
                      <a:pt x="1759" y="701"/>
                      <a:pt x="1314" y="1081"/>
                    </a:cubicBezTo>
                    <a:cubicBezTo>
                      <a:pt x="1" y="2203"/>
                      <a:pt x="322" y="4051"/>
                      <a:pt x="1503" y="4918"/>
                    </a:cubicBezTo>
                    <a:cubicBezTo>
                      <a:pt x="1818" y="4964"/>
                      <a:pt x="2138" y="4988"/>
                      <a:pt x="2462" y="4988"/>
                    </a:cubicBezTo>
                    <a:cubicBezTo>
                      <a:pt x="2763" y="4988"/>
                      <a:pt x="3068" y="4967"/>
                      <a:pt x="3375" y="4926"/>
                    </a:cubicBezTo>
                    <a:cubicBezTo>
                      <a:pt x="5062" y="4695"/>
                      <a:pt x="6518" y="3849"/>
                      <a:pt x="7546" y="2649"/>
                    </a:cubicBezTo>
                    <a:cubicBezTo>
                      <a:pt x="7546" y="2109"/>
                      <a:pt x="7339" y="1568"/>
                      <a:pt x="6902" y="1148"/>
                    </a:cubicBezTo>
                    <a:cubicBezTo>
                      <a:pt x="6250" y="517"/>
                      <a:pt x="5368" y="0"/>
                      <a:pt x="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1922002" y="2389797"/>
                <a:ext cx="231150" cy="1587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7279" extrusionOk="0">
                    <a:moveTo>
                      <a:pt x="6683" y="0"/>
                    </a:moveTo>
                    <a:cubicBezTo>
                      <a:pt x="6381" y="0"/>
                      <a:pt x="6075" y="21"/>
                      <a:pt x="5767" y="63"/>
                    </a:cubicBezTo>
                    <a:cubicBezTo>
                      <a:pt x="2536" y="508"/>
                      <a:pt x="170" y="3186"/>
                      <a:pt x="1" y="6325"/>
                    </a:cubicBezTo>
                    <a:lnTo>
                      <a:pt x="1" y="6330"/>
                    </a:lnTo>
                    <a:cubicBezTo>
                      <a:pt x="149" y="6910"/>
                      <a:pt x="688" y="7279"/>
                      <a:pt x="1239" y="7279"/>
                    </a:cubicBezTo>
                    <a:cubicBezTo>
                      <a:pt x="1564" y="7279"/>
                      <a:pt x="1893" y="7150"/>
                      <a:pt x="2149" y="6860"/>
                    </a:cubicBezTo>
                    <a:cubicBezTo>
                      <a:pt x="3466" y="5377"/>
                      <a:pt x="5618" y="3739"/>
                      <a:pt x="8853" y="3358"/>
                    </a:cubicBezTo>
                    <a:cubicBezTo>
                      <a:pt x="10107" y="3211"/>
                      <a:pt x="10602" y="1828"/>
                      <a:pt x="10035" y="908"/>
                    </a:cubicBezTo>
                    <a:cubicBezTo>
                      <a:pt x="9043" y="328"/>
                      <a:pt x="7892" y="0"/>
                      <a:pt x="66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34"/>
            <p:cNvGrpSpPr/>
            <p:nvPr/>
          </p:nvGrpSpPr>
          <p:grpSpPr>
            <a:xfrm>
              <a:off x="8656956" y="2982841"/>
              <a:ext cx="661473" cy="661460"/>
              <a:chOff x="3112765" y="1265353"/>
              <a:chExt cx="407336" cy="407328"/>
            </a:xfrm>
          </p:grpSpPr>
          <p:sp>
            <p:nvSpPr>
              <p:cNvPr id="685" name="Google Shape;685;p34"/>
              <p:cNvSpPr/>
              <p:nvPr/>
            </p:nvSpPr>
            <p:spPr>
              <a:xfrm>
                <a:off x="3112765" y="1265353"/>
                <a:ext cx="407336" cy="407314"/>
              </a:xfrm>
              <a:custGeom>
                <a:avLst/>
                <a:gdLst/>
                <a:ahLst/>
                <a:cxnLst/>
                <a:rect l="l" t="t" r="r" b="b"/>
                <a:pathLst>
                  <a:path w="18683" h="18682" extrusionOk="0">
                    <a:moveTo>
                      <a:pt x="9343" y="0"/>
                    </a:moveTo>
                    <a:cubicBezTo>
                      <a:pt x="4839" y="0"/>
                      <a:pt x="1076" y="3189"/>
                      <a:pt x="198" y="7430"/>
                    </a:cubicBezTo>
                    <a:cubicBezTo>
                      <a:pt x="66" y="8043"/>
                      <a:pt x="0" y="8682"/>
                      <a:pt x="0" y="9339"/>
                    </a:cubicBezTo>
                    <a:cubicBezTo>
                      <a:pt x="0" y="12717"/>
                      <a:pt x="1794" y="15678"/>
                      <a:pt x="4479" y="17320"/>
                    </a:cubicBezTo>
                    <a:cubicBezTo>
                      <a:pt x="5899" y="18182"/>
                      <a:pt x="7565" y="18681"/>
                      <a:pt x="9343" y="18681"/>
                    </a:cubicBezTo>
                    <a:cubicBezTo>
                      <a:pt x="13119" y="18681"/>
                      <a:pt x="16368" y="16442"/>
                      <a:pt x="17836" y="13221"/>
                    </a:cubicBezTo>
                    <a:cubicBezTo>
                      <a:pt x="17848" y="13204"/>
                      <a:pt x="17856" y="13188"/>
                      <a:pt x="17861" y="13171"/>
                    </a:cubicBezTo>
                    <a:cubicBezTo>
                      <a:pt x="18389" y="12005"/>
                      <a:pt x="18683" y="10707"/>
                      <a:pt x="18683" y="9340"/>
                    </a:cubicBezTo>
                    <a:cubicBezTo>
                      <a:pt x="18683" y="4184"/>
                      <a:pt x="14501" y="3"/>
                      <a:pt x="9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3117103" y="1265397"/>
                <a:ext cx="402997" cy="288229"/>
              </a:xfrm>
              <a:custGeom>
                <a:avLst/>
                <a:gdLst/>
                <a:ahLst/>
                <a:cxnLst/>
                <a:rect l="l" t="t" r="r" b="b"/>
                <a:pathLst>
                  <a:path w="18484" h="13220" extrusionOk="0">
                    <a:moveTo>
                      <a:pt x="9145" y="1"/>
                    </a:moveTo>
                    <a:cubicBezTo>
                      <a:pt x="4641" y="1"/>
                      <a:pt x="880" y="3188"/>
                      <a:pt x="0" y="7429"/>
                    </a:cubicBezTo>
                    <a:cubicBezTo>
                      <a:pt x="362" y="7786"/>
                      <a:pt x="853" y="8011"/>
                      <a:pt x="1390" y="8011"/>
                    </a:cubicBezTo>
                    <a:cubicBezTo>
                      <a:pt x="1533" y="8011"/>
                      <a:pt x="1680" y="7995"/>
                      <a:pt x="1828" y="7961"/>
                    </a:cubicBezTo>
                    <a:cubicBezTo>
                      <a:pt x="2475" y="7816"/>
                      <a:pt x="3210" y="7712"/>
                      <a:pt x="3985" y="7712"/>
                    </a:cubicBezTo>
                    <a:cubicBezTo>
                      <a:pt x="5262" y="7712"/>
                      <a:pt x="6648" y="7995"/>
                      <a:pt x="7931" y="8851"/>
                    </a:cubicBezTo>
                    <a:cubicBezTo>
                      <a:pt x="8517" y="9243"/>
                      <a:pt x="9111" y="9626"/>
                      <a:pt x="9705" y="9994"/>
                    </a:cubicBezTo>
                    <a:cubicBezTo>
                      <a:pt x="12547" y="11754"/>
                      <a:pt x="15390" y="13131"/>
                      <a:pt x="17637" y="13219"/>
                    </a:cubicBezTo>
                    <a:cubicBezTo>
                      <a:pt x="17649" y="13202"/>
                      <a:pt x="17657" y="13186"/>
                      <a:pt x="17662" y="13169"/>
                    </a:cubicBezTo>
                    <a:cubicBezTo>
                      <a:pt x="18190" y="12003"/>
                      <a:pt x="18484" y="10705"/>
                      <a:pt x="18484" y="9338"/>
                    </a:cubicBezTo>
                    <a:cubicBezTo>
                      <a:pt x="18484" y="4182"/>
                      <a:pt x="14302" y="1"/>
                      <a:pt x="9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3208540" y="1483239"/>
                <a:ext cx="293680" cy="189442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8689" extrusionOk="0">
                    <a:moveTo>
                      <a:pt x="5469" y="1"/>
                    </a:moveTo>
                    <a:cubicBezTo>
                      <a:pt x="5047" y="1"/>
                      <a:pt x="4643" y="250"/>
                      <a:pt x="4468" y="674"/>
                    </a:cubicBezTo>
                    <a:cubicBezTo>
                      <a:pt x="3280" y="3550"/>
                      <a:pt x="1519" y="5476"/>
                      <a:pt x="310" y="6553"/>
                    </a:cubicBezTo>
                    <a:cubicBezTo>
                      <a:pt x="59" y="6775"/>
                      <a:pt x="1" y="7065"/>
                      <a:pt x="88" y="7328"/>
                    </a:cubicBezTo>
                    <a:cubicBezTo>
                      <a:pt x="1507" y="8191"/>
                      <a:pt x="3174" y="8688"/>
                      <a:pt x="4951" y="8688"/>
                    </a:cubicBezTo>
                    <a:cubicBezTo>
                      <a:pt x="8727" y="8688"/>
                      <a:pt x="11978" y="6449"/>
                      <a:pt x="13446" y="3229"/>
                    </a:cubicBezTo>
                    <a:cubicBezTo>
                      <a:pt x="13456" y="3211"/>
                      <a:pt x="13465" y="3196"/>
                      <a:pt x="13469" y="3179"/>
                    </a:cubicBezTo>
                    <a:cubicBezTo>
                      <a:pt x="10611" y="3005"/>
                      <a:pt x="7662" y="1260"/>
                      <a:pt x="6093" y="187"/>
                    </a:cubicBezTo>
                    <a:cubicBezTo>
                      <a:pt x="5911" y="64"/>
                      <a:pt x="5708" y="2"/>
                      <a:pt x="5511" y="2"/>
                    </a:cubicBezTo>
                    <a:cubicBezTo>
                      <a:pt x="5497" y="1"/>
                      <a:pt x="5483" y="1"/>
                      <a:pt x="54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34"/>
            <p:cNvGrpSpPr/>
            <p:nvPr/>
          </p:nvGrpSpPr>
          <p:grpSpPr>
            <a:xfrm>
              <a:off x="-1049834" y="3550095"/>
              <a:ext cx="1593229" cy="1593406"/>
              <a:chOff x="3060659" y="2310417"/>
              <a:chExt cx="981113" cy="981222"/>
            </a:xfrm>
          </p:grpSpPr>
          <p:sp>
            <p:nvSpPr>
              <p:cNvPr id="689" name="Google Shape;689;p34"/>
              <p:cNvSpPr/>
              <p:nvPr/>
            </p:nvSpPr>
            <p:spPr>
              <a:xfrm>
                <a:off x="3060659" y="2310417"/>
                <a:ext cx="981113" cy="981222"/>
              </a:xfrm>
              <a:custGeom>
                <a:avLst/>
                <a:gdLst/>
                <a:ahLst/>
                <a:cxnLst/>
                <a:rect l="l" t="t" r="r" b="b"/>
                <a:pathLst>
                  <a:path w="45000" h="45005" extrusionOk="0">
                    <a:moveTo>
                      <a:pt x="22502" y="0"/>
                    </a:moveTo>
                    <a:cubicBezTo>
                      <a:pt x="20897" y="0"/>
                      <a:pt x="19329" y="170"/>
                      <a:pt x="17821" y="491"/>
                    </a:cubicBezTo>
                    <a:cubicBezTo>
                      <a:pt x="13662" y="1370"/>
                      <a:pt x="9934" y="3396"/>
                      <a:pt x="6972" y="6225"/>
                    </a:cubicBezTo>
                    <a:cubicBezTo>
                      <a:pt x="2673" y="10320"/>
                      <a:pt x="1" y="16099"/>
                      <a:pt x="1" y="22503"/>
                    </a:cubicBezTo>
                    <a:cubicBezTo>
                      <a:pt x="1" y="27408"/>
                      <a:pt x="1568" y="31946"/>
                      <a:pt x="4232" y="35641"/>
                    </a:cubicBezTo>
                    <a:cubicBezTo>
                      <a:pt x="4331" y="35782"/>
                      <a:pt x="4432" y="35918"/>
                      <a:pt x="4536" y="36059"/>
                    </a:cubicBezTo>
                    <a:cubicBezTo>
                      <a:pt x="8644" y="41491"/>
                      <a:pt x="15161" y="45005"/>
                      <a:pt x="22500" y="45005"/>
                    </a:cubicBezTo>
                    <a:cubicBezTo>
                      <a:pt x="33372" y="45005"/>
                      <a:pt x="42439" y="37296"/>
                      <a:pt x="44542" y="27044"/>
                    </a:cubicBezTo>
                    <a:cubicBezTo>
                      <a:pt x="44843" y="25581"/>
                      <a:pt x="45000" y="24059"/>
                      <a:pt x="45000" y="22505"/>
                    </a:cubicBezTo>
                    <a:cubicBezTo>
                      <a:pt x="45000" y="19795"/>
                      <a:pt x="44522" y="17192"/>
                      <a:pt x="43645" y="14789"/>
                    </a:cubicBezTo>
                    <a:lnTo>
                      <a:pt x="43645" y="14784"/>
                    </a:lnTo>
                    <a:cubicBezTo>
                      <a:pt x="40491" y="6159"/>
                      <a:pt x="32220" y="0"/>
                      <a:pt x="22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3398258" y="2310439"/>
                <a:ext cx="613937" cy="506952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3252" extrusionOk="0">
                    <a:moveTo>
                      <a:pt x="7020" y="1"/>
                    </a:moveTo>
                    <a:cubicBezTo>
                      <a:pt x="7019" y="1"/>
                      <a:pt x="7018" y="1"/>
                      <a:pt x="7017" y="1"/>
                    </a:cubicBezTo>
                    <a:cubicBezTo>
                      <a:pt x="5412" y="1"/>
                      <a:pt x="3844" y="171"/>
                      <a:pt x="2336" y="492"/>
                    </a:cubicBezTo>
                    <a:cubicBezTo>
                      <a:pt x="854" y="2794"/>
                      <a:pt x="0" y="5528"/>
                      <a:pt x="0" y="8465"/>
                    </a:cubicBezTo>
                    <a:cubicBezTo>
                      <a:pt x="0" y="14862"/>
                      <a:pt x="4062" y="20312"/>
                      <a:pt x="9747" y="22373"/>
                    </a:cubicBezTo>
                    <a:cubicBezTo>
                      <a:pt x="11323" y="22942"/>
                      <a:pt x="13018" y="23251"/>
                      <a:pt x="14786" y="23251"/>
                    </a:cubicBezTo>
                    <a:cubicBezTo>
                      <a:pt x="16952" y="23251"/>
                      <a:pt x="19006" y="22787"/>
                      <a:pt x="20858" y="21948"/>
                    </a:cubicBezTo>
                    <a:cubicBezTo>
                      <a:pt x="24059" y="20509"/>
                      <a:pt x="26653" y="17959"/>
                      <a:pt x="28159" y="14788"/>
                    </a:cubicBezTo>
                    <a:lnTo>
                      <a:pt x="28159" y="14783"/>
                    </a:lnTo>
                    <a:cubicBezTo>
                      <a:pt x="25003" y="6159"/>
                      <a:pt x="16734" y="1"/>
                      <a:pt x="7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3060703" y="2446133"/>
                <a:ext cx="239980" cy="650456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29834" extrusionOk="0">
                    <a:moveTo>
                      <a:pt x="6971" y="0"/>
                    </a:moveTo>
                    <a:cubicBezTo>
                      <a:pt x="2673" y="4095"/>
                      <a:pt x="0" y="9874"/>
                      <a:pt x="0" y="16278"/>
                    </a:cubicBezTo>
                    <a:cubicBezTo>
                      <a:pt x="0" y="21183"/>
                      <a:pt x="1567" y="25721"/>
                      <a:pt x="4232" y="29416"/>
                    </a:cubicBezTo>
                    <a:cubicBezTo>
                      <a:pt x="4330" y="29557"/>
                      <a:pt x="4432" y="29693"/>
                      <a:pt x="4536" y="29834"/>
                    </a:cubicBezTo>
                    <a:cubicBezTo>
                      <a:pt x="5567" y="28550"/>
                      <a:pt x="6576" y="27090"/>
                      <a:pt x="7464" y="25452"/>
                    </a:cubicBezTo>
                    <a:cubicBezTo>
                      <a:pt x="8787" y="23015"/>
                      <a:pt x="9827" y="20198"/>
                      <a:pt x="10226" y="17026"/>
                    </a:cubicBezTo>
                    <a:cubicBezTo>
                      <a:pt x="11007" y="10884"/>
                      <a:pt x="9191" y="4433"/>
                      <a:pt x="6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3152924" y="2778303"/>
                <a:ext cx="878859" cy="513318"/>
              </a:xfrm>
              <a:custGeom>
                <a:avLst/>
                <a:gdLst/>
                <a:ahLst/>
                <a:cxnLst/>
                <a:rect l="l" t="t" r="r" b="b"/>
                <a:pathLst>
                  <a:path w="40310" h="23544" extrusionOk="0">
                    <a:moveTo>
                      <a:pt x="28047" y="1"/>
                    </a:moveTo>
                    <a:cubicBezTo>
                      <a:pt x="27401" y="1"/>
                      <a:pt x="26732" y="35"/>
                      <a:pt x="26039" y="106"/>
                    </a:cubicBezTo>
                    <a:cubicBezTo>
                      <a:pt x="24320" y="284"/>
                      <a:pt x="22636" y="553"/>
                      <a:pt x="21000" y="912"/>
                    </a:cubicBezTo>
                    <a:cubicBezTo>
                      <a:pt x="13965" y="2437"/>
                      <a:pt x="7783" y="5583"/>
                      <a:pt x="3234" y="10216"/>
                    </a:cubicBezTo>
                    <a:cubicBezTo>
                      <a:pt x="2037" y="11438"/>
                      <a:pt x="952" y="12757"/>
                      <a:pt x="0" y="14180"/>
                    </a:cubicBezTo>
                    <a:cubicBezTo>
                      <a:pt x="99" y="14321"/>
                      <a:pt x="200" y="14457"/>
                      <a:pt x="304" y="14598"/>
                    </a:cubicBezTo>
                    <a:cubicBezTo>
                      <a:pt x="4412" y="20030"/>
                      <a:pt x="10929" y="23544"/>
                      <a:pt x="18268" y="23544"/>
                    </a:cubicBezTo>
                    <a:cubicBezTo>
                      <a:pt x="29140" y="23544"/>
                      <a:pt x="38207" y="15835"/>
                      <a:pt x="40310" y="5586"/>
                    </a:cubicBezTo>
                    <a:cubicBezTo>
                      <a:pt x="38376" y="3403"/>
                      <a:pt x="35703" y="1382"/>
                      <a:pt x="32111" y="487"/>
                    </a:cubicBezTo>
                    <a:cubicBezTo>
                      <a:pt x="30869" y="177"/>
                      <a:pt x="29517" y="1"/>
                      <a:pt x="280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34"/>
            <p:cNvGrpSpPr/>
            <p:nvPr/>
          </p:nvGrpSpPr>
          <p:grpSpPr>
            <a:xfrm rot="-5400000">
              <a:off x="8333759" y="-1401670"/>
              <a:ext cx="1490702" cy="3194600"/>
              <a:chOff x="5229334" y="-1497220"/>
              <a:chExt cx="1490702" cy="3194600"/>
            </a:xfrm>
          </p:grpSpPr>
          <p:grpSp>
            <p:nvGrpSpPr>
              <p:cNvPr id="694" name="Google Shape;694;p34"/>
              <p:cNvGrpSpPr/>
              <p:nvPr/>
            </p:nvGrpSpPr>
            <p:grpSpPr>
              <a:xfrm>
                <a:off x="5229375" y="-1497220"/>
                <a:ext cx="1490660" cy="3194600"/>
                <a:chOff x="3897908" y="925378"/>
                <a:chExt cx="917951" cy="1967240"/>
              </a:xfrm>
            </p:grpSpPr>
            <p:sp>
              <p:nvSpPr>
                <p:cNvPr id="695" name="Google Shape;695;p34"/>
                <p:cNvSpPr/>
                <p:nvPr/>
              </p:nvSpPr>
              <p:spPr>
                <a:xfrm>
                  <a:off x="3897908" y="925378"/>
                  <a:ext cx="917951" cy="1967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3" h="90230" extrusionOk="0">
                      <a:moveTo>
                        <a:pt x="16897" y="0"/>
                      </a:moveTo>
                      <a:cubicBezTo>
                        <a:pt x="11354" y="0"/>
                        <a:pt x="5245" y="2559"/>
                        <a:pt x="2317" y="9476"/>
                      </a:cubicBezTo>
                      <a:cubicBezTo>
                        <a:pt x="638" y="13435"/>
                        <a:pt x="1" y="18819"/>
                        <a:pt x="1109" y="25970"/>
                      </a:cubicBezTo>
                      <a:cubicBezTo>
                        <a:pt x="1690" y="29725"/>
                        <a:pt x="2750" y="33968"/>
                        <a:pt x="4401" y="38750"/>
                      </a:cubicBezTo>
                      <a:cubicBezTo>
                        <a:pt x="4658" y="39501"/>
                        <a:pt x="4934" y="40267"/>
                        <a:pt x="5222" y="41048"/>
                      </a:cubicBezTo>
                      <a:cubicBezTo>
                        <a:pt x="7763" y="47907"/>
                        <a:pt x="9614" y="54068"/>
                        <a:pt x="10956" y="59516"/>
                      </a:cubicBezTo>
                      <a:lnTo>
                        <a:pt x="10956" y="59522"/>
                      </a:lnTo>
                      <a:cubicBezTo>
                        <a:pt x="11005" y="59711"/>
                        <a:pt x="11051" y="59905"/>
                        <a:pt x="11101" y="60094"/>
                      </a:cubicBezTo>
                      <a:cubicBezTo>
                        <a:pt x="11109" y="60069"/>
                        <a:pt x="11122" y="60046"/>
                        <a:pt x="11130" y="60015"/>
                      </a:cubicBezTo>
                      <a:cubicBezTo>
                        <a:pt x="16724" y="76408"/>
                        <a:pt x="15347" y="85420"/>
                        <a:pt x="13988" y="89396"/>
                      </a:cubicBezTo>
                      <a:cubicBezTo>
                        <a:pt x="13922" y="89908"/>
                        <a:pt x="13870" y="90189"/>
                        <a:pt x="13866" y="90230"/>
                      </a:cubicBezTo>
                      <a:cubicBezTo>
                        <a:pt x="14072" y="90085"/>
                        <a:pt x="20692" y="85234"/>
                        <a:pt x="29659" y="58923"/>
                      </a:cubicBezTo>
                      <a:cubicBezTo>
                        <a:pt x="30760" y="55697"/>
                        <a:pt x="31893" y="52146"/>
                        <a:pt x="33057" y="48244"/>
                      </a:cubicBezTo>
                      <a:cubicBezTo>
                        <a:pt x="33680" y="46161"/>
                        <a:pt x="34211" y="44156"/>
                        <a:pt x="34665" y="42234"/>
                      </a:cubicBezTo>
                      <a:cubicBezTo>
                        <a:pt x="42102" y="10726"/>
                        <a:pt x="27877" y="467"/>
                        <a:pt x="17698" y="18"/>
                      </a:cubicBezTo>
                      <a:cubicBezTo>
                        <a:pt x="17433" y="6"/>
                        <a:pt x="17166" y="0"/>
                        <a:pt x="168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4"/>
                <p:cNvSpPr/>
                <p:nvPr/>
              </p:nvSpPr>
              <p:spPr>
                <a:xfrm>
                  <a:off x="3993879" y="1666766"/>
                  <a:ext cx="659809" cy="1225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3" h="56224" extrusionOk="0">
                      <a:moveTo>
                        <a:pt x="9834" y="1"/>
                      </a:moveTo>
                      <a:cubicBezTo>
                        <a:pt x="6794" y="1"/>
                        <a:pt x="4145" y="1126"/>
                        <a:pt x="2125" y="2395"/>
                      </a:cubicBezTo>
                      <a:cubicBezTo>
                        <a:pt x="1184" y="2989"/>
                        <a:pt x="464" y="3805"/>
                        <a:pt x="0" y="4742"/>
                      </a:cubicBezTo>
                      <a:cubicBezTo>
                        <a:pt x="257" y="5492"/>
                        <a:pt x="533" y="6260"/>
                        <a:pt x="822" y="7039"/>
                      </a:cubicBezTo>
                      <a:cubicBezTo>
                        <a:pt x="3363" y="13898"/>
                        <a:pt x="5214" y="20060"/>
                        <a:pt x="6555" y="25509"/>
                      </a:cubicBezTo>
                      <a:lnTo>
                        <a:pt x="6555" y="25514"/>
                      </a:lnTo>
                      <a:cubicBezTo>
                        <a:pt x="6613" y="25679"/>
                        <a:pt x="6670" y="25845"/>
                        <a:pt x="6728" y="26009"/>
                      </a:cubicBezTo>
                      <a:cubicBezTo>
                        <a:pt x="12322" y="42402"/>
                        <a:pt x="10945" y="51414"/>
                        <a:pt x="9586" y="55390"/>
                      </a:cubicBezTo>
                      <a:cubicBezTo>
                        <a:pt x="9520" y="55902"/>
                        <a:pt x="9468" y="56183"/>
                        <a:pt x="9464" y="56224"/>
                      </a:cubicBezTo>
                      <a:cubicBezTo>
                        <a:pt x="9670" y="56079"/>
                        <a:pt x="16290" y="51228"/>
                        <a:pt x="25257" y="24917"/>
                      </a:cubicBezTo>
                      <a:cubicBezTo>
                        <a:pt x="26358" y="21691"/>
                        <a:pt x="27491" y="18140"/>
                        <a:pt x="28655" y="14238"/>
                      </a:cubicBezTo>
                      <a:cubicBezTo>
                        <a:pt x="29278" y="12155"/>
                        <a:pt x="29809" y="10150"/>
                        <a:pt x="30263" y="8228"/>
                      </a:cubicBezTo>
                      <a:cubicBezTo>
                        <a:pt x="29649" y="6932"/>
                        <a:pt x="28412" y="5967"/>
                        <a:pt x="26882" y="5766"/>
                      </a:cubicBezTo>
                      <a:cubicBezTo>
                        <a:pt x="23281" y="5284"/>
                        <a:pt x="18965" y="3988"/>
                        <a:pt x="16409" y="1815"/>
                      </a:cubicBezTo>
                      <a:cubicBezTo>
                        <a:pt x="14088" y="507"/>
                        <a:pt x="11873" y="1"/>
                        <a:pt x="9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4"/>
                <p:cNvSpPr/>
                <p:nvPr/>
              </p:nvSpPr>
              <p:spPr>
                <a:xfrm>
                  <a:off x="4140517" y="2075090"/>
                  <a:ext cx="404000" cy="81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0" h="37494" extrusionOk="0">
                      <a:moveTo>
                        <a:pt x="10511" y="0"/>
                      </a:moveTo>
                      <a:cubicBezTo>
                        <a:pt x="10242" y="0"/>
                        <a:pt x="9966" y="13"/>
                        <a:pt x="9681" y="39"/>
                      </a:cubicBezTo>
                      <a:cubicBezTo>
                        <a:pt x="3087" y="655"/>
                        <a:pt x="652" y="5562"/>
                        <a:pt x="1" y="7279"/>
                      </a:cubicBezTo>
                      <a:cubicBezTo>
                        <a:pt x="5595" y="23672"/>
                        <a:pt x="4218" y="32684"/>
                        <a:pt x="2859" y="36660"/>
                      </a:cubicBezTo>
                      <a:cubicBezTo>
                        <a:pt x="2793" y="37172"/>
                        <a:pt x="2740" y="37452"/>
                        <a:pt x="2736" y="37493"/>
                      </a:cubicBezTo>
                      <a:cubicBezTo>
                        <a:pt x="2943" y="37348"/>
                        <a:pt x="9563" y="32498"/>
                        <a:pt x="18530" y="6186"/>
                      </a:cubicBezTo>
                      <a:cubicBezTo>
                        <a:pt x="17347" y="3472"/>
                        <a:pt x="14966" y="0"/>
                        <a:pt x="105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8" name="Google Shape;698;p34"/>
              <p:cNvSpPr/>
              <p:nvPr/>
            </p:nvSpPr>
            <p:spPr>
              <a:xfrm>
                <a:off x="5229334" y="-1170829"/>
                <a:ext cx="688733" cy="884346"/>
              </a:xfrm>
              <a:custGeom>
                <a:avLst/>
                <a:gdLst/>
                <a:ahLst/>
                <a:cxnLst/>
                <a:rect l="l" t="t" r="r" b="b"/>
                <a:pathLst>
                  <a:path w="19453" h="24978" extrusionOk="0">
                    <a:moveTo>
                      <a:pt x="4133" y="0"/>
                    </a:moveTo>
                    <a:cubicBezTo>
                      <a:pt x="3481" y="0"/>
                      <a:pt x="2876" y="92"/>
                      <a:pt x="2317" y="255"/>
                    </a:cubicBezTo>
                    <a:cubicBezTo>
                      <a:pt x="639" y="4214"/>
                      <a:pt x="0" y="9597"/>
                      <a:pt x="1109" y="16749"/>
                    </a:cubicBezTo>
                    <a:cubicBezTo>
                      <a:pt x="1177" y="16753"/>
                      <a:pt x="1245" y="16755"/>
                      <a:pt x="1314" y="16755"/>
                    </a:cubicBezTo>
                    <a:cubicBezTo>
                      <a:pt x="1509" y="16755"/>
                      <a:pt x="1708" y="16738"/>
                      <a:pt x="1905" y="16708"/>
                    </a:cubicBezTo>
                    <a:cubicBezTo>
                      <a:pt x="2595" y="16598"/>
                      <a:pt x="3277" y="16547"/>
                      <a:pt x="3949" y="16547"/>
                    </a:cubicBezTo>
                    <a:cubicBezTo>
                      <a:pt x="10972" y="16547"/>
                      <a:pt x="16895" y="22136"/>
                      <a:pt x="19453" y="24977"/>
                    </a:cubicBezTo>
                    <a:cubicBezTo>
                      <a:pt x="13388" y="16741"/>
                      <a:pt x="14713" y="3658"/>
                      <a:pt x="7386" y="692"/>
                    </a:cubicBezTo>
                    <a:cubicBezTo>
                      <a:pt x="6192" y="207"/>
                      <a:pt x="5109" y="0"/>
                      <a:pt x="41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34"/>
            <p:cNvGrpSpPr/>
            <p:nvPr/>
          </p:nvGrpSpPr>
          <p:grpSpPr>
            <a:xfrm>
              <a:off x="-141049" y="-203418"/>
              <a:ext cx="1144398" cy="1144398"/>
              <a:chOff x="6131205" y="1986575"/>
              <a:chExt cx="704722" cy="704722"/>
            </a:xfrm>
          </p:grpSpPr>
          <p:sp>
            <p:nvSpPr>
              <p:cNvPr id="700" name="Google Shape;700;p34"/>
              <p:cNvSpPr/>
              <p:nvPr/>
            </p:nvSpPr>
            <p:spPr>
              <a:xfrm>
                <a:off x="6131205" y="1986575"/>
                <a:ext cx="704722" cy="704722"/>
              </a:xfrm>
              <a:custGeom>
                <a:avLst/>
                <a:gdLst/>
                <a:ahLst/>
                <a:cxnLst/>
                <a:rect l="l" t="t" r="r" b="b"/>
                <a:pathLst>
                  <a:path w="32323" h="32323" extrusionOk="0">
                    <a:moveTo>
                      <a:pt x="16162" y="1"/>
                    </a:moveTo>
                    <a:cubicBezTo>
                      <a:pt x="7236" y="1"/>
                      <a:pt x="1" y="7235"/>
                      <a:pt x="1" y="16162"/>
                    </a:cubicBezTo>
                    <a:cubicBezTo>
                      <a:pt x="1" y="20055"/>
                      <a:pt x="1378" y="23631"/>
                      <a:pt x="3676" y="26419"/>
                    </a:cubicBezTo>
                    <a:cubicBezTo>
                      <a:pt x="6490" y="29844"/>
                      <a:pt x="10688" y="32092"/>
                      <a:pt x="15411" y="32306"/>
                    </a:cubicBezTo>
                    <a:cubicBezTo>
                      <a:pt x="15658" y="32317"/>
                      <a:pt x="15910" y="32323"/>
                      <a:pt x="16162" y="32323"/>
                    </a:cubicBezTo>
                    <a:cubicBezTo>
                      <a:pt x="25088" y="32323"/>
                      <a:pt x="32323" y="25088"/>
                      <a:pt x="32323" y="16162"/>
                    </a:cubicBezTo>
                    <a:cubicBezTo>
                      <a:pt x="32323" y="15823"/>
                      <a:pt x="32310" y="15490"/>
                      <a:pt x="32290" y="15156"/>
                    </a:cubicBezTo>
                    <a:cubicBezTo>
                      <a:pt x="31988" y="10192"/>
                      <a:pt x="29442" y="5841"/>
                      <a:pt x="25661" y="3086"/>
                    </a:cubicBezTo>
                    <a:cubicBezTo>
                      <a:pt x="22996" y="1142"/>
                      <a:pt x="19713" y="1"/>
                      <a:pt x="16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6211326" y="2178234"/>
                <a:ext cx="534924" cy="512686"/>
              </a:xfrm>
              <a:custGeom>
                <a:avLst/>
                <a:gdLst/>
                <a:ahLst/>
                <a:cxnLst/>
                <a:rect l="l" t="t" r="r" b="b"/>
                <a:pathLst>
                  <a:path w="24535" h="23515" extrusionOk="0">
                    <a:moveTo>
                      <a:pt x="12496" y="0"/>
                    </a:moveTo>
                    <a:cubicBezTo>
                      <a:pt x="7551" y="0"/>
                      <a:pt x="4524" y="4747"/>
                      <a:pt x="3837" y="10432"/>
                    </a:cubicBezTo>
                    <a:cubicBezTo>
                      <a:pt x="3584" y="12486"/>
                      <a:pt x="2665" y="13948"/>
                      <a:pt x="1540" y="14988"/>
                    </a:cubicBezTo>
                    <a:cubicBezTo>
                      <a:pt x="726" y="15735"/>
                      <a:pt x="219" y="16659"/>
                      <a:pt x="1" y="17628"/>
                    </a:cubicBezTo>
                    <a:cubicBezTo>
                      <a:pt x="2815" y="21053"/>
                      <a:pt x="7013" y="23301"/>
                      <a:pt x="11736" y="23515"/>
                    </a:cubicBezTo>
                    <a:cubicBezTo>
                      <a:pt x="12239" y="23257"/>
                      <a:pt x="12723" y="22942"/>
                      <a:pt x="13177" y="22584"/>
                    </a:cubicBezTo>
                    <a:cubicBezTo>
                      <a:pt x="24535" y="13517"/>
                      <a:pt x="19565" y="1217"/>
                      <a:pt x="14108" y="160"/>
                    </a:cubicBezTo>
                    <a:cubicBezTo>
                      <a:pt x="13550" y="52"/>
                      <a:pt x="13012" y="0"/>
                      <a:pt x="12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6662250" y="2053833"/>
                <a:ext cx="172937" cy="2742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2577" extrusionOk="0">
                    <a:moveTo>
                      <a:pt x="1304" y="1"/>
                    </a:moveTo>
                    <a:cubicBezTo>
                      <a:pt x="581" y="376"/>
                      <a:pt x="42" y="1116"/>
                      <a:pt x="34" y="2093"/>
                    </a:cubicBezTo>
                    <a:cubicBezTo>
                      <a:pt x="1" y="5310"/>
                      <a:pt x="883" y="9340"/>
                      <a:pt x="4735" y="12054"/>
                    </a:cubicBezTo>
                    <a:cubicBezTo>
                      <a:pt x="5251" y="12416"/>
                      <a:pt x="5806" y="12576"/>
                      <a:pt x="6343" y="12576"/>
                    </a:cubicBezTo>
                    <a:cubicBezTo>
                      <a:pt x="6918" y="12576"/>
                      <a:pt x="7472" y="12391"/>
                      <a:pt x="7932" y="12071"/>
                    </a:cubicBezTo>
                    <a:cubicBezTo>
                      <a:pt x="7630" y="7109"/>
                      <a:pt x="5084" y="2757"/>
                      <a:pt x="1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6386895" y="2293739"/>
                <a:ext cx="169035" cy="153991"/>
              </a:xfrm>
              <a:custGeom>
                <a:avLst/>
                <a:gdLst/>
                <a:ahLst/>
                <a:cxnLst/>
                <a:rect l="l" t="t" r="r" b="b"/>
                <a:pathLst>
                  <a:path w="7753" h="7063" extrusionOk="0">
                    <a:moveTo>
                      <a:pt x="3877" y="0"/>
                    </a:moveTo>
                    <a:cubicBezTo>
                      <a:pt x="2973" y="0"/>
                      <a:pt x="2069" y="345"/>
                      <a:pt x="1379" y="1034"/>
                    </a:cubicBezTo>
                    <a:cubicBezTo>
                      <a:pt x="1" y="2414"/>
                      <a:pt x="1" y="4649"/>
                      <a:pt x="1379" y="6029"/>
                    </a:cubicBezTo>
                    <a:cubicBezTo>
                      <a:pt x="2069" y="6718"/>
                      <a:pt x="2973" y="7063"/>
                      <a:pt x="3877" y="7063"/>
                    </a:cubicBezTo>
                    <a:cubicBezTo>
                      <a:pt x="4781" y="7063"/>
                      <a:pt x="5685" y="6718"/>
                      <a:pt x="6374" y="6029"/>
                    </a:cubicBezTo>
                    <a:cubicBezTo>
                      <a:pt x="7753" y="4649"/>
                      <a:pt x="7753" y="2414"/>
                      <a:pt x="6374" y="1034"/>
                    </a:cubicBezTo>
                    <a:cubicBezTo>
                      <a:pt x="5685" y="345"/>
                      <a:pt x="4781" y="0"/>
                      <a:pt x="38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34"/>
            <p:cNvSpPr/>
            <p:nvPr/>
          </p:nvSpPr>
          <p:spPr>
            <a:xfrm>
              <a:off x="-276025" y="2072450"/>
              <a:ext cx="625325" cy="1326500"/>
            </a:xfrm>
            <a:custGeom>
              <a:avLst/>
              <a:gdLst/>
              <a:ahLst/>
              <a:cxnLst/>
              <a:rect l="l" t="t" r="r" b="b"/>
              <a:pathLst>
                <a:path w="25013" h="53060" extrusionOk="0">
                  <a:moveTo>
                    <a:pt x="8493" y="0"/>
                  </a:moveTo>
                  <a:cubicBezTo>
                    <a:pt x="15406" y="0"/>
                    <a:pt x="22924" y="7154"/>
                    <a:pt x="23780" y="14014"/>
                  </a:cubicBezTo>
                  <a:cubicBezTo>
                    <a:pt x="24537" y="20078"/>
                    <a:pt x="19534" y="25738"/>
                    <a:pt x="19534" y="31849"/>
                  </a:cubicBezTo>
                  <a:cubicBezTo>
                    <a:pt x="19534" y="37177"/>
                    <a:pt x="27402" y="42873"/>
                    <a:pt x="24205" y="47136"/>
                  </a:cubicBezTo>
                  <a:cubicBezTo>
                    <a:pt x="19353" y="53607"/>
                    <a:pt x="4491" y="55562"/>
                    <a:pt x="0" y="48835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5" name="Google Shape;705;p34"/>
            <p:cNvSpPr/>
            <p:nvPr/>
          </p:nvSpPr>
          <p:spPr>
            <a:xfrm>
              <a:off x="849300" y="4902622"/>
              <a:ext cx="2341450" cy="397118"/>
            </a:xfrm>
            <a:custGeom>
              <a:avLst/>
              <a:gdLst/>
              <a:ahLst/>
              <a:cxnLst/>
              <a:rect l="l" t="t" r="r" b="b"/>
              <a:pathLst>
                <a:path w="93658" h="24378" extrusionOk="0">
                  <a:moveTo>
                    <a:pt x="0" y="18433"/>
                  </a:moveTo>
                  <a:cubicBezTo>
                    <a:pt x="4386" y="8560"/>
                    <a:pt x="16852" y="371"/>
                    <a:pt x="27601" y="1447"/>
                  </a:cubicBezTo>
                  <a:cubicBezTo>
                    <a:pt x="35359" y="2223"/>
                    <a:pt x="42628" y="10017"/>
                    <a:pt x="50108" y="7817"/>
                  </a:cubicBezTo>
                  <a:cubicBezTo>
                    <a:pt x="63743" y="3807"/>
                    <a:pt x="81653" y="-5102"/>
                    <a:pt x="92572" y="3995"/>
                  </a:cubicBezTo>
                  <a:cubicBezTo>
                    <a:pt x="94326" y="5456"/>
                    <a:pt x="93421" y="8507"/>
                    <a:pt x="93421" y="10790"/>
                  </a:cubicBezTo>
                  <a:cubicBezTo>
                    <a:pt x="93421" y="15355"/>
                    <a:pt x="94254" y="20580"/>
                    <a:pt x="91723" y="2437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" name="Google Shape;706;p34"/>
            <p:cNvSpPr/>
            <p:nvPr/>
          </p:nvSpPr>
          <p:spPr>
            <a:xfrm>
              <a:off x="7452500" y="4036450"/>
              <a:ext cx="1857825" cy="1189000"/>
            </a:xfrm>
            <a:custGeom>
              <a:avLst/>
              <a:gdLst/>
              <a:ahLst/>
              <a:cxnLst/>
              <a:rect l="l" t="t" r="r" b="b"/>
              <a:pathLst>
                <a:path w="74313" h="47560" extrusionOk="0">
                  <a:moveTo>
                    <a:pt x="74313" y="0"/>
                  </a:moveTo>
                  <a:cubicBezTo>
                    <a:pt x="65708" y="573"/>
                    <a:pt x="54390" y="2478"/>
                    <a:pt x="50533" y="10191"/>
                  </a:cubicBezTo>
                  <a:cubicBezTo>
                    <a:pt x="47107" y="17043"/>
                    <a:pt x="51276" y="29429"/>
                    <a:pt x="44163" y="32273"/>
                  </a:cubicBezTo>
                  <a:cubicBezTo>
                    <a:pt x="33766" y="36430"/>
                    <a:pt x="21683" y="32269"/>
                    <a:pt x="10616" y="33971"/>
                  </a:cubicBezTo>
                  <a:cubicBezTo>
                    <a:pt x="4935" y="34845"/>
                    <a:pt x="0" y="41812"/>
                    <a:pt x="0" y="4756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" name="Google Shape;707;p34"/>
            <p:cNvSpPr/>
            <p:nvPr/>
          </p:nvSpPr>
          <p:spPr>
            <a:xfrm>
              <a:off x="8533638" y="1021300"/>
              <a:ext cx="766050" cy="1363025"/>
            </a:xfrm>
            <a:custGeom>
              <a:avLst/>
              <a:gdLst/>
              <a:ahLst/>
              <a:cxnLst/>
              <a:rect l="l" t="t" r="r" b="b"/>
              <a:pathLst>
                <a:path w="30642" h="54521" extrusionOk="0">
                  <a:moveTo>
                    <a:pt x="29793" y="7"/>
                  </a:moveTo>
                  <a:cubicBezTo>
                    <a:pt x="23122" y="7"/>
                    <a:pt x="13480" y="-105"/>
                    <a:pt x="10684" y="5952"/>
                  </a:cubicBezTo>
                  <a:cubicBezTo>
                    <a:pt x="8192" y="11351"/>
                    <a:pt x="13956" y="18566"/>
                    <a:pt x="11109" y="23787"/>
                  </a:cubicBezTo>
                  <a:cubicBezTo>
                    <a:pt x="8470" y="28627"/>
                    <a:pt x="-480" y="30615"/>
                    <a:pt x="68" y="36101"/>
                  </a:cubicBezTo>
                  <a:cubicBezTo>
                    <a:pt x="1194" y="47377"/>
                    <a:pt x="25570" y="61097"/>
                    <a:pt x="30642" y="50964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8" name="Google Shape;708;p34"/>
            <p:cNvSpPr/>
            <p:nvPr/>
          </p:nvSpPr>
          <p:spPr>
            <a:xfrm>
              <a:off x="1327025" y="-210000"/>
              <a:ext cx="2048900" cy="623975"/>
            </a:xfrm>
            <a:custGeom>
              <a:avLst/>
              <a:gdLst/>
              <a:ahLst/>
              <a:cxnLst/>
              <a:rect l="l" t="t" r="r" b="b"/>
              <a:pathLst>
                <a:path w="81956" h="24959" extrusionOk="0">
                  <a:moveTo>
                    <a:pt x="0" y="2548"/>
                  </a:moveTo>
                  <a:cubicBezTo>
                    <a:pt x="0" y="8055"/>
                    <a:pt x="2104" y="15365"/>
                    <a:pt x="7218" y="17410"/>
                  </a:cubicBezTo>
                  <a:cubicBezTo>
                    <a:pt x="18671" y="21990"/>
                    <a:pt x="31827" y="19534"/>
                    <a:pt x="44162" y="19534"/>
                  </a:cubicBezTo>
                  <a:cubicBezTo>
                    <a:pt x="47201" y="19534"/>
                    <a:pt x="49513" y="22421"/>
                    <a:pt x="52231" y="23780"/>
                  </a:cubicBezTo>
                  <a:cubicBezTo>
                    <a:pt x="56439" y="25884"/>
                    <a:pt x="62480" y="24905"/>
                    <a:pt x="66244" y="22082"/>
                  </a:cubicBezTo>
                  <a:cubicBezTo>
                    <a:pt x="73471" y="16661"/>
                    <a:pt x="77918" y="8081"/>
                    <a:pt x="81956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 hasCustomPrompt="1"/>
          </p:nvPr>
        </p:nvSpPr>
        <p:spPr>
          <a:xfrm>
            <a:off x="3793550" y="793425"/>
            <a:ext cx="1557000" cy="12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261">
            <a:off x="2599403" y="3891825"/>
            <a:ext cx="3945300" cy="4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/>
          </p:nvPr>
        </p:nvSpPr>
        <p:spPr>
          <a:xfrm>
            <a:off x="2599326" y="2014650"/>
            <a:ext cx="3945300" cy="17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-132775" y="-105000"/>
            <a:ext cx="9352788" cy="5313374"/>
            <a:chOff x="-132775" y="-105000"/>
            <a:chExt cx="9352788" cy="5313374"/>
          </a:xfrm>
        </p:grpSpPr>
        <p:sp>
          <p:nvSpPr>
            <p:cNvPr id="29" name="Google Shape;29;p3"/>
            <p:cNvSpPr/>
            <p:nvPr/>
          </p:nvSpPr>
          <p:spPr>
            <a:xfrm>
              <a:off x="-90300" y="4453449"/>
              <a:ext cx="2818575" cy="754925"/>
            </a:xfrm>
            <a:custGeom>
              <a:avLst/>
              <a:gdLst/>
              <a:ahLst/>
              <a:cxnLst/>
              <a:rect l="l" t="t" r="r" b="b"/>
              <a:pathLst>
                <a:path w="112743" h="30197" extrusionOk="0">
                  <a:moveTo>
                    <a:pt x="0" y="8965"/>
                  </a:moveTo>
                  <a:cubicBezTo>
                    <a:pt x="11187" y="2251"/>
                    <a:pt x="26052" y="-2591"/>
                    <a:pt x="38430" y="1534"/>
                  </a:cubicBezTo>
                  <a:cubicBezTo>
                    <a:pt x="43324" y="3165"/>
                    <a:pt x="48186" y="5338"/>
                    <a:pt x="52231" y="8540"/>
                  </a:cubicBezTo>
                  <a:cubicBezTo>
                    <a:pt x="55862" y="11414"/>
                    <a:pt x="58534" y="16261"/>
                    <a:pt x="63059" y="17245"/>
                  </a:cubicBezTo>
                  <a:cubicBezTo>
                    <a:pt x="73370" y="19487"/>
                    <a:pt x="83960" y="12646"/>
                    <a:pt x="94483" y="13424"/>
                  </a:cubicBezTo>
                  <a:cubicBezTo>
                    <a:pt x="102725" y="14034"/>
                    <a:pt x="112743" y="21932"/>
                    <a:pt x="112743" y="30197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8427638" y="-78450"/>
              <a:ext cx="792375" cy="1631600"/>
            </a:xfrm>
            <a:custGeom>
              <a:avLst/>
              <a:gdLst/>
              <a:ahLst/>
              <a:cxnLst/>
              <a:rect l="l" t="t" r="r" b="b"/>
              <a:pathLst>
                <a:path w="31695" h="65264" extrusionOk="0">
                  <a:moveTo>
                    <a:pt x="10250" y="0"/>
                  </a:moveTo>
                  <a:cubicBezTo>
                    <a:pt x="3231" y="2159"/>
                    <a:pt x="-1498" y="12675"/>
                    <a:pt x="483" y="19746"/>
                  </a:cubicBezTo>
                  <a:cubicBezTo>
                    <a:pt x="2560" y="27162"/>
                    <a:pt x="10793" y="31462"/>
                    <a:pt x="14072" y="38430"/>
                  </a:cubicBezTo>
                  <a:cubicBezTo>
                    <a:pt x="15803" y="42107"/>
                    <a:pt x="16584" y="46599"/>
                    <a:pt x="15558" y="50532"/>
                  </a:cubicBezTo>
                  <a:cubicBezTo>
                    <a:pt x="14787" y="53489"/>
                    <a:pt x="12068" y="56717"/>
                    <a:pt x="13435" y="59450"/>
                  </a:cubicBezTo>
                  <a:cubicBezTo>
                    <a:pt x="16198" y="64976"/>
                    <a:pt x="27987" y="67577"/>
                    <a:pt x="31695" y="62635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4798400" y="-105000"/>
              <a:ext cx="1820675" cy="522625"/>
            </a:xfrm>
            <a:custGeom>
              <a:avLst/>
              <a:gdLst/>
              <a:ahLst/>
              <a:cxnLst/>
              <a:rect l="l" t="t" r="r" b="b"/>
              <a:pathLst>
                <a:path w="72827" h="20905" extrusionOk="0">
                  <a:moveTo>
                    <a:pt x="0" y="0"/>
                  </a:moveTo>
                  <a:cubicBezTo>
                    <a:pt x="3842" y="7684"/>
                    <a:pt x="8412" y="17029"/>
                    <a:pt x="16562" y="19746"/>
                  </a:cubicBezTo>
                  <a:cubicBezTo>
                    <a:pt x="25177" y="22618"/>
                    <a:pt x="34781" y="19328"/>
                    <a:pt x="43739" y="17835"/>
                  </a:cubicBezTo>
                  <a:cubicBezTo>
                    <a:pt x="49610" y="16857"/>
                    <a:pt x="56122" y="19373"/>
                    <a:pt x="61574" y="16986"/>
                  </a:cubicBezTo>
                  <a:cubicBezTo>
                    <a:pt x="67164" y="14539"/>
                    <a:pt x="70096" y="8004"/>
                    <a:pt x="72827" y="254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-132775" y="654050"/>
              <a:ext cx="561525" cy="2123225"/>
            </a:xfrm>
            <a:custGeom>
              <a:avLst/>
              <a:gdLst/>
              <a:ahLst/>
              <a:cxnLst/>
              <a:rect l="l" t="t" r="r" b="b"/>
              <a:pathLst>
                <a:path w="22461" h="84929" extrusionOk="0">
                  <a:moveTo>
                    <a:pt x="0" y="0"/>
                  </a:moveTo>
                  <a:cubicBezTo>
                    <a:pt x="5877" y="978"/>
                    <a:pt x="12496" y="6375"/>
                    <a:pt x="12952" y="12315"/>
                  </a:cubicBezTo>
                  <a:cubicBezTo>
                    <a:pt x="13577" y="20452"/>
                    <a:pt x="6090" y="28389"/>
                    <a:pt x="8069" y="36307"/>
                  </a:cubicBezTo>
                  <a:cubicBezTo>
                    <a:pt x="11039" y="48191"/>
                    <a:pt x="24836" y="58343"/>
                    <a:pt x="22082" y="70279"/>
                  </a:cubicBezTo>
                  <a:cubicBezTo>
                    <a:pt x="20109" y="78829"/>
                    <a:pt x="8987" y="84929"/>
                    <a:pt x="213" y="84929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238466" y="4603494"/>
            <a:ext cx="481544" cy="473755"/>
            <a:chOff x="1921457" y="2389732"/>
            <a:chExt cx="296536" cy="291739"/>
          </a:xfrm>
        </p:grpSpPr>
        <p:sp>
          <p:nvSpPr>
            <p:cNvPr id="89" name="Google Shape;89;p6"/>
            <p:cNvSpPr/>
            <p:nvPr/>
          </p:nvSpPr>
          <p:spPr>
            <a:xfrm>
              <a:off x="1921457" y="2389732"/>
              <a:ext cx="296536" cy="291739"/>
            </a:xfrm>
            <a:custGeom>
              <a:avLst/>
              <a:gdLst/>
              <a:ahLst/>
              <a:cxnLst/>
              <a:rect l="l" t="t" r="r" b="b"/>
              <a:pathLst>
                <a:path w="13601" h="13381" extrusionOk="0">
                  <a:moveTo>
                    <a:pt x="6706" y="1"/>
                  </a:moveTo>
                  <a:cubicBezTo>
                    <a:pt x="6404" y="1"/>
                    <a:pt x="6099" y="21"/>
                    <a:pt x="5792" y="63"/>
                  </a:cubicBezTo>
                  <a:cubicBezTo>
                    <a:pt x="2561" y="510"/>
                    <a:pt x="194" y="3188"/>
                    <a:pt x="26" y="6326"/>
                  </a:cubicBezTo>
                  <a:lnTo>
                    <a:pt x="26" y="6330"/>
                  </a:lnTo>
                  <a:cubicBezTo>
                    <a:pt x="0" y="6748"/>
                    <a:pt x="16" y="7171"/>
                    <a:pt x="74" y="7601"/>
                  </a:cubicBezTo>
                  <a:cubicBezTo>
                    <a:pt x="490" y="10625"/>
                    <a:pt x="2863" y="12893"/>
                    <a:pt x="5738" y="13311"/>
                  </a:cubicBezTo>
                  <a:cubicBezTo>
                    <a:pt x="6053" y="13357"/>
                    <a:pt x="6373" y="13381"/>
                    <a:pt x="6697" y="13381"/>
                  </a:cubicBezTo>
                  <a:cubicBezTo>
                    <a:pt x="6998" y="13381"/>
                    <a:pt x="7303" y="13360"/>
                    <a:pt x="7610" y="13319"/>
                  </a:cubicBezTo>
                  <a:cubicBezTo>
                    <a:pt x="9297" y="13088"/>
                    <a:pt x="10753" y="12242"/>
                    <a:pt x="11781" y="11042"/>
                  </a:cubicBezTo>
                  <a:cubicBezTo>
                    <a:pt x="12982" y="9640"/>
                    <a:pt x="13601" y="7755"/>
                    <a:pt x="13328" y="5781"/>
                  </a:cubicBezTo>
                  <a:cubicBezTo>
                    <a:pt x="13035" y="3661"/>
                    <a:pt x="11781" y="1909"/>
                    <a:pt x="10060" y="910"/>
                  </a:cubicBezTo>
                  <a:cubicBezTo>
                    <a:pt x="9068" y="329"/>
                    <a:pt x="7915" y="1"/>
                    <a:pt x="6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2013787" y="2572713"/>
              <a:ext cx="164543" cy="108751"/>
            </a:xfrm>
            <a:custGeom>
              <a:avLst/>
              <a:gdLst/>
              <a:ahLst/>
              <a:cxnLst/>
              <a:rect l="l" t="t" r="r" b="b"/>
              <a:pathLst>
                <a:path w="7547" h="4988" extrusionOk="0">
                  <a:moveTo>
                    <a:pt x="4235" y="0"/>
                  </a:moveTo>
                  <a:cubicBezTo>
                    <a:pt x="3878" y="0"/>
                    <a:pt x="3497" y="52"/>
                    <a:pt x="3091" y="166"/>
                  </a:cubicBezTo>
                  <a:cubicBezTo>
                    <a:pt x="2336" y="379"/>
                    <a:pt x="1759" y="701"/>
                    <a:pt x="1314" y="1081"/>
                  </a:cubicBezTo>
                  <a:cubicBezTo>
                    <a:pt x="1" y="2203"/>
                    <a:pt x="322" y="4051"/>
                    <a:pt x="1503" y="4918"/>
                  </a:cubicBezTo>
                  <a:cubicBezTo>
                    <a:pt x="1818" y="4964"/>
                    <a:pt x="2138" y="4988"/>
                    <a:pt x="2462" y="4988"/>
                  </a:cubicBezTo>
                  <a:cubicBezTo>
                    <a:pt x="2763" y="4988"/>
                    <a:pt x="3068" y="4967"/>
                    <a:pt x="3375" y="4926"/>
                  </a:cubicBezTo>
                  <a:cubicBezTo>
                    <a:pt x="5062" y="4695"/>
                    <a:pt x="6518" y="3849"/>
                    <a:pt x="7546" y="2649"/>
                  </a:cubicBezTo>
                  <a:cubicBezTo>
                    <a:pt x="7546" y="2109"/>
                    <a:pt x="7339" y="1568"/>
                    <a:pt x="6902" y="1148"/>
                  </a:cubicBezTo>
                  <a:cubicBezTo>
                    <a:pt x="6250" y="517"/>
                    <a:pt x="5368" y="0"/>
                    <a:pt x="4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922002" y="2389797"/>
              <a:ext cx="231150" cy="158700"/>
            </a:xfrm>
            <a:custGeom>
              <a:avLst/>
              <a:gdLst/>
              <a:ahLst/>
              <a:cxnLst/>
              <a:rect l="l" t="t" r="r" b="b"/>
              <a:pathLst>
                <a:path w="10602" h="7279" extrusionOk="0">
                  <a:moveTo>
                    <a:pt x="6683" y="0"/>
                  </a:moveTo>
                  <a:cubicBezTo>
                    <a:pt x="6381" y="0"/>
                    <a:pt x="6075" y="21"/>
                    <a:pt x="5767" y="63"/>
                  </a:cubicBezTo>
                  <a:cubicBezTo>
                    <a:pt x="2536" y="508"/>
                    <a:pt x="170" y="3186"/>
                    <a:pt x="1" y="6325"/>
                  </a:cubicBezTo>
                  <a:lnTo>
                    <a:pt x="1" y="6330"/>
                  </a:lnTo>
                  <a:cubicBezTo>
                    <a:pt x="149" y="6910"/>
                    <a:pt x="688" y="7279"/>
                    <a:pt x="1239" y="7279"/>
                  </a:cubicBezTo>
                  <a:cubicBezTo>
                    <a:pt x="1564" y="7279"/>
                    <a:pt x="1893" y="7150"/>
                    <a:pt x="2149" y="6860"/>
                  </a:cubicBezTo>
                  <a:cubicBezTo>
                    <a:pt x="3466" y="5377"/>
                    <a:pt x="5618" y="3739"/>
                    <a:pt x="8853" y="3358"/>
                  </a:cubicBezTo>
                  <a:cubicBezTo>
                    <a:pt x="10107" y="3211"/>
                    <a:pt x="10602" y="1828"/>
                    <a:pt x="10035" y="908"/>
                  </a:cubicBezTo>
                  <a:cubicBezTo>
                    <a:pt x="9043" y="328"/>
                    <a:pt x="7892" y="0"/>
                    <a:pt x="6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6"/>
          <p:cNvGrpSpPr/>
          <p:nvPr/>
        </p:nvGrpSpPr>
        <p:grpSpPr>
          <a:xfrm>
            <a:off x="8433134" y="615405"/>
            <a:ext cx="1490702" cy="3194600"/>
            <a:chOff x="5229334" y="-1497220"/>
            <a:chExt cx="1490702" cy="3194600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5229375" y="-1497220"/>
              <a:ext cx="1490660" cy="3194600"/>
              <a:chOff x="3897908" y="925378"/>
              <a:chExt cx="917951" cy="196724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3897908" y="925378"/>
                <a:ext cx="917951" cy="1967240"/>
              </a:xfrm>
              <a:custGeom>
                <a:avLst/>
                <a:gdLst/>
                <a:ahLst/>
                <a:cxnLst/>
                <a:rect l="l" t="t" r="r" b="b"/>
                <a:pathLst>
                  <a:path w="42103" h="90230" extrusionOk="0">
                    <a:moveTo>
                      <a:pt x="16897" y="0"/>
                    </a:moveTo>
                    <a:cubicBezTo>
                      <a:pt x="11354" y="0"/>
                      <a:pt x="5245" y="2559"/>
                      <a:pt x="2317" y="9476"/>
                    </a:cubicBezTo>
                    <a:cubicBezTo>
                      <a:pt x="638" y="13435"/>
                      <a:pt x="1" y="18819"/>
                      <a:pt x="1109" y="25970"/>
                    </a:cubicBezTo>
                    <a:cubicBezTo>
                      <a:pt x="1690" y="29725"/>
                      <a:pt x="2750" y="33968"/>
                      <a:pt x="4401" y="38750"/>
                    </a:cubicBezTo>
                    <a:cubicBezTo>
                      <a:pt x="4658" y="39501"/>
                      <a:pt x="4934" y="40267"/>
                      <a:pt x="5222" y="41048"/>
                    </a:cubicBezTo>
                    <a:cubicBezTo>
                      <a:pt x="7763" y="47907"/>
                      <a:pt x="9614" y="54068"/>
                      <a:pt x="10956" y="59516"/>
                    </a:cubicBezTo>
                    <a:lnTo>
                      <a:pt x="10956" y="59522"/>
                    </a:lnTo>
                    <a:cubicBezTo>
                      <a:pt x="11005" y="59711"/>
                      <a:pt x="11051" y="59905"/>
                      <a:pt x="11101" y="60094"/>
                    </a:cubicBezTo>
                    <a:cubicBezTo>
                      <a:pt x="11109" y="60069"/>
                      <a:pt x="11122" y="60046"/>
                      <a:pt x="11130" y="60015"/>
                    </a:cubicBezTo>
                    <a:cubicBezTo>
                      <a:pt x="16724" y="76408"/>
                      <a:pt x="15347" y="85420"/>
                      <a:pt x="13988" y="89396"/>
                    </a:cubicBezTo>
                    <a:cubicBezTo>
                      <a:pt x="13922" y="89908"/>
                      <a:pt x="13870" y="90189"/>
                      <a:pt x="13866" y="90230"/>
                    </a:cubicBezTo>
                    <a:cubicBezTo>
                      <a:pt x="14072" y="90085"/>
                      <a:pt x="20692" y="85234"/>
                      <a:pt x="29659" y="58923"/>
                    </a:cubicBezTo>
                    <a:cubicBezTo>
                      <a:pt x="30760" y="55697"/>
                      <a:pt x="31893" y="52146"/>
                      <a:pt x="33057" y="48244"/>
                    </a:cubicBezTo>
                    <a:cubicBezTo>
                      <a:pt x="33680" y="46161"/>
                      <a:pt x="34211" y="44156"/>
                      <a:pt x="34665" y="42234"/>
                    </a:cubicBezTo>
                    <a:cubicBezTo>
                      <a:pt x="42102" y="10726"/>
                      <a:pt x="27877" y="467"/>
                      <a:pt x="17698" y="18"/>
                    </a:cubicBezTo>
                    <a:cubicBezTo>
                      <a:pt x="17433" y="6"/>
                      <a:pt x="17166" y="0"/>
                      <a:pt x="168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3993879" y="1666766"/>
                <a:ext cx="659809" cy="1225824"/>
              </a:xfrm>
              <a:custGeom>
                <a:avLst/>
                <a:gdLst/>
                <a:ahLst/>
                <a:cxnLst/>
                <a:rect l="l" t="t" r="r" b="b"/>
                <a:pathLst>
                  <a:path w="30263" h="56224" extrusionOk="0">
                    <a:moveTo>
                      <a:pt x="9834" y="1"/>
                    </a:moveTo>
                    <a:cubicBezTo>
                      <a:pt x="6794" y="1"/>
                      <a:pt x="4145" y="1126"/>
                      <a:pt x="2125" y="2395"/>
                    </a:cubicBezTo>
                    <a:cubicBezTo>
                      <a:pt x="1184" y="2989"/>
                      <a:pt x="464" y="3805"/>
                      <a:pt x="0" y="4742"/>
                    </a:cubicBezTo>
                    <a:cubicBezTo>
                      <a:pt x="257" y="5492"/>
                      <a:pt x="533" y="6260"/>
                      <a:pt x="822" y="7039"/>
                    </a:cubicBezTo>
                    <a:cubicBezTo>
                      <a:pt x="3363" y="13898"/>
                      <a:pt x="5214" y="20060"/>
                      <a:pt x="6555" y="25509"/>
                    </a:cubicBezTo>
                    <a:lnTo>
                      <a:pt x="6555" y="25514"/>
                    </a:lnTo>
                    <a:cubicBezTo>
                      <a:pt x="6613" y="25679"/>
                      <a:pt x="6670" y="25845"/>
                      <a:pt x="6728" y="26009"/>
                    </a:cubicBezTo>
                    <a:cubicBezTo>
                      <a:pt x="12322" y="42402"/>
                      <a:pt x="10945" y="51414"/>
                      <a:pt x="9586" y="55390"/>
                    </a:cubicBezTo>
                    <a:cubicBezTo>
                      <a:pt x="9520" y="55902"/>
                      <a:pt x="9468" y="56183"/>
                      <a:pt x="9464" y="56224"/>
                    </a:cubicBezTo>
                    <a:cubicBezTo>
                      <a:pt x="9670" y="56079"/>
                      <a:pt x="16290" y="51228"/>
                      <a:pt x="25257" y="24917"/>
                    </a:cubicBezTo>
                    <a:cubicBezTo>
                      <a:pt x="26358" y="21691"/>
                      <a:pt x="27491" y="18140"/>
                      <a:pt x="28655" y="14238"/>
                    </a:cubicBezTo>
                    <a:cubicBezTo>
                      <a:pt x="29278" y="12155"/>
                      <a:pt x="29809" y="10150"/>
                      <a:pt x="30263" y="8228"/>
                    </a:cubicBezTo>
                    <a:cubicBezTo>
                      <a:pt x="29649" y="6932"/>
                      <a:pt x="28412" y="5967"/>
                      <a:pt x="26882" y="5766"/>
                    </a:cubicBezTo>
                    <a:cubicBezTo>
                      <a:pt x="23281" y="5284"/>
                      <a:pt x="18965" y="3988"/>
                      <a:pt x="16409" y="1815"/>
                    </a:cubicBezTo>
                    <a:cubicBezTo>
                      <a:pt x="14088" y="507"/>
                      <a:pt x="11873" y="1"/>
                      <a:pt x="9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140517" y="2075090"/>
                <a:ext cx="404000" cy="817463"/>
              </a:xfrm>
              <a:custGeom>
                <a:avLst/>
                <a:gdLst/>
                <a:ahLst/>
                <a:cxnLst/>
                <a:rect l="l" t="t" r="r" b="b"/>
                <a:pathLst>
                  <a:path w="18530" h="37494" extrusionOk="0">
                    <a:moveTo>
                      <a:pt x="10511" y="0"/>
                    </a:moveTo>
                    <a:cubicBezTo>
                      <a:pt x="10242" y="0"/>
                      <a:pt x="9966" y="13"/>
                      <a:pt x="9681" y="39"/>
                    </a:cubicBezTo>
                    <a:cubicBezTo>
                      <a:pt x="3087" y="655"/>
                      <a:pt x="652" y="5562"/>
                      <a:pt x="1" y="7279"/>
                    </a:cubicBezTo>
                    <a:cubicBezTo>
                      <a:pt x="5595" y="23672"/>
                      <a:pt x="4218" y="32684"/>
                      <a:pt x="2859" y="36660"/>
                    </a:cubicBezTo>
                    <a:cubicBezTo>
                      <a:pt x="2793" y="37172"/>
                      <a:pt x="2740" y="37452"/>
                      <a:pt x="2736" y="37493"/>
                    </a:cubicBezTo>
                    <a:cubicBezTo>
                      <a:pt x="2943" y="37348"/>
                      <a:pt x="9563" y="32498"/>
                      <a:pt x="18530" y="6186"/>
                    </a:cubicBezTo>
                    <a:cubicBezTo>
                      <a:pt x="17347" y="3472"/>
                      <a:pt x="14966" y="0"/>
                      <a:pt x="10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5229334" y="-1170829"/>
              <a:ext cx="688733" cy="884346"/>
            </a:xfrm>
            <a:custGeom>
              <a:avLst/>
              <a:gdLst/>
              <a:ahLst/>
              <a:cxnLst/>
              <a:rect l="l" t="t" r="r" b="b"/>
              <a:pathLst>
                <a:path w="19453" h="24978" extrusionOk="0">
                  <a:moveTo>
                    <a:pt x="4133" y="0"/>
                  </a:moveTo>
                  <a:cubicBezTo>
                    <a:pt x="3481" y="0"/>
                    <a:pt x="2876" y="92"/>
                    <a:pt x="2317" y="255"/>
                  </a:cubicBezTo>
                  <a:cubicBezTo>
                    <a:pt x="639" y="4214"/>
                    <a:pt x="0" y="9597"/>
                    <a:pt x="1109" y="16749"/>
                  </a:cubicBezTo>
                  <a:cubicBezTo>
                    <a:pt x="1177" y="16753"/>
                    <a:pt x="1245" y="16755"/>
                    <a:pt x="1314" y="16755"/>
                  </a:cubicBezTo>
                  <a:cubicBezTo>
                    <a:pt x="1509" y="16755"/>
                    <a:pt x="1708" y="16738"/>
                    <a:pt x="1905" y="16708"/>
                  </a:cubicBezTo>
                  <a:cubicBezTo>
                    <a:pt x="2595" y="16598"/>
                    <a:pt x="3277" y="16547"/>
                    <a:pt x="3949" y="16547"/>
                  </a:cubicBezTo>
                  <a:cubicBezTo>
                    <a:pt x="10972" y="16547"/>
                    <a:pt x="16895" y="22136"/>
                    <a:pt x="19453" y="24977"/>
                  </a:cubicBezTo>
                  <a:cubicBezTo>
                    <a:pt x="13388" y="16741"/>
                    <a:pt x="14713" y="3658"/>
                    <a:pt x="7386" y="692"/>
                  </a:cubicBezTo>
                  <a:cubicBezTo>
                    <a:pt x="6192" y="207"/>
                    <a:pt x="5109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6"/>
          <p:cNvGrpSpPr/>
          <p:nvPr/>
        </p:nvGrpSpPr>
        <p:grpSpPr>
          <a:xfrm>
            <a:off x="-396180" y="-457296"/>
            <a:ext cx="2156323" cy="1105433"/>
            <a:chOff x="2465495" y="3469133"/>
            <a:chExt cx="2426378" cy="1243876"/>
          </a:xfrm>
        </p:grpSpPr>
        <p:sp>
          <p:nvSpPr>
            <p:cNvPr id="99" name="Google Shape;99;p6"/>
            <p:cNvSpPr/>
            <p:nvPr/>
          </p:nvSpPr>
          <p:spPr>
            <a:xfrm>
              <a:off x="2465495" y="3469133"/>
              <a:ext cx="2426378" cy="1243876"/>
            </a:xfrm>
            <a:custGeom>
              <a:avLst/>
              <a:gdLst/>
              <a:ahLst/>
              <a:cxnLst/>
              <a:rect l="l" t="t" r="r" b="b"/>
              <a:pathLst>
                <a:path w="111289" h="57052" extrusionOk="0">
                  <a:moveTo>
                    <a:pt x="86461" y="0"/>
                  </a:moveTo>
                  <a:cubicBezTo>
                    <a:pt x="84150" y="0"/>
                    <a:pt x="81698" y="240"/>
                    <a:pt x="79116" y="754"/>
                  </a:cubicBezTo>
                  <a:cubicBezTo>
                    <a:pt x="76176" y="1344"/>
                    <a:pt x="73065" y="2288"/>
                    <a:pt x="69799" y="3649"/>
                  </a:cubicBezTo>
                  <a:cubicBezTo>
                    <a:pt x="69687" y="3690"/>
                    <a:pt x="69576" y="3740"/>
                    <a:pt x="69464" y="3786"/>
                  </a:cubicBezTo>
                  <a:cubicBezTo>
                    <a:pt x="69464" y="3786"/>
                    <a:pt x="66469" y="4783"/>
                    <a:pt x="60987" y="7658"/>
                  </a:cubicBezTo>
                  <a:cubicBezTo>
                    <a:pt x="53564" y="11561"/>
                    <a:pt x="41573" y="18907"/>
                    <a:pt x="26307" y="31895"/>
                  </a:cubicBezTo>
                  <a:cubicBezTo>
                    <a:pt x="24505" y="33429"/>
                    <a:pt x="22652" y="35042"/>
                    <a:pt x="20759" y="36736"/>
                  </a:cubicBezTo>
                  <a:cubicBezTo>
                    <a:pt x="14317" y="42508"/>
                    <a:pt x="7372" y="49231"/>
                    <a:pt x="1" y="57051"/>
                  </a:cubicBezTo>
                  <a:cubicBezTo>
                    <a:pt x="1" y="57051"/>
                    <a:pt x="19040" y="49882"/>
                    <a:pt x="47277" y="48865"/>
                  </a:cubicBezTo>
                  <a:cubicBezTo>
                    <a:pt x="49441" y="48784"/>
                    <a:pt x="51659" y="48741"/>
                    <a:pt x="53928" y="48741"/>
                  </a:cubicBezTo>
                  <a:cubicBezTo>
                    <a:pt x="55868" y="48741"/>
                    <a:pt x="57844" y="48773"/>
                    <a:pt x="59853" y="48840"/>
                  </a:cubicBezTo>
                  <a:cubicBezTo>
                    <a:pt x="61826" y="48901"/>
                    <a:pt x="63829" y="48996"/>
                    <a:pt x="65864" y="49132"/>
                  </a:cubicBezTo>
                  <a:cubicBezTo>
                    <a:pt x="67063" y="49211"/>
                    <a:pt x="68232" y="49269"/>
                    <a:pt x="69373" y="49302"/>
                  </a:cubicBezTo>
                  <a:lnTo>
                    <a:pt x="69379" y="49302"/>
                  </a:lnTo>
                  <a:cubicBezTo>
                    <a:pt x="70390" y="49334"/>
                    <a:pt x="71378" y="49350"/>
                    <a:pt x="72343" y="49350"/>
                  </a:cubicBezTo>
                  <a:cubicBezTo>
                    <a:pt x="104854" y="49350"/>
                    <a:pt x="111288" y="31404"/>
                    <a:pt x="111211" y="21418"/>
                  </a:cubicBezTo>
                  <a:cubicBezTo>
                    <a:pt x="111151" y="13263"/>
                    <a:pt x="105750" y="5040"/>
                    <a:pt x="96267" y="1629"/>
                  </a:cubicBezTo>
                  <a:cubicBezTo>
                    <a:pt x="94807" y="1110"/>
                    <a:pt x="93252" y="698"/>
                    <a:pt x="91606" y="421"/>
                  </a:cubicBezTo>
                  <a:cubicBezTo>
                    <a:pt x="89980" y="146"/>
                    <a:pt x="88263" y="0"/>
                    <a:pt x="86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913475" y="3504648"/>
              <a:ext cx="978344" cy="1040437"/>
            </a:xfrm>
            <a:custGeom>
              <a:avLst/>
              <a:gdLst/>
              <a:ahLst/>
              <a:cxnLst/>
              <a:rect l="l" t="t" r="r" b="b"/>
              <a:pathLst>
                <a:path w="44873" h="47721" extrusionOk="0">
                  <a:moveTo>
                    <a:pt x="29851" y="1"/>
                  </a:moveTo>
                  <a:lnTo>
                    <a:pt x="29851" y="1"/>
                  </a:lnTo>
                  <a:cubicBezTo>
                    <a:pt x="30286" y="2269"/>
                    <a:pt x="31222" y="11488"/>
                    <a:pt x="20097" y="19247"/>
                  </a:cubicBezTo>
                  <a:cubicBezTo>
                    <a:pt x="8560" y="27292"/>
                    <a:pt x="0" y="31780"/>
                    <a:pt x="863" y="43998"/>
                  </a:cubicBezTo>
                  <a:cubicBezTo>
                    <a:pt x="969" y="45528"/>
                    <a:pt x="1775" y="46851"/>
                    <a:pt x="2957" y="47673"/>
                  </a:cubicBezTo>
                  <a:lnTo>
                    <a:pt x="2963" y="47673"/>
                  </a:lnTo>
                  <a:cubicBezTo>
                    <a:pt x="3974" y="47705"/>
                    <a:pt x="4962" y="47721"/>
                    <a:pt x="5927" y="47721"/>
                  </a:cubicBezTo>
                  <a:cubicBezTo>
                    <a:pt x="38438" y="47721"/>
                    <a:pt x="44872" y="29775"/>
                    <a:pt x="44795" y="19789"/>
                  </a:cubicBezTo>
                  <a:cubicBezTo>
                    <a:pt x="44735" y="11634"/>
                    <a:pt x="39334" y="3411"/>
                    <a:pt x="29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918120" y="3548709"/>
              <a:ext cx="1167306" cy="871097"/>
            </a:xfrm>
            <a:custGeom>
              <a:avLst/>
              <a:gdLst/>
              <a:ahLst/>
              <a:cxnLst/>
              <a:rect l="l" t="t" r="r" b="b"/>
              <a:pathLst>
                <a:path w="53540" h="39954" extrusionOk="0">
                  <a:moveTo>
                    <a:pt x="49039" y="1"/>
                  </a:moveTo>
                  <a:cubicBezTo>
                    <a:pt x="48927" y="42"/>
                    <a:pt x="48817" y="92"/>
                    <a:pt x="48705" y="138"/>
                  </a:cubicBezTo>
                  <a:cubicBezTo>
                    <a:pt x="48705" y="138"/>
                    <a:pt x="45709" y="1134"/>
                    <a:pt x="40229" y="4010"/>
                  </a:cubicBezTo>
                  <a:cubicBezTo>
                    <a:pt x="32804" y="7912"/>
                    <a:pt x="20813" y="15259"/>
                    <a:pt x="5547" y="28247"/>
                  </a:cubicBezTo>
                  <a:cubicBezTo>
                    <a:pt x="3746" y="29780"/>
                    <a:pt x="1893" y="31393"/>
                    <a:pt x="1" y="33089"/>
                  </a:cubicBezTo>
                  <a:cubicBezTo>
                    <a:pt x="42" y="35748"/>
                    <a:pt x="1608" y="38343"/>
                    <a:pt x="4418" y="39411"/>
                  </a:cubicBezTo>
                  <a:cubicBezTo>
                    <a:pt x="4484" y="39436"/>
                    <a:pt x="4550" y="39461"/>
                    <a:pt x="4619" y="39485"/>
                  </a:cubicBezTo>
                  <a:cubicBezTo>
                    <a:pt x="6574" y="39807"/>
                    <a:pt x="8389" y="39954"/>
                    <a:pt x="10079" y="39954"/>
                  </a:cubicBezTo>
                  <a:cubicBezTo>
                    <a:pt x="23180" y="39954"/>
                    <a:pt x="28684" y="31126"/>
                    <a:pt x="32363" y="26859"/>
                  </a:cubicBezTo>
                  <a:cubicBezTo>
                    <a:pt x="36512" y="22043"/>
                    <a:pt x="48639" y="23704"/>
                    <a:pt x="52128" y="14898"/>
                  </a:cubicBezTo>
                  <a:cubicBezTo>
                    <a:pt x="53539" y="11339"/>
                    <a:pt x="53427" y="7807"/>
                    <a:pt x="52797" y="4864"/>
                  </a:cubicBezTo>
                  <a:cubicBezTo>
                    <a:pt x="52323" y="2648"/>
                    <a:pt x="50882" y="929"/>
                    <a:pt x="49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039054" y="3636112"/>
              <a:ext cx="838154" cy="597846"/>
            </a:xfrm>
            <a:custGeom>
              <a:avLst/>
              <a:gdLst/>
              <a:ahLst/>
              <a:cxnLst/>
              <a:rect l="l" t="t" r="r" b="b"/>
              <a:pathLst>
                <a:path w="38443" h="27421" extrusionOk="0">
                  <a:moveTo>
                    <a:pt x="34682" y="1"/>
                  </a:moveTo>
                  <a:cubicBezTo>
                    <a:pt x="27257" y="3903"/>
                    <a:pt x="15266" y="11250"/>
                    <a:pt x="0" y="24238"/>
                  </a:cubicBezTo>
                  <a:cubicBezTo>
                    <a:pt x="1718" y="25881"/>
                    <a:pt x="4078" y="27420"/>
                    <a:pt x="6885" y="27420"/>
                  </a:cubicBezTo>
                  <a:cubicBezTo>
                    <a:pt x="7832" y="27420"/>
                    <a:pt x="8830" y="27245"/>
                    <a:pt x="9872" y="26839"/>
                  </a:cubicBezTo>
                  <a:cubicBezTo>
                    <a:pt x="17511" y="23848"/>
                    <a:pt x="13691" y="16538"/>
                    <a:pt x="22663" y="16041"/>
                  </a:cubicBezTo>
                  <a:cubicBezTo>
                    <a:pt x="31634" y="15542"/>
                    <a:pt x="38443" y="10889"/>
                    <a:pt x="37608" y="5574"/>
                  </a:cubicBezTo>
                  <a:cubicBezTo>
                    <a:pt x="37275" y="3421"/>
                    <a:pt x="36034" y="1507"/>
                    <a:pt x="34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487688" y="4276123"/>
              <a:ext cx="341231" cy="258360"/>
            </a:xfrm>
            <a:custGeom>
              <a:avLst/>
              <a:gdLst/>
              <a:ahLst/>
              <a:cxnLst/>
              <a:rect l="l" t="t" r="r" b="b"/>
              <a:pathLst>
                <a:path w="15651" h="11850" extrusionOk="0">
                  <a:moveTo>
                    <a:pt x="10407" y="0"/>
                  </a:moveTo>
                  <a:cubicBezTo>
                    <a:pt x="10270" y="0"/>
                    <a:pt x="10130" y="7"/>
                    <a:pt x="9987" y="20"/>
                  </a:cubicBezTo>
                  <a:cubicBezTo>
                    <a:pt x="4435" y="548"/>
                    <a:pt x="0" y="8558"/>
                    <a:pt x="393" y="11850"/>
                  </a:cubicBezTo>
                  <a:cubicBezTo>
                    <a:pt x="2557" y="11769"/>
                    <a:pt x="4775" y="11726"/>
                    <a:pt x="7043" y="11726"/>
                  </a:cubicBezTo>
                  <a:cubicBezTo>
                    <a:pt x="8983" y="11726"/>
                    <a:pt x="10959" y="11758"/>
                    <a:pt x="12969" y="11825"/>
                  </a:cubicBezTo>
                  <a:cubicBezTo>
                    <a:pt x="14705" y="10542"/>
                    <a:pt x="15651" y="8338"/>
                    <a:pt x="15213" y="6058"/>
                  </a:cubicBezTo>
                  <a:cubicBezTo>
                    <a:pt x="14646" y="3077"/>
                    <a:pt x="13351" y="0"/>
                    <a:pt x="10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6"/>
          <p:cNvGrpSpPr/>
          <p:nvPr/>
        </p:nvGrpSpPr>
        <p:grpSpPr>
          <a:xfrm>
            <a:off x="7501748" y="-349628"/>
            <a:ext cx="772149" cy="772185"/>
            <a:chOff x="5395290" y="3521392"/>
            <a:chExt cx="475491" cy="475513"/>
          </a:xfrm>
        </p:grpSpPr>
        <p:sp>
          <p:nvSpPr>
            <p:cNvPr id="105" name="Google Shape;105;p6"/>
            <p:cNvSpPr/>
            <p:nvPr/>
          </p:nvSpPr>
          <p:spPr>
            <a:xfrm>
              <a:off x="5395290" y="3521392"/>
              <a:ext cx="475491" cy="475513"/>
            </a:xfrm>
            <a:custGeom>
              <a:avLst/>
              <a:gdLst/>
              <a:ahLst/>
              <a:cxnLst/>
              <a:rect l="l" t="t" r="r" b="b"/>
              <a:pathLst>
                <a:path w="21809" h="21810" extrusionOk="0">
                  <a:moveTo>
                    <a:pt x="10902" y="0"/>
                  </a:moveTo>
                  <a:cubicBezTo>
                    <a:pt x="5926" y="0"/>
                    <a:pt x="1729" y="3334"/>
                    <a:pt x="426" y="7891"/>
                  </a:cubicBezTo>
                  <a:cubicBezTo>
                    <a:pt x="149" y="8848"/>
                    <a:pt x="0" y="9858"/>
                    <a:pt x="0" y="10906"/>
                  </a:cubicBezTo>
                  <a:cubicBezTo>
                    <a:pt x="0" y="13682"/>
                    <a:pt x="1039" y="16211"/>
                    <a:pt x="2747" y="18138"/>
                  </a:cubicBezTo>
                  <a:cubicBezTo>
                    <a:pt x="4740" y="20390"/>
                    <a:pt x="7656" y="21809"/>
                    <a:pt x="10902" y="21809"/>
                  </a:cubicBezTo>
                  <a:cubicBezTo>
                    <a:pt x="14391" y="21809"/>
                    <a:pt x="17502" y="20168"/>
                    <a:pt x="19490" y="17619"/>
                  </a:cubicBezTo>
                  <a:cubicBezTo>
                    <a:pt x="20946" y="15766"/>
                    <a:pt x="21808" y="13440"/>
                    <a:pt x="21808" y="10908"/>
                  </a:cubicBezTo>
                  <a:cubicBezTo>
                    <a:pt x="21808" y="5596"/>
                    <a:pt x="18005" y="1171"/>
                    <a:pt x="12977" y="198"/>
                  </a:cubicBezTo>
                  <a:cubicBezTo>
                    <a:pt x="12304" y="66"/>
                    <a:pt x="11611" y="0"/>
                    <a:pt x="10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95290" y="3665719"/>
              <a:ext cx="177647" cy="251884"/>
            </a:xfrm>
            <a:custGeom>
              <a:avLst/>
              <a:gdLst/>
              <a:ahLst/>
              <a:cxnLst/>
              <a:rect l="l" t="t" r="r" b="b"/>
              <a:pathLst>
                <a:path w="8148" h="11553" extrusionOk="0">
                  <a:moveTo>
                    <a:pt x="3412" y="1"/>
                  </a:moveTo>
                  <a:cubicBezTo>
                    <a:pt x="2309" y="1"/>
                    <a:pt x="1208" y="456"/>
                    <a:pt x="426" y="1273"/>
                  </a:cubicBezTo>
                  <a:cubicBezTo>
                    <a:pt x="149" y="2229"/>
                    <a:pt x="0" y="3240"/>
                    <a:pt x="0" y="4288"/>
                  </a:cubicBezTo>
                  <a:cubicBezTo>
                    <a:pt x="0" y="7065"/>
                    <a:pt x="1039" y="9594"/>
                    <a:pt x="2747" y="11519"/>
                  </a:cubicBezTo>
                  <a:cubicBezTo>
                    <a:pt x="2905" y="11541"/>
                    <a:pt x="3065" y="11553"/>
                    <a:pt x="3226" y="11553"/>
                  </a:cubicBezTo>
                  <a:cubicBezTo>
                    <a:pt x="3950" y="11553"/>
                    <a:pt x="4687" y="11320"/>
                    <a:pt x="5321" y="10818"/>
                  </a:cubicBezTo>
                  <a:cubicBezTo>
                    <a:pt x="6847" y="9616"/>
                    <a:pt x="8147" y="7738"/>
                    <a:pt x="7752" y="4886"/>
                  </a:cubicBezTo>
                  <a:cubicBezTo>
                    <a:pt x="7575" y="3615"/>
                    <a:pt x="7177" y="2610"/>
                    <a:pt x="6662" y="1805"/>
                  </a:cubicBezTo>
                  <a:cubicBezTo>
                    <a:pt x="5863" y="560"/>
                    <a:pt x="4636" y="1"/>
                    <a:pt x="3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624665" y="3525752"/>
              <a:ext cx="246107" cy="384356"/>
            </a:xfrm>
            <a:custGeom>
              <a:avLst/>
              <a:gdLst/>
              <a:ahLst/>
              <a:cxnLst/>
              <a:rect l="l" t="t" r="r" b="b"/>
              <a:pathLst>
                <a:path w="11288" h="17629" extrusionOk="0">
                  <a:moveTo>
                    <a:pt x="2454" y="1"/>
                  </a:moveTo>
                  <a:cubicBezTo>
                    <a:pt x="905" y="170"/>
                    <a:pt x="0" y="2065"/>
                    <a:pt x="1110" y="3355"/>
                  </a:cubicBezTo>
                  <a:cubicBezTo>
                    <a:pt x="3213" y="5812"/>
                    <a:pt x="5384" y="9648"/>
                    <a:pt x="5280" y="14957"/>
                  </a:cubicBezTo>
                  <a:cubicBezTo>
                    <a:pt x="5247" y="16596"/>
                    <a:pt x="6586" y="17628"/>
                    <a:pt x="7945" y="17628"/>
                  </a:cubicBezTo>
                  <a:cubicBezTo>
                    <a:pt x="8292" y="17628"/>
                    <a:pt x="8641" y="17561"/>
                    <a:pt x="8969" y="17419"/>
                  </a:cubicBezTo>
                  <a:cubicBezTo>
                    <a:pt x="10425" y="15566"/>
                    <a:pt x="11287" y="13240"/>
                    <a:pt x="11287" y="10708"/>
                  </a:cubicBezTo>
                  <a:cubicBezTo>
                    <a:pt x="11287" y="5396"/>
                    <a:pt x="7484" y="971"/>
                    <a:pt x="2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6"/>
          <p:cNvSpPr/>
          <p:nvPr/>
        </p:nvSpPr>
        <p:spPr>
          <a:xfrm>
            <a:off x="-212450" y="1494204"/>
            <a:ext cx="691925" cy="2887350"/>
          </a:xfrm>
          <a:custGeom>
            <a:avLst/>
            <a:gdLst/>
            <a:ahLst/>
            <a:cxnLst/>
            <a:rect l="l" t="t" r="r" b="b"/>
            <a:pathLst>
              <a:path w="27677" h="115494" extrusionOk="0">
                <a:moveTo>
                  <a:pt x="0" y="3812"/>
                </a:moveTo>
                <a:cubicBezTo>
                  <a:pt x="7305" y="1121"/>
                  <a:pt x="19876" y="-3152"/>
                  <a:pt x="23355" y="3812"/>
                </a:cubicBezTo>
                <a:cubicBezTo>
                  <a:pt x="29935" y="16982"/>
                  <a:pt x="28267" y="34255"/>
                  <a:pt x="22931" y="47975"/>
                </a:cubicBezTo>
                <a:cubicBezTo>
                  <a:pt x="20728" y="53640"/>
                  <a:pt x="15912" y="58215"/>
                  <a:pt x="14438" y="64112"/>
                </a:cubicBezTo>
                <a:cubicBezTo>
                  <a:pt x="11170" y="77186"/>
                  <a:pt x="29595" y="89679"/>
                  <a:pt x="26328" y="102754"/>
                </a:cubicBezTo>
                <a:cubicBezTo>
                  <a:pt x="24357" y="110644"/>
                  <a:pt x="13653" y="115494"/>
                  <a:pt x="5520" y="11549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Google Shape;109;p6"/>
          <p:cNvSpPr/>
          <p:nvPr/>
        </p:nvSpPr>
        <p:spPr>
          <a:xfrm>
            <a:off x="5753775" y="4648305"/>
            <a:ext cx="3705025" cy="634491"/>
          </a:xfrm>
          <a:custGeom>
            <a:avLst/>
            <a:gdLst/>
            <a:ahLst/>
            <a:cxnLst/>
            <a:rect l="l" t="t" r="r" b="b"/>
            <a:pathLst>
              <a:path w="148201" h="17987" extrusionOk="0">
                <a:moveTo>
                  <a:pt x="148201" y="17987"/>
                </a:moveTo>
                <a:cubicBezTo>
                  <a:pt x="136684" y="8117"/>
                  <a:pt x="120992" y="-2601"/>
                  <a:pt x="106161" y="577"/>
                </a:cubicBezTo>
                <a:cubicBezTo>
                  <a:pt x="92359" y="3535"/>
                  <a:pt x="79511" y="12042"/>
                  <a:pt x="65395" y="12042"/>
                </a:cubicBezTo>
                <a:cubicBezTo>
                  <a:pt x="56641" y="12042"/>
                  <a:pt x="48516" y="7310"/>
                  <a:pt x="39916" y="5672"/>
                </a:cubicBezTo>
                <a:cubicBezTo>
                  <a:pt x="26391" y="3097"/>
                  <a:pt x="6151" y="3971"/>
                  <a:pt x="0" y="16288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Google Shape;110;p6"/>
          <p:cNvSpPr/>
          <p:nvPr/>
        </p:nvSpPr>
        <p:spPr>
          <a:xfrm>
            <a:off x="4862510" y="-156975"/>
            <a:ext cx="2324475" cy="561275"/>
          </a:xfrm>
          <a:custGeom>
            <a:avLst/>
            <a:gdLst/>
            <a:ahLst/>
            <a:cxnLst/>
            <a:rect l="l" t="t" r="r" b="b"/>
            <a:pathLst>
              <a:path w="92979" h="22451" extrusionOk="0">
                <a:moveTo>
                  <a:pt x="1256" y="2123"/>
                </a:moveTo>
                <a:cubicBezTo>
                  <a:pt x="938" y="4667"/>
                  <a:pt x="-405" y="7334"/>
                  <a:pt x="406" y="9766"/>
                </a:cubicBezTo>
                <a:cubicBezTo>
                  <a:pt x="2099" y="14842"/>
                  <a:pt x="8228" y="17425"/>
                  <a:pt x="13146" y="19533"/>
                </a:cubicBezTo>
                <a:cubicBezTo>
                  <a:pt x="22328" y="23468"/>
                  <a:pt x="33017" y="17355"/>
                  <a:pt x="42871" y="15711"/>
                </a:cubicBezTo>
                <a:cubicBezTo>
                  <a:pt x="53413" y="13953"/>
                  <a:pt x="63850" y="24351"/>
                  <a:pt x="74294" y="22081"/>
                </a:cubicBezTo>
                <a:cubicBezTo>
                  <a:pt x="78714" y="21120"/>
                  <a:pt x="83354" y="20039"/>
                  <a:pt x="87034" y="17410"/>
                </a:cubicBezTo>
                <a:cubicBezTo>
                  <a:pt x="92024" y="13845"/>
                  <a:pt x="92979" y="6132"/>
                  <a:pt x="92979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 hasCustomPrompt="1"/>
          </p:nvPr>
        </p:nvSpPr>
        <p:spPr>
          <a:xfrm rot="2667">
            <a:off x="2440725" y="1412251"/>
            <a:ext cx="773400" cy="5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"/>
          </p:nvPr>
        </p:nvSpPr>
        <p:spPr>
          <a:xfrm>
            <a:off x="1347250" y="1980525"/>
            <a:ext cx="29601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"/>
          </p:nvPr>
        </p:nvSpPr>
        <p:spPr>
          <a:xfrm>
            <a:off x="1347250" y="2287057"/>
            <a:ext cx="29601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3" hasCustomPrompt="1"/>
          </p:nvPr>
        </p:nvSpPr>
        <p:spPr>
          <a:xfrm rot="2667">
            <a:off x="2440725" y="3131201"/>
            <a:ext cx="773400" cy="5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4"/>
          </p:nvPr>
        </p:nvSpPr>
        <p:spPr>
          <a:xfrm>
            <a:off x="1347250" y="3699766"/>
            <a:ext cx="29601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5"/>
          </p:nvPr>
        </p:nvSpPr>
        <p:spPr>
          <a:xfrm>
            <a:off x="1347250" y="4002300"/>
            <a:ext cx="29601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6" hasCustomPrompt="1"/>
          </p:nvPr>
        </p:nvSpPr>
        <p:spPr>
          <a:xfrm rot="2667">
            <a:off x="5929925" y="1412251"/>
            <a:ext cx="773400" cy="5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7"/>
          </p:nvPr>
        </p:nvSpPr>
        <p:spPr>
          <a:xfrm>
            <a:off x="4836644" y="1980525"/>
            <a:ext cx="29601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8"/>
          </p:nvPr>
        </p:nvSpPr>
        <p:spPr>
          <a:xfrm>
            <a:off x="4836638" y="2283257"/>
            <a:ext cx="29601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9" hasCustomPrompt="1"/>
          </p:nvPr>
        </p:nvSpPr>
        <p:spPr>
          <a:xfrm rot="2667">
            <a:off x="5929925" y="3131201"/>
            <a:ext cx="773400" cy="5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3"/>
          </p:nvPr>
        </p:nvSpPr>
        <p:spPr>
          <a:xfrm>
            <a:off x="4836644" y="3699700"/>
            <a:ext cx="29601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4"/>
          </p:nvPr>
        </p:nvSpPr>
        <p:spPr>
          <a:xfrm>
            <a:off x="4836638" y="4002300"/>
            <a:ext cx="29601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-497909" y="-75350"/>
            <a:ext cx="9792241" cy="5515383"/>
            <a:chOff x="-497909" y="-75350"/>
            <a:chExt cx="9792241" cy="5515383"/>
          </a:xfrm>
        </p:grpSpPr>
        <p:grpSp>
          <p:nvGrpSpPr>
            <p:cNvPr id="203" name="Google Shape;203;p13"/>
            <p:cNvGrpSpPr/>
            <p:nvPr/>
          </p:nvGrpSpPr>
          <p:grpSpPr>
            <a:xfrm>
              <a:off x="-497909" y="618320"/>
              <a:ext cx="1593229" cy="1593406"/>
              <a:chOff x="3060659" y="2310417"/>
              <a:chExt cx="981113" cy="981222"/>
            </a:xfrm>
          </p:grpSpPr>
          <p:sp>
            <p:nvSpPr>
              <p:cNvPr id="204" name="Google Shape;204;p13"/>
              <p:cNvSpPr/>
              <p:nvPr/>
            </p:nvSpPr>
            <p:spPr>
              <a:xfrm>
                <a:off x="3060659" y="2310417"/>
                <a:ext cx="981113" cy="981222"/>
              </a:xfrm>
              <a:custGeom>
                <a:avLst/>
                <a:gdLst/>
                <a:ahLst/>
                <a:cxnLst/>
                <a:rect l="l" t="t" r="r" b="b"/>
                <a:pathLst>
                  <a:path w="45000" h="45005" extrusionOk="0">
                    <a:moveTo>
                      <a:pt x="22502" y="0"/>
                    </a:moveTo>
                    <a:cubicBezTo>
                      <a:pt x="20897" y="0"/>
                      <a:pt x="19329" y="170"/>
                      <a:pt x="17821" y="491"/>
                    </a:cubicBezTo>
                    <a:cubicBezTo>
                      <a:pt x="13662" y="1370"/>
                      <a:pt x="9934" y="3396"/>
                      <a:pt x="6972" y="6225"/>
                    </a:cubicBezTo>
                    <a:cubicBezTo>
                      <a:pt x="2673" y="10320"/>
                      <a:pt x="1" y="16099"/>
                      <a:pt x="1" y="22503"/>
                    </a:cubicBezTo>
                    <a:cubicBezTo>
                      <a:pt x="1" y="27408"/>
                      <a:pt x="1568" y="31946"/>
                      <a:pt x="4232" y="35641"/>
                    </a:cubicBezTo>
                    <a:cubicBezTo>
                      <a:pt x="4331" y="35782"/>
                      <a:pt x="4432" y="35918"/>
                      <a:pt x="4536" y="36059"/>
                    </a:cubicBezTo>
                    <a:cubicBezTo>
                      <a:pt x="8644" y="41491"/>
                      <a:pt x="15161" y="45005"/>
                      <a:pt x="22500" y="45005"/>
                    </a:cubicBezTo>
                    <a:cubicBezTo>
                      <a:pt x="33372" y="45005"/>
                      <a:pt x="42439" y="37296"/>
                      <a:pt x="44542" y="27044"/>
                    </a:cubicBezTo>
                    <a:cubicBezTo>
                      <a:pt x="44843" y="25581"/>
                      <a:pt x="45000" y="24059"/>
                      <a:pt x="45000" y="22505"/>
                    </a:cubicBezTo>
                    <a:cubicBezTo>
                      <a:pt x="45000" y="19795"/>
                      <a:pt x="44522" y="17192"/>
                      <a:pt x="43645" y="14789"/>
                    </a:cubicBezTo>
                    <a:lnTo>
                      <a:pt x="43645" y="14784"/>
                    </a:lnTo>
                    <a:cubicBezTo>
                      <a:pt x="40491" y="6159"/>
                      <a:pt x="32220" y="0"/>
                      <a:pt x="22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3398258" y="2310439"/>
                <a:ext cx="613937" cy="506952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3252" extrusionOk="0">
                    <a:moveTo>
                      <a:pt x="7020" y="1"/>
                    </a:moveTo>
                    <a:cubicBezTo>
                      <a:pt x="7019" y="1"/>
                      <a:pt x="7018" y="1"/>
                      <a:pt x="7017" y="1"/>
                    </a:cubicBezTo>
                    <a:cubicBezTo>
                      <a:pt x="5412" y="1"/>
                      <a:pt x="3844" y="171"/>
                      <a:pt x="2336" y="492"/>
                    </a:cubicBezTo>
                    <a:cubicBezTo>
                      <a:pt x="854" y="2794"/>
                      <a:pt x="0" y="5528"/>
                      <a:pt x="0" y="8465"/>
                    </a:cubicBezTo>
                    <a:cubicBezTo>
                      <a:pt x="0" y="14862"/>
                      <a:pt x="4062" y="20312"/>
                      <a:pt x="9747" y="22373"/>
                    </a:cubicBezTo>
                    <a:cubicBezTo>
                      <a:pt x="11323" y="22942"/>
                      <a:pt x="13018" y="23251"/>
                      <a:pt x="14786" y="23251"/>
                    </a:cubicBezTo>
                    <a:cubicBezTo>
                      <a:pt x="16952" y="23251"/>
                      <a:pt x="19006" y="22787"/>
                      <a:pt x="20858" y="21948"/>
                    </a:cubicBezTo>
                    <a:cubicBezTo>
                      <a:pt x="24059" y="20509"/>
                      <a:pt x="26653" y="17959"/>
                      <a:pt x="28159" y="14788"/>
                    </a:cubicBezTo>
                    <a:lnTo>
                      <a:pt x="28159" y="14783"/>
                    </a:lnTo>
                    <a:cubicBezTo>
                      <a:pt x="25003" y="6159"/>
                      <a:pt x="16734" y="1"/>
                      <a:pt x="7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3060703" y="2446133"/>
                <a:ext cx="239980" cy="650456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29834" extrusionOk="0">
                    <a:moveTo>
                      <a:pt x="6971" y="0"/>
                    </a:moveTo>
                    <a:cubicBezTo>
                      <a:pt x="2673" y="4095"/>
                      <a:pt x="0" y="9874"/>
                      <a:pt x="0" y="16278"/>
                    </a:cubicBezTo>
                    <a:cubicBezTo>
                      <a:pt x="0" y="21183"/>
                      <a:pt x="1567" y="25721"/>
                      <a:pt x="4232" y="29416"/>
                    </a:cubicBezTo>
                    <a:cubicBezTo>
                      <a:pt x="4330" y="29557"/>
                      <a:pt x="4432" y="29693"/>
                      <a:pt x="4536" y="29834"/>
                    </a:cubicBezTo>
                    <a:cubicBezTo>
                      <a:pt x="5567" y="28550"/>
                      <a:pt x="6576" y="27090"/>
                      <a:pt x="7464" y="25452"/>
                    </a:cubicBezTo>
                    <a:cubicBezTo>
                      <a:pt x="8787" y="23015"/>
                      <a:pt x="9827" y="20198"/>
                      <a:pt x="10226" y="17026"/>
                    </a:cubicBezTo>
                    <a:cubicBezTo>
                      <a:pt x="11007" y="10884"/>
                      <a:pt x="9191" y="4433"/>
                      <a:pt x="6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3152924" y="2778303"/>
                <a:ext cx="878859" cy="513318"/>
              </a:xfrm>
              <a:custGeom>
                <a:avLst/>
                <a:gdLst/>
                <a:ahLst/>
                <a:cxnLst/>
                <a:rect l="l" t="t" r="r" b="b"/>
                <a:pathLst>
                  <a:path w="40310" h="23544" extrusionOk="0">
                    <a:moveTo>
                      <a:pt x="28047" y="1"/>
                    </a:moveTo>
                    <a:cubicBezTo>
                      <a:pt x="27401" y="1"/>
                      <a:pt x="26732" y="35"/>
                      <a:pt x="26039" y="106"/>
                    </a:cubicBezTo>
                    <a:cubicBezTo>
                      <a:pt x="24320" y="284"/>
                      <a:pt x="22636" y="553"/>
                      <a:pt x="21000" y="912"/>
                    </a:cubicBezTo>
                    <a:cubicBezTo>
                      <a:pt x="13965" y="2437"/>
                      <a:pt x="7783" y="5583"/>
                      <a:pt x="3234" y="10216"/>
                    </a:cubicBezTo>
                    <a:cubicBezTo>
                      <a:pt x="2037" y="11438"/>
                      <a:pt x="952" y="12757"/>
                      <a:pt x="0" y="14180"/>
                    </a:cubicBezTo>
                    <a:cubicBezTo>
                      <a:pt x="99" y="14321"/>
                      <a:pt x="200" y="14457"/>
                      <a:pt x="304" y="14598"/>
                    </a:cubicBezTo>
                    <a:cubicBezTo>
                      <a:pt x="4412" y="20030"/>
                      <a:pt x="10929" y="23544"/>
                      <a:pt x="18268" y="23544"/>
                    </a:cubicBezTo>
                    <a:cubicBezTo>
                      <a:pt x="29140" y="23544"/>
                      <a:pt x="38207" y="15835"/>
                      <a:pt x="40310" y="5586"/>
                    </a:cubicBezTo>
                    <a:cubicBezTo>
                      <a:pt x="38376" y="3403"/>
                      <a:pt x="35703" y="1382"/>
                      <a:pt x="32111" y="487"/>
                    </a:cubicBezTo>
                    <a:cubicBezTo>
                      <a:pt x="30869" y="177"/>
                      <a:pt x="29517" y="1"/>
                      <a:pt x="280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3"/>
            <p:cNvGrpSpPr/>
            <p:nvPr/>
          </p:nvGrpSpPr>
          <p:grpSpPr>
            <a:xfrm>
              <a:off x="3400967" y="4605004"/>
              <a:ext cx="2044466" cy="835029"/>
              <a:chOff x="4635110" y="2611804"/>
              <a:chExt cx="1258985" cy="514212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4635110" y="2611804"/>
                <a:ext cx="1258985" cy="514212"/>
              </a:xfrm>
              <a:custGeom>
                <a:avLst/>
                <a:gdLst/>
                <a:ahLst/>
                <a:cxnLst/>
                <a:rect l="l" t="t" r="r" b="b"/>
                <a:pathLst>
                  <a:path w="57745" h="23585" extrusionOk="0">
                    <a:moveTo>
                      <a:pt x="35670" y="1"/>
                    </a:moveTo>
                    <a:cubicBezTo>
                      <a:pt x="31179" y="1"/>
                      <a:pt x="26962" y="723"/>
                      <a:pt x="23111" y="1855"/>
                    </a:cubicBezTo>
                    <a:cubicBezTo>
                      <a:pt x="21961" y="2193"/>
                      <a:pt x="20839" y="2568"/>
                      <a:pt x="19754" y="2973"/>
                    </a:cubicBezTo>
                    <a:cubicBezTo>
                      <a:pt x="19705" y="2993"/>
                      <a:pt x="19650" y="3009"/>
                      <a:pt x="19601" y="3030"/>
                    </a:cubicBezTo>
                    <a:cubicBezTo>
                      <a:pt x="12379" y="5749"/>
                      <a:pt x="6732" y="9717"/>
                      <a:pt x="3391" y="12430"/>
                    </a:cubicBezTo>
                    <a:cubicBezTo>
                      <a:pt x="3304" y="12509"/>
                      <a:pt x="3213" y="12579"/>
                      <a:pt x="3131" y="12650"/>
                    </a:cubicBezTo>
                    <a:cubicBezTo>
                      <a:pt x="1592" y="13917"/>
                      <a:pt x="586" y="14886"/>
                      <a:pt x="190" y="15278"/>
                    </a:cubicBezTo>
                    <a:cubicBezTo>
                      <a:pt x="162" y="15303"/>
                      <a:pt x="137" y="15327"/>
                      <a:pt x="116" y="15349"/>
                    </a:cubicBezTo>
                    <a:lnTo>
                      <a:pt x="58" y="15406"/>
                    </a:lnTo>
                    <a:lnTo>
                      <a:pt x="0" y="15464"/>
                    </a:lnTo>
                    <a:cubicBezTo>
                      <a:pt x="761" y="15396"/>
                      <a:pt x="1502" y="15364"/>
                      <a:pt x="2228" y="15364"/>
                    </a:cubicBezTo>
                    <a:cubicBezTo>
                      <a:pt x="8575" y="15364"/>
                      <a:pt x="13833" y="17805"/>
                      <a:pt x="21998" y="20165"/>
                    </a:cubicBezTo>
                    <a:cubicBezTo>
                      <a:pt x="22006" y="20169"/>
                      <a:pt x="22011" y="20169"/>
                      <a:pt x="22019" y="20174"/>
                    </a:cubicBezTo>
                    <a:cubicBezTo>
                      <a:pt x="26170" y="21374"/>
                      <a:pt x="31074" y="22553"/>
                      <a:pt x="37251" y="23378"/>
                    </a:cubicBezTo>
                    <a:cubicBezTo>
                      <a:pt x="38284" y="23513"/>
                      <a:pt x="39260" y="23584"/>
                      <a:pt x="40189" y="23584"/>
                    </a:cubicBezTo>
                    <a:cubicBezTo>
                      <a:pt x="40232" y="23585"/>
                      <a:pt x="40276" y="23585"/>
                      <a:pt x="40319" y="23585"/>
                    </a:cubicBezTo>
                    <a:cubicBezTo>
                      <a:pt x="57107" y="23585"/>
                      <a:pt x="57745" y="3049"/>
                      <a:pt x="43908" y="823"/>
                    </a:cubicBezTo>
                    <a:cubicBezTo>
                      <a:pt x="41078" y="253"/>
                      <a:pt x="38326" y="1"/>
                      <a:pt x="356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5062466" y="2652268"/>
                <a:ext cx="448848" cy="473747"/>
              </a:xfrm>
              <a:custGeom>
                <a:avLst/>
                <a:gdLst/>
                <a:ahLst/>
                <a:cxnLst/>
                <a:rect l="l" t="t" r="r" b="b"/>
                <a:pathLst>
                  <a:path w="20587" h="21729" extrusionOk="0">
                    <a:moveTo>
                      <a:pt x="3511" y="1"/>
                    </a:moveTo>
                    <a:cubicBezTo>
                      <a:pt x="2360" y="338"/>
                      <a:pt x="1238" y="713"/>
                      <a:pt x="154" y="1119"/>
                    </a:cubicBezTo>
                    <a:cubicBezTo>
                      <a:pt x="105" y="1138"/>
                      <a:pt x="49" y="1154"/>
                      <a:pt x="1" y="1177"/>
                    </a:cubicBezTo>
                    <a:cubicBezTo>
                      <a:pt x="6394" y="7098"/>
                      <a:pt x="3165" y="16376"/>
                      <a:pt x="2397" y="18309"/>
                    </a:cubicBezTo>
                    <a:cubicBezTo>
                      <a:pt x="2339" y="18453"/>
                      <a:pt x="2293" y="18557"/>
                      <a:pt x="2269" y="18615"/>
                    </a:cubicBezTo>
                    <a:cubicBezTo>
                      <a:pt x="2318" y="18512"/>
                      <a:pt x="2371" y="18417"/>
                      <a:pt x="2417" y="18318"/>
                    </a:cubicBezTo>
                    <a:cubicBezTo>
                      <a:pt x="6568" y="19518"/>
                      <a:pt x="11472" y="20697"/>
                      <a:pt x="17649" y="21522"/>
                    </a:cubicBezTo>
                    <a:cubicBezTo>
                      <a:pt x="18682" y="21657"/>
                      <a:pt x="19658" y="21728"/>
                      <a:pt x="20587" y="21728"/>
                    </a:cubicBezTo>
                    <a:cubicBezTo>
                      <a:pt x="20550" y="21394"/>
                      <a:pt x="20439" y="21059"/>
                      <a:pt x="20250" y="20743"/>
                    </a:cubicBezTo>
                    <a:cubicBezTo>
                      <a:pt x="19275" y="19128"/>
                      <a:pt x="18529" y="16841"/>
                      <a:pt x="18525" y="13629"/>
                    </a:cubicBezTo>
                    <a:cubicBezTo>
                      <a:pt x="18509" y="4306"/>
                      <a:pt x="11209" y="1510"/>
                      <a:pt x="11209" y="1510"/>
                    </a:cubicBezTo>
                    <a:cubicBezTo>
                      <a:pt x="9529" y="384"/>
                      <a:pt x="6270" y="55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4635131" y="2676555"/>
                <a:ext cx="583391" cy="381500"/>
              </a:xfrm>
              <a:custGeom>
                <a:avLst/>
                <a:gdLst/>
                <a:ahLst/>
                <a:cxnLst/>
                <a:rect l="l" t="t" r="r" b="b"/>
                <a:pathLst>
                  <a:path w="26758" h="17498" extrusionOk="0">
                    <a:moveTo>
                      <a:pt x="19755" y="1"/>
                    </a:moveTo>
                    <a:cubicBezTo>
                      <a:pt x="19706" y="20"/>
                      <a:pt x="19650" y="37"/>
                      <a:pt x="19602" y="59"/>
                    </a:cubicBezTo>
                    <a:cubicBezTo>
                      <a:pt x="12379" y="2777"/>
                      <a:pt x="6732" y="6745"/>
                      <a:pt x="3391" y="9459"/>
                    </a:cubicBezTo>
                    <a:cubicBezTo>
                      <a:pt x="3304" y="9538"/>
                      <a:pt x="3214" y="9608"/>
                      <a:pt x="3131" y="9677"/>
                    </a:cubicBezTo>
                    <a:cubicBezTo>
                      <a:pt x="1646" y="10957"/>
                      <a:pt x="598" y="11926"/>
                      <a:pt x="190" y="12307"/>
                    </a:cubicBezTo>
                    <a:cubicBezTo>
                      <a:pt x="163" y="12330"/>
                      <a:pt x="138" y="12355"/>
                      <a:pt x="117" y="12376"/>
                    </a:cubicBezTo>
                    <a:lnTo>
                      <a:pt x="59" y="12434"/>
                    </a:lnTo>
                    <a:lnTo>
                      <a:pt x="1" y="12492"/>
                    </a:lnTo>
                    <a:cubicBezTo>
                      <a:pt x="762" y="12425"/>
                      <a:pt x="1503" y="12393"/>
                      <a:pt x="2230" y="12393"/>
                    </a:cubicBezTo>
                    <a:cubicBezTo>
                      <a:pt x="8575" y="12393"/>
                      <a:pt x="13834" y="14832"/>
                      <a:pt x="21998" y="17194"/>
                    </a:cubicBezTo>
                    <a:cubicBezTo>
                      <a:pt x="21940" y="17337"/>
                      <a:pt x="21894" y="17441"/>
                      <a:pt x="21870" y="17498"/>
                    </a:cubicBezTo>
                    <a:cubicBezTo>
                      <a:pt x="21919" y="17397"/>
                      <a:pt x="21972" y="17300"/>
                      <a:pt x="22018" y="17202"/>
                    </a:cubicBezTo>
                    <a:cubicBezTo>
                      <a:pt x="26757" y="7397"/>
                      <a:pt x="22253" y="2044"/>
                      <a:pt x="197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3"/>
            <p:cNvGrpSpPr/>
            <p:nvPr/>
          </p:nvGrpSpPr>
          <p:grpSpPr>
            <a:xfrm>
              <a:off x="8260773" y="1348972"/>
              <a:ext cx="772149" cy="772185"/>
              <a:chOff x="5395290" y="3521392"/>
              <a:chExt cx="475491" cy="475513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5395290" y="3521392"/>
                <a:ext cx="475491" cy="475513"/>
              </a:xfrm>
              <a:custGeom>
                <a:avLst/>
                <a:gdLst/>
                <a:ahLst/>
                <a:cxnLst/>
                <a:rect l="l" t="t" r="r" b="b"/>
                <a:pathLst>
                  <a:path w="21809" h="21810" extrusionOk="0">
                    <a:moveTo>
                      <a:pt x="10902" y="0"/>
                    </a:moveTo>
                    <a:cubicBezTo>
                      <a:pt x="5926" y="0"/>
                      <a:pt x="1729" y="3334"/>
                      <a:pt x="426" y="7891"/>
                    </a:cubicBezTo>
                    <a:cubicBezTo>
                      <a:pt x="149" y="8848"/>
                      <a:pt x="0" y="9858"/>
                      <a:pt x="0" y="10906"/>
                    </a:cubicBezTo>
                    <a:cubicBezTo>
                      <a:pt x="0" y="13682"/>
                      <a:pt x="1039" y="16211"/>
                      <a:pt x="2747" y="18138"/>
                    </a:cubicBezTo>
                    <a:cubicBezTo>
                      <a:pt x="4740" y="20390"/>
                      <a:pt x="7656" y="21809"/>
                      <a:pt x="10902" y="21809"/>
                    </a:cubicBezTo>
                    <a:cubicBezTo>
                      <a:pt x="14391" y="21809"/>
                      <a:pt x="17502" y="20168"/>
                      <a:pt x="19490" y="17619"/>
                    </a:cubicBezTo>
                    <a:cubicBezTo>
                      <a:pt x="20946" y="15766"/>
                      <a:pt x="21808" y="13440"/>
                      <a:pt x="21808" y="10908"/>
                    </a:cubicBezTo>
                    <a:cubicBezTo>
                      <a:pt x="21808" y="5596"/>
                      <a:pt x="18005" y="1171"/>
                      <a:pt x="12977" y="198"/>
                    </a:cubicBezTo>
                    <a:cubicBezTo>
                      <a:pt x="12304" y="66"/>
                      <a:pt x="11611" y="0"/>
                      <a:pt x="10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5395290" y="3665719"/>
                <a:ext cx="177647" cy="251884"/>
              </a:xfrm>
              <a:custGeom>
                <a:avLst/>
                <a:gdLst/>
                <a:ahLst/>
                <a:cxnLst/>
                <a:rect l="l" t="t" r="r" b="b"/>
                <a:pathLst>
                  <a:path w="8148" h="11553" extrusionOk="0">
                    <a:moveTo>
                      <a:pt x="3412" y="1"/>
                    </a:moveTo>
                    <a:cubicBezTo>
                      <a:pt x="2309" y="1"/>
                      <a:pt x="1208" y="456"/>
                      <a:pt x="426" y="1273"/>
                    </a:cubicBezTo>
                    <a:cubicBezTo>
                      <a:pt x="149" y="2229"/>
                      <a:pt x="0" y="3240"/>
                      <a:pt x="0" y="4288"/>
                    </a:cubicBezTo>
                    <a:cubicBezTo>
                      <a:pt x="0" y="7065"/>
                      <a:pt x="1039" y="9594"/>
                      <a:pt x="2747" y="11519"/>
                    </a:cubicBezTo>
                    <a:cubicBezTo>
                      <a:pt x="2905" y="11541"/>
                      <a:pt x="3065" y="11553"/>
                      <a:pt x="3226" y="11553"/>
                    </a:cubicBezTo>
                    <a:cubicBezTo>
                      <a:pt x="3950" y="11553"/>
                      <a:pt x="4687" y="11320"/>
                      <a:pt x="5321" y="10818"/>
                    </a:cubicBezTo>
                    <a:cubicBezTo>
                      <a:pt x="6847" y="9616"/>
                      <a:pt x="8147" y="7738"/>
                      <a:pt x="7752" y="4886"/>
                    </a:cubicBezTo>
                    <a:cubicBezTo>
                      <a:pt x="7575" y="3615"/>
                      <a:pt x="7177" y="2610"/>
                      <a:pt x="6662" y="1805"/>
                    </a:cubicBezTo>
                    <a:cubicBezTo>
                      <a:pt x="5863" y="560"/>
                      <a:pt x="4636" y="1"/>
                      <a:pt x="3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624665" y="3525752"/>
                <a:ext cx="246107" cy="384356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7629" extrusionOk="0">
                    <a:moveTo>
                      <a:pt x="2454" y="1"/>
                    </a:moveTo>
                    <a:cubicBezTo>
                      <a:pt x="905" y="170"/>
                      <a:pt x="0" y="2065"/>
                      <a:pt x="1110" y="3355"/>
                    </a:cubicBezTo>
                    <a:cubicBezTo>
                      <a:pt x="3213" y="5812"/>
                      <a:pt x="5384" y="9648"/>
                      <a:pt x="5280" y="14957"/>
                    </a:cubicBezTo>
                    <a:cubicBezTo>
                      <a:pt x="5247" y="16596"/>
                      <a:pt x="6586" y="17628"/>
                      <a:pt x="7945" y="17628"/>
                    </a:cubicBezTo>
                    <a:cubicBezTo>
                      <a:pt x="8292" y="17628"/>
                      <a:pt x="8641" y="17561"/>
                      <a:pt x="8969" y="17419"/>
                    </a:cubicBezTo>
                    <a:cubicBezTo>
                      <a:pt x="10425" y="15566"/>
                      <a:pt x="11287" y="13240"/>
                      <a:pt x="11287" y="10708"/>
                    </a:cubicBezTo>
                    <a:cubicBezTo>
                      <a:pt x="11287" y="5396"/>
                      <a:pt x="7484" y="971"/>
                      <a:pt x="2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" name="Google Shape;216;p13"/>
            <p:cNvSpPr/>
            <p:nvPr/>
          </p:nvSpPr>
          <p:spPr>
            <a:xfrm>
              <a:off x="7561450" y="2513941"/>
              <a:ext cx="1725100" cy="2742150"/>
            </a:xfrm>
            <a:custGeom>
              <a:avLst/>
              <a:gdLst/>
              <a:ahLst/>
              <a:cxnLst/>
              <a:rect l="l" t="t" r="r" b="b"/>
              <a:pathLst>
                <a:path w="69004" h="109686" extrusionOk="0">
                  <a:moveTo>
                    <a:pt x="69004" y="1827"/>
                  </a:moveTo>
                  <a:cubicBezTo>
                    <a:pt x="61152" y="736"/>
                    <a:pt x="52541" y="-1434"/>
                    <a:pt x="45224" y="1614"/>
                  </a:cubicBezTo>
                  <a:cubicBezTo>
                    <a:pt x="38364" y="4472"/>
                    <a:pt x="32398" y="11346"/>
                    <a:pt x="30786" y="18600"/>
                  </a:cubicBezTo>
                  <a:cubicBezTo>
                    <a:pt x="26796" y="36553"/>
                    <a:pt x="49010" y="55999"/>
                    <a:pt x="41402" y="72742"/>
                  </a:cubicBezTo>
                  <a:cubicBezTo>
                    <a:pt x="36225" y="84135"/>
                    <a:pt x="19848" y="85477"/>
                    <a:pt x="9342" y="92276"/>
                  </a:cubicBezTo>
                  <a:cubicBezTo>
                    <a:pt x="3813" y="95854"/>
                    <a:pt x="1596" y="103296"/>
                    <a:pt x="0" y="109686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7" name="Google Shape;217;p13"/>
            <p:cNvSpPr/>
            <p:nvPr/>
          </p:nvSpPr>
          <p:spPr>
            <a:xfrm>
              <a:off x="551619" y="-57225"/>
              <a:ext cx="3381575" cy="378800"/>
            </a:xfrm>
            <a:custGeom>
              <a:avLst/>
              <a:gdLst/>
              <a:ahLst/>
              <a:cxnLst/>
              <a:rect l="l" t="t" r="r" b="b"/>
              <a:pathLst>
                <a:path w="135263" h="15152" extrusionOk="0">
                  <a:moveTo>
                    <a:pt x="226" y="0"/>
                  </a:moveTo>
                  <a:cubicBezTo>
                    <a:pt x="-2576" y="14029"/>
                    <a:pt x="26361" y="16340"/>
                    <a:pt x="40567" y="14650"/>
                  </a:cubicBezTo>
                  <a:cubicBezTo>
                    <a:pt x="48749" y="13677"/>
                    <a:pt x="56458" y="10204"/>
                    <a:pt x="64560" y="8705"/>
                  </a:cubicBezTo>
                  <a:cubicBezTo>
                    <a:pt x="81830" y="5509"/>
                    <a:pt x="99576" y="15981"/>
                    <a:pt x="117003" y="13801"/>
                  </a:cubicBezTo>
                  <a:cubicBezTo>
                    <a:pt x="124490" y="12864"/>
                    <a:pt x="129928" y="5760"/>
                    <a:pt x="135263" y="425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8" name="Google Shape;218;p13"/>
            <p:cNvSpPr/>
            <p:nvPr/>
          </p:nvSpPr>
          <p:spPr>
            <a:xfrm>
              <a:off x="-195637" y="2791983"/>
              <a:ext cx="1640175" cy="2419500"/>
            </a:xfrm>
            <a:custGeom>
              <a:avLst/>
              <a:gdLst/>
              <a:ahLst/>
              <a:cxnLst/>
              <a:rect l="l" t="t" r="r" b="b"/>
              <a:pathLst>
                <a:path w="65607" h="96780" extrusionOk="0">
                  <a:moveTo>
                    <a:pt x="0" y="8029"/>
                  </a:moveTo>
                  <a:cubicBezTo>
                    <a:pt x="3077" y="2901"/>
                    <a:pt x="12907" y="-2903"/>
                    <a:pt x="16773" y="1660"/>
                  </a:cubicBezTo>
                  <a:cubicBezTo>
                    <a:pt x="22116" y="7966"/>
                    <a:pt x="26429" y="15935"/>
                    <a:pt x="27177" y="24166"/>
                  </a:cubicBezTo>
                  <a:cubicBezTo>
                    <a:pt x="27920" y="32343"/>
                    <a:pt x="28854" y="40858"/>
                    <a:pt x="26753" y="48795"/>
                  </a:cubicBezTo>
                  <a:cubicBezTo>
                    <a:pt x="24313" y="58013"/>
                    <a:pt x="16559" y="68394"/>
                    <a:pt x="21020" y="76822"/>
                  </a:cubicBezTo>
                  <a:cubicBezTo>
                    <a:pt x="28638" y="91213"/>
                    <a:pt x="65607" y="80497"/>
                    <a:pt x="65607" y="9678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9" name="Google Shape;219;p13"/>
            <p:cNvSpPr/>
            <p:nvPr/>
          </p:nvSpPr>
          <p:spPr>
            <a:xfrm>
              <a:off x="7518457" y="-75350"/>
              <a:ext cx="1775875" cy="1051000"/>
            </a:xfrm>
            <a:custGeom>
              <a:avLst/>
              <a:gdLst/>
              <a:ahLst/>
              <a:cxnLst/>
              <a:rect l="l" t="t" r="r" b="b"/>
              <a:pathLst>
                <a:path w="71035" h="42040" extrusionOk="0">
                  <a:moveTo>
                    <a:pt x="544" y="0"/>
                  </a:moveTo>
                  <a:cubicBezTo>
                    <a:pt x="-2972" y="10551"/>
                    <a:pt x="11967" y="23706"/>
                    <a:pt x="23050" y="24630"/>
                  </a:cubicBezTo>
                  <a:cubicBezTo>
                    <a:pt x="31283" y="25317"/>
                    <a:pt x="39899" y="19093"/>
                    <a:pt x="47680" y="21870"/>
                  </a:cubicBezTo>
                  <a:cubicBezTo>
                    <a:pt x="57368" y="25327"/>
                    <a:pt x="60852" y="40587"/>
                    <a:pt x="71035" y="4204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 hasCustomPrompt="1"/>
          </p:nvPr>
        </p:nvSpPr>
        <p:spPr>
          <a:xfrm>
            <a:off x="720000" y="1158950"/>
            <a:ext cx="1514700" cy="12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8"/>
          <p:cNvSpPr txBox="1">
            <a:spLocks noGrp="1"/>
          </p:cNvSpPr>
          <p:nvPr>
            <p:ph type="subTitle" idx="1"/>
          </p:nvPr>
        </p:nvSpPr>
        <p:spPr>
          <a:xfrm rot="267">
            <a:off x="720187" y="3526293"/>
            <a:ext cx="3865800" cy="4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8"/>
          <p:cNvSpPr txBox="1">
            <a:spLocks noGrp="1"/>
          </p:cNvSpPr>
          <p:nvPr>
            <p:ph type="title" idx="2"/>
          </p:nvPr>
        </p:nvSpPr>
        <p:spPr>
          <a:xfrm>
            <a:off x="720000" y="2503538"/>
            <a:ext cx="38658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23" name="Google Shape;323;p18"/>
          <p:cNvGrpSpPr/>
          <p:nvPr/>
        </p:nvGrpSpPr>
        <p:grpSpPr>
          <a:xfrm>
            <a:off x="2367400" y="628600"/>
            <a:ext cx="7080918" cy="4734784"/>
            <a:chOff x="2367400" y="628600"/>
            <a:chExt cx="7080918" cy="4734784"/>
          </a:xfrm>
        </p:grpSpPr>
        <p:grpSp>
          <p:nvGrpSpPr>
            <p:cNvPr id="324" name="Google Shape;324;p18"/>
            <p:cNvGrpSpPr/>
            <p:nvPr/>
          </p:nvGrpSpPr>
          <p:grpSpPr>
            <a:xfrm>
              <a:off x="8378866" y="1780869"/>
              <a:ext cx="481544" cy="473755"/>
              <a:chOff x="1921457" y="2389732"/>
              <a:chExt cx="296536" cy="291739"/>
            </a:xfrm>
          </p:grpSpPr>
          <p:sp>
            <p:nvSpPr>
              <p:cNvPr id="325" name="Google Shape;325;p18"/>
              <p:cNvSpPr/>
              <p:nvPr/>
            </p:nvSpPr>
            <p:spPr>
              <a:xfrm>
                <a:off x="1921457" y="2389732"/>
                <a:ext cx="296536" cy="291739"/>
              </a:xfrm>
              <a:custGeom>
                <a:avLst/>
                <a:gdLst/>
                <a:ahLst/>
                <a:cxnLst/>
                <a:rect l="l" t="t" r="r" b="b"/>
                <a:pathLst>
                  <a:path w="13601" h="13381" extrusionOk="0">
                    <a:moveTo>
                      <a:pt x="6706" y="1"/>
                    </a:moveTo>
                    <a:cubicBezTo>
                      <a:pt x="6404" y="1"/>
                      <a:pt x="6099" y="21"/>
                      <a:pt x="5792" y="63"/>
                    </a:cubicBezTo>
                    <a:cubicBezTo>
                      <a:pt x="2561" y="510"/>
                      <a:pt x="194" y="3188"/>
                      <a:pt x="26" y="6326"/>
                    </a:cubicBezTo>
                    <a:lnTo>
                      <a:pt x="26" y="6330"/>
                    </a:lnTo>
                    <a:cubicBezTo>
                      <a:pt x="0" y="6748"/>
                      <a:pt x="16" y="7171"/>
                      <a:pt x="74" y="7601"/>
                    </a:cubicBezTo>
                    <a:cubicBezTo>
                      <a:pt x="490" y="10625"/>
                      <a:pt x="2863" y="12893"/>
                      <a:pt x="5738" y="13311"/>
                    </a:cubicBezTo>
                    <a:cubicBezTo>
                      <a:pt x="6053" y="13357"/>
                      <a:pt x="6373" y="13381"/>
                      <a:pt x="6697" y="13381"/>
                    </a:cubicBezTo>
                    <a:cubicBezTo>
                      <a:pt x="6998" y="13381"/>
                      <a:pt x="7303" y="13360"/>
                      <a:pt x="7610" y="13319"/>
                    </a:cubicBezTo>
                    <a:cubicBezTo>
                      <a:pt x="9297" y="13088"/>
                      <a:pt x="10753" y="12242"/>
                      <a:pt x="11781" y="11042"/>
                    </a:cubicBezTo>
                    <a:cubicBezTo>
                      <a:pt x="12982" y="9640"/>
                      <a:pt x="13601" y="7755"/>
                      <a:pt x="13328" y="5781"/>
                    </a:cubicBezTo>
                    <a:cubicBezTo>
                      <a:pt x="13035" y="3661"/>
                      <a:pt x="11781" y="1909"/>
                      <a:pt x="10060" y="910"/>
                    </a:cubicBezTo>
                    <a:cubicBezTo>
                      <a:pt x="9068" y="329"/>
                      <a:pt x="7915" y="1"/>
                      <a:pt x="6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2013787" y="2572713"/>
                <a:ext cx="164543" cy="108751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4988" extrusionOk="0">
                    <a:moveTo>
                      <a:pt x="4235" y="0"/>
                    </a:moveTo>
                    <a:cubicBezTo>
                      <a:pt x="3878" y="0"/>
                      <a:pt x="3497" y="52"/>
                      <a:pt x="3091" y="166"/>
                    </a:cubicBezTo>
                    <a:cubicBezTo>
                      <a:pt x="2336" y="379"/>
                      <a:pt x="1759" y="701"/>
                      <a:pt x="1314" y="1081"/>
                    </a:cubicBezTo>
                    <a:cubicBezTo>
                      <a:pt x="1" y="2203"/>
                      <a:pt x="322" y="4051"/>
                      <a:pt x="1503" y="4918"/>
                    </a:cubicBezTo>
                    <a:cubicBezTo>
                      <a:pt x="1818" y="4964"/>
                      <a:pt x="2138" y="4988"/>
                      <a:pt x="2462" y="4988"/>
                    </a:cubicBezTo>
                    <a:cubicBezTo>
                      <a:pt x="2763" y="4988"/>
                      <a:pt x="3068" y="4967"/>
                      <a:pt x="3375" y="4926"/>
                    </a:cubicBezTo>
                    <a:cubicBezTo>
                      <a:pt x="5062" y="4695"/>
                      <a:pt x="6518" y="3849"/>
                      <a:pt x="7546" y="2649"/>
                    </a:cubicBezTo>
                    <a:cubicBezTo>
                      <a:pt x="7546" y="2109"/>
                      <a:pt x="7339" y="1568"/>
                      <a:pt x="6902" y="1148"/>
                    </a:cubicBezTo>
                    <a:cubicBezTo>
                      <a:pt x="6250" y="517"/>
                      <a:pt x="5368" y="0"/>
                      <a:pt x="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922002" y="2389797"/>
                <a:ext cx="231150" cy="1587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7279" extrusionOk="0">
                    <a:moveTo>
                      <a:pt x="6683" y="0"/>
                    </a:moveTo>
                    <a:cubicBezTo>
                      <a:pt x="6381" y="0"/>
                      <a:pt x="6075" y="21"/>
                      <a:pt x="5767" y="63"/>
                    </a:cubicBezTo>
                    <a:cubicBezTo>
                      <a:pt x="2536" y="508"/>
                      <a:pt x="170" y="3186"/>
                      <a:pt x="1" y="6325"/>
                    </a:cubicBezTo>
                    <a:lnTo>
                      <a:pt x="1" y="6330"/>
                    </a:lnTo>
                    <a:cubicBezTo>
                      <a:pt x="149" y="6910"/>
                      <a:pt x="688" y="7279"/>
                      <a:pt x="1239" y="7279"/>
                    </a:cubicBezTo>
                    <a:cubicBezTo>
                      <a:pt x="1564" y="7279"/>
                      <a:pt x="1893" y="7150"/>
                      <a:pt x="2149" y="6860"/>
                    </a:cubicBezTo>
                    <a:cubicBezTo>
                      <a:pt x="3466" y="5377"/>
                      <a:pt x="5618" y="3739"/>
                      <a:pt x="8853" y="3358"/>
                    </a:cubicBezTo>
                    <a:cubicBezTo>
                      <a:pt x="10107" y="3211"/>
                      <a:pt x="10602" y="1828"/>
                      <a:pt x="10035" y="908"/>
                    </a:cubicBezTo>
                    <a:cubicBezTo>
                      <a:pt x="9043" y="328"/>
                      <a:pt x="7892" y="0"/>
                      <a:pt x="66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18"/>
            <p:cNvSpPr/>
            <p:nvPr/>
          </p:nvSpPr>
          <p:spPr>
            <a:xfrm>
              <a:off x="2367400" y="4551084"/>
              <a:ext cx="2403850" cy="812300"/>
            </a:xfrm>
            <a:custGeom>
              <a:avLst/>
              <a:gdLst/>
              <a:ahLst/>
              <a:cxnLst/>
              <a:rect l="l" t="t" r="r" b="b"/>
              <a:pathLst>
                <a:path w="96154" h="32492" extrusionOk="0">
                  <a:moveTo>
                    <a:pt x="0" y="32492"/>
                  </a:moveTo>
                  <a:cubicBezTo>
                    <a:pt x="1514" y="18846"/>
                    <a:pt x="13928" y="3162"/>
                    <a:pt x="27601" y="1918"/>
                  </a:cubicBezTo>
                  <a:cubicBezTo>
                    <a:pt x="39297" y="854"/>
                    <a:pt x="49877" y="12322"/>
                    <a:pt x="61573" y="11260"/>
                  </a:cubicBezTo>
                  <a:cubicBezTo>
                    <a:pt x="70997" y="10405"/>
                    <a:pt x="79166" y="-2996"/>
                    <a:pt x="87901" y="644"/>
                  </a:cubicBezTo>
                  <a:cubicBezTo>
                    <a:pt x="97567" y="4672"/>
                    <a:pt x="97676" y="22275"/>
                    <a:pt x="92997" y="31643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9" name="Google Shape;329;p18"/>
            <p:cNvSpPr/>
            <p:nvPr/>
          </p:nvSpPr>
          <p:spPr>
            <a:xfrm>
              <a:off x="7664993" y="628600"/>
              <a:ext cx="1783325" cy="2505400"/>
            </a:xfrm>
            <a:custGeom>
              <a:avLst/>
              <a:gdLst/>
              <a:ahLst/>
              <a:cxnLst/>
              <a:rect l="l" t="t" r="r" b="b"/>
              <a:pathLst>
                <a:path w="71333" h="100216" extrusionOk="0">
                  <a:moveTo>
                    <a:pt x="63265" y="0"/>
                  </a:moveTo>
                  <a:cubicBezTo>
                    <a:pt x="56237" y="0"/>
                    <a:pt x="47807" y="1397"/>
                    <a:pt x="43307" y="6795"/>
                  </a:cubicBezTo>
                  <a:cubicBezTo>
                    <a:pt x="37648" y="13583"/>
                    <a:pt x="35542" y="23052"/>
                    <a:pt x="29293" y="29301"/>
                  </a:cubicBezTo>
                  <a:cubicBezTo>
                    <a:pt x="24088" y="34506"/>
                    <a:pt x="14798" y="33377"/>
                    <a:pt x="8910" y="37794"/>
                  </a:cubicBezTo>
                  <a:cubicBezTo>
                    <a:pt x="558" y="44058"/>
                    <a:pt x="-2125" y="58828"/>
                    <a:pt x="2116" y="68368"/>
                  </a:cubicBezTo>
                  <a:cubicBezTo>
                    <a:pt x="7411" y="80279"/>
                    <a:pt x="21419" y="89154"/>
                    <a:pt x="34389" y="90449"/>
                  </a:cubicBezTo>
                  <a:cubicBezTo>
                    <a:pt x="47064" y="91715"/>
                    <a:pt x="64269" y="89616"/>
                    <a:pt x="71333" y="100216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>
            <a:spLocks noGrp="1"/>
          </p:cNvSpPr>
          <p:nvPr>
            <p:ph type="subTitle" idx="1"/>
          </p:nvPr>
        </p:nvSpPr>
        <p:spPr>
          <a:xfrm>
            <a:off x="720000" y="2691075"/>
            <a:ext cx="3852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720000" y="1631350"/>
            <a:ext cx="38520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>
            <a:spLocks noGrp="1"/>
          </p:cNvSpPr>
          <p:nvPr>
            <p:ph type="pic" idx="2"/>
          </p:nvPr>
        </p:nvSpPr>
        <p:spPr>
          <a:xfrm>
            <a:off x="4941725" y="829200"/>
            <a:ext cx="3482400" cy="3485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5" name="Google Shape;375;p22"/>
          <p:cNvGrpSpPr/>
          <p:nvPr/>
        </p:nvGrpSpPr>
        <p:grpSpPr>
          <a:xfrm>
            <a:off x="-873234" y="-358625"/>
            <a:ext cx="10385257" cy="5306326"/>
            <a:chOff x="-873234" y="-358625"/>
            <a:chExt cx="10385257" cy="5306326"/>
          </a:xfrm>
        </p:grpSpPr>
        <p:grpSp>
          <p:nvGrpSpPr>
            <p:cNvPr id="376" name="Google Shape;376;p22"/>
            <p:cNvGrpSpPr/>
            <p:nvPr/>
          </p:nvGrpSpPr>
          <p:grpSpPr>
            <a:xfrm>
              <a:off x="3251091" y="303119"/>
              <a:ext cx="481544" cy="473755"/>
              <a:chOff x="1921457" y="2389732"/>
              <a:chExt cx="296536" cy="291739"/>
            </a:xfrm>
          </p:grpSpPr>
          <p:sp>
            <p:nvSpPr>
              <p:cNvPr id="377" name="Google Shape;377;p22"/>
              <p:cNvSpPr/>
              <p:nvPr/>
            </p:nvSpPr>
            <p:spPr>
              <a:xfrm>
                <a:off x="1921457" y="2389732"/>
                <a:ext cx="296536" cy="291739"/>
              </a:xfrm>
              <a:custGeom>
                <a:avLst/>
                <a:gdLst/>
                <a:ahLst/>
                <a:cxnLst/>
                <a:rect l="l" t="t" r="r" b="b"/>
                <a:pathLst>
                  <a:path w="13601" h="13381" extrusionOk="0">
                    <a:moveTo>
                      <a:pt x="6706" y="1"/>
                    </a:moveTo>
                    <a:cubicBezTo>
                      <a:pt x="6404" y="1"/>
                      <a:pt x="6099" y="21"/>
                      <a:pt x="5792" y="63"/>
                    </a:cubicBezTo>
                    <a:cubicBezTo>
                      <a:pt x="2561" y="510"/>
                      <a:pt x="194" y="3188"/>
                      <a:pt x="26" y="6326"/>
                    </a:cubicBezTo>
                    <a:lnTo>
                      <a:pt x="26" y="6330"/>
                    </a:lnTo>
                    <a:cubicBezTo>
                      <a:pt x="0" y="6748"/>
                      <a:pt x="16" y="7171"/>
                      <a:pt x="74" y="7601"/>
                    </a:cubicBezTo>
                    <a:cubicBezTo>
                      <a:pt x="490" y="10625"/>
                      <a:pt x="2863" y="12893"/>
                      <a:pt x="5738" y="13311"/>
                    </a:cubicBezTo>
                    <a:cubicBezTo>
                      <a:pt x="6053" y="13357"/>
                      <a:pt x="6373" y="13381"/>
                      <a:pt x="6697" y="13381"/>
                    </a:cubicBezTo>
                    <a:cubicBezTo>
                      <a:pt x="6998" y="13381"/>
                      <a:pt x="7303" y="13360"/>
                      <a:pt x="7610" y="13319"/>
                    </a:cubicBezTo>
                    <a:cubicBezTo>
                      <a:pt x="9297" y="13088"/>
                      <a:pt x="10753" y="12242"/>
                      <a:pt x="11781" y="11042"/>
                    </a:cubicBezTo>
                    <a:cubicBezTo>
                      <a:pt x="12982" y="9640"/>
                      <a:pt x="13601" y="7755"/>
                      <a:pt x="13328" y="5781"/>
                    </a:cubicBezTo>
                    <a:cubicBezTo>
                      <a:pt x="13035" y="3661"/>
                      <a:pt x="11781" y="1909"/>
                      <a:pt x="10060" y="910"/>
                    </a:cubicBezTo>
                    <a:cubicBezTo>
                      <a:pt x="9068" y="329"/>
                      <a:pt x="7915" y="1"/>
                      <a:pt x="6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2013787" y="2572713"/>
                <a:ext cx="164543" cy="108751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4988" extrusionOk="0">
                    <a:moveTo>
                      <a:pt x="4235" y="0"/>
                    </a:moveTo>
                    <a:cubicBezTo>
                      <a:pt x="3878" y="0"/>
                      <a:pt x="3497" y="52"/>
                      <a:pt x="3091" y="166"/>
                    </a:cubicBezTo>
                    <a:cubicBezTo>
                      <a:pt x="2336" y="379"/>
                      <a:pt x="1759" y="701"/>
                      <a:pt x="1314" y="1081"/>
                    </a:cubicBezTo>
                    <a:cubicBezTo>
                      <a:pt x="1" y="2203"/>
                      <a:pt x="322" y="4051"/>
                      <a:pt x="1503" y="4918"/>
                    </a:cubicBezTo>
                    <a:cubicBezTo>
                      <a:pt x="1818" y="4964"/>
                      <a:pt x="2138" y="4988"/>
                      <a:pt x="2462" y="4988"/>
                    </a:cubicBezTo>
                    <a:cubicBezTo>
                      <a:pt x="2763" y="4988"/>
                      <a:pt x="3068" y="4967"/>
                      <a:pt x="3375" y="4926"/>
                    </a:cubicBezTo>
                    <a:cubicBezTo>
                      <a:pt x="5062" y="4695"/>
                      <a:pt x="6518" y="3849"/>
                      <a:pt x="7546" y="2649"/>
                    </a:cubicBezTo>
                    <a:cubicBezTo>
                      <a:pt x="7546" y="2109"/>
                      <a:pt x="7339" y="1568"/>
                      <a:pt x="6902" y="1148"/>
                    </a:cubicBezTo>
                    <a:cubicBezTo>
                      <a:pt x="6250" y="517"/>
                      <a:pt x="5368" y="0"/>
                      <a:pt x="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>
                <a:off x="1922002" y="2389797"/>
                <a:ext cx="231150" cy="1587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7279" extrusionOk="0">
                    <a:moveTo>
                      <a:pt x="6683" y="0"/>
                    </a:moveTo>
                    <a:cubicBezTo>
                      <a:pt x="6381" y="0"/>
                      <a:pt x="6075" y="21"/>
                      <a:pt x="5767" y="63"/>
                    </a:cubicBezTo>
                    <a:cubicBezTo>
                      <a:pt x="2536" y="508"/>
                      <a:pt x="170" y="3186"/>
                      <a:pt x="1" y="6325"/>
                    </a:cubicBezTo>
                    <a:lnTo>
                      <a:pt x="1" y="6330"/>
                    </a:lnTo>
                    <a:cubicBezTo>
                      <a:pt x="149" y="6910"/>
                      <a:pt x="688" y="7279"/>
                      <a:pt x="1239" y="7279"/>
                    </a:cubicBezTo>
                    <a:cubicBezTo>
                      <a:pt x="1564" y="7279"/>
                      <a:pt x="1893" y="7150"/>
                      <a:pt x="2149" y="6860"/>
                    </a:cubicBezTo>
                    <a:cubicBezTo>
                      <a:pt x="3466" y="5377"/>
                      <a:pt x="5618" y="3739"/>
                      <a:pt x="8853" y="3358"/>
                    </a:cubicBezTo>
                    <a:cubicBezTo>
                      <a:pt x="10107" y="3211"/>
                      <a:pt x="10602" y="1828"/>
                      <a:pt x="10035" y="908"/>
                    </a:cubicBezTo>
                    <a:cubicBezTo>
                      <a:pt x="9043" y="328"/>
                      <a:pt x="7892" y="0"/>
                      <a:pt x="66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22"/>
            <p:cNvGrpSpPr/>
            <p:nvPr/>
          </p:nvGrpSpPr>
          <p:grpSpPr>
            <a:xfrm>
              <a:off x="-873234" y="3354295"/>
              <a:ext cx="1593229" cy="1593406"/>
              <a:chOff x="3060659" y="2310417"/>
              <a:chExt cx="981113" cy="981222"/>
            </a:xfrm>
          </p:grpSpPr>
          <p:sp>
            <p:nvSpPr>
              <p:cNvPr id="381" name="Google Shape;381;p22"/>
              <p:cNvSpPr/>
              <p:nvPr/>
            </p:nvSpPr>
            <p:spPr>
              <a:xfrm>
                <a:off x="3060659" y="2310417"/>
                <a:ext cx="981113" cy="981222"/>
              </a:xfrm>
              <a:custGeom>
                <a:avLst/>
                <a:gdLst/>
                <a:ahLst/>
                <a:cxnLst/>
                <a:rect l="l" t="t" r="r" b="b"/>
                <a:pathLst>
                  <a:path w="45000" h="45005" extrusionOk="0">
                    <a:moveTo>
                      <a:pt x="22502" y="0"/>
                    </a:moveTo>
                    <a:cubicBezTo>
                      <a:pt x="20897" y="0"/>
                      <a:pt x="19329" y="170"/>
                      <a:pt x="17821" y="491"/>
                    </a:cubicBezTo>
                    <a:cubicBezTo>
                      <a:pt x="13662" y="1370"/>
                      <a:pt x="9934" y="3396"/>
                      <a:pt x="6972" y="6225"/>
                    </a:cubicBezTo>
                    <a:cubicBezTo>
                      <a:pt x="2673" y="10320"/>
                      <a:pt x="1" y="16099"/>
                      <a:pt x="1" y="22503"/>
                    </a:cubicBezTo>
                    <a:cubicBezTo>
                      <a:pt x="1" y="27408"/>
                      <a:pt x="1568" y="31946"/>
                      <a:pt x="4232" y="35641"/>
                    </a:cubicBezTo>
                    <a:cubicBezTo>
                      <a:pt x="4331" y="35782"/>
                      <a:pt x="4432" y="35918"/>
                      <a:pt x="4536" y="36059"/>
                    </a:cubicBezTo>
                    <a:cubicBezTo>
                      <a:pt x="8644" y="41491"/>
                      <a:pt x="15161" y="45005"/>
                      <a:pt x="22500" y="45005"/>
                    </a:cubicBezTo>
                    <a:cubicBezTo>
                      <a:pt x="33372" y="45005"/>
                      <a:pt x="42439" y="37296"/>
                      <a:pt x="44542" y="27044"/>
                    </a:cubicBezTo>
                    <a:cubicBezTo>
                      <a:pt x="44843" y="25581"/>
                      <a:pt x="45000" y="24059"/>
                      <a:pt x="45000" y="22505"/>
                    </a:cubicBezTo>
                    <a:cubicBezTo>
                      <a:pt x="45000" y="19795"/>
                      <a:pt x="44522" y="17192"/>
                      <a:pt x="43645" y="14789"/>
                    </a:cubicBezTo>
                    <a:lnTo>
                      <a:pt x="43645" y="14784"/>
                    </a:lnTo>
                    <a:cubicBezTo>
                      <a:pt x="40491" y="6159"/>
                      <a:pt x="32220" y="0"/>
                      <a:pt x="22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3398258" y="2310439"/>
                <a:ext cx="613937" cy="506952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3252" extrusionOk="0">
                    <a:moveTo>
                      <a:pt x="7020" y="1"/>
                    </a:moveTo>
                    <a:cubicBezTo>
                      <a:pt x="7019" y="1"/>
                      <a:pt x="7018" y="1"/>
                      <a:pt x="7017" y="1"/>
                    </a:cubicBezTo>
                    <a:cubicBezTo>
                      <a:pt x="5412" y="1"/>
                      <a:pt x="3844" y="171"/>
                      <a:pt x="2336" y="492"/>
                    </a:cubicBezTo>
                    <a:cubicBezTo>
                      <a:pt x="854" y="2794"/>
                      <a:pt x="0" y="5528"/>
                      <a:pt x="0" y="8465"/>
                    </a:cubicBezTo>
                    <a:cubicBezTo>
                      <a:pt x="0" y="14862"/>
                      <a:pt x="4062" y="20312"/>
                      <a:pt x="9747" y="22373"/>
                    </a:cubicBezTo>
                    <a:cubicBezTo>
                      <a:pt x="11323" y="22942"/>
                      <a:pt x="13018" y="23251"/>
                      <a:pt x="14786" y="23251"/>
                    </a:cubicBezTo>
                    <a:cubicBezTo>
                      <a:pt x="16952" y="23251"/>
                      <a:pt x="19006" y="22787"/>
                      <a:pt x="20858" y="21948"/>
                    </a:cubicBezTo>
                    <a:cubicBezTo>
                      <a:pt x="24059" y="20509"/>
                      <a:pt x="26653" y="17959"/>
                      <a:pt x="28159" y="14788"/>
                    </a:cubicBezTo>
                    <a:lnTo>
                      <a:pt x="28159" y="14783"/>
                    </a:lnTo>
                    <a:cubicBezTo>
                      <a:pt x="25003" y="6159"/>
                      <a:pt x="16734" y="1"/>
                      <a:pt x="7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3060703" y="2446133"/>
                <a:ext cx="239980" cy="650456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29834" extrusionOk="0">
                    <a:moveTo>
                      <a:pt x="6971" y="0"/>
                    </a:moveTo>
                    <a:cubicBezTo>
                      <a:pt x="2673" y="4095"/>
                      <a:pt x="0" y="9874"/>
                      <a:pt x="0" y="16278"/>
                    </a:cubicBezTo>
                    <a:cubicBezTo>
                      <a:pt x="0" y="21183"/>
                      <a:pt x="1567" y="25721"/>
                      <a:pt x="4232" y="29416"/>
                    </a:cubicBezTo>
                    <a:cubicBezTo>
                      <a:pt x="4330" y="29557"/>
                      <a:pt x="4432" y="29693"/>
                      <a:pt x="4536" y="29834"/>
                    </a:cubicBezTo>
                    <a:cubicBezTo>
                      <a:pt x="5567" y="28550"/>
                      <a:pt x="6576" y="27090"/>
                      <a:pt x="7464" y="25452"/>
                    </a:cubicBezTo>
                    <a:cubicBezTo>
                      <a:pt x="8787" y="23015"/>
                      <a:pt x="9827" y="20198"/>
                      <a:pt x="10226" y="17026"/>
                    </a:cubicBezTo>
                    <a:cubicBezTo>
                      <a:pt x="11007" y="10884"/>
                      <a:pt x="9191" y="4433"/>
                      <a:pt x="6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3152924" y="2778303"/>
                <a:ext cx="878859" cy="513318"/>
              </a:xfrm>
              <a:custGeom>
                <a:avLst/>
                <a:gdLst/>
                <a:ahLst/>
                <a:cxnLst/>
                <a:rect l="l" t="t" r="r" b="b"/>
                <a:pathLst>
                  <a:path w="40310" h="23544" extrusionOk="0">
                    <a:moveTo>
                      <a:pt x="28047" y="1"/>
                    </a:moveTo>
                    <a:cubicBezTo>
                      <a:pt x="27401" y="1"/>
                      <a:pt x="26732" y="35"/>
                      <a:pt x="26039" y="106"/>
                    </a:cubicBezTo>
                    <a:cubicBezTo>
                      <a:pt x="24320" y="284"/>
                      <a:pt x="22636" y="553"/>
                      <a:pt x="21000" y="912"/>
                    </a:cubicBezTo>
                    <a:cubicBezTo>
                      <a:pt x="13965" y="2437"/>
                      <a:pt x="7783" y="5583"/>
                      <a:pt x="3234" y="10216"/>
                    </a:cubicBezTo>
                    <a:cubicBezTo>
                      <a:pt x="2037" y="11438"/>
                      <a:pt x="952" y="12757"/>
                      <a:pt x="0" y="14180"/>
                    </a:cubicBezTo>
                    <a:cubicBezTo>
                      <a:pt x="99" y="14321"/>
                      <a:pt x="200" y="14457"/>
                      <a:pt x="304" y="14598"/>
                    </a:cubicBezTo>
                    <a:cubicBezTo>
                      <a:pt x="4412" y="20030"/>
                      <a:pt x="10929" y="23544"/>
                      <a:pt x="18268" y="23544"/>
                    </a:cubicBezTo>
                    <a:cubicBezTo>
                      <a:pt x="29140" y="23544"/>
                      <a:pt x="38207" y="15835"/>
                      <a:pt x="40310" y="5586"/>
                    </a:cubicBezTo>
                    <a:cubicBezTo>
                      <a:pt x="38376" y="3403"/>
                      <a:pt x="35703" y="1382"/>
                      <a:pt x="32111" y="487"/>
                    </a:cubicBezTo>
                    <a:cubicBezTo>
                      <a:pt x="30869" y="177"/>
                      <a:pt x="29517" y="1"/>
                      <a:pt x="280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22"/>
            <p:cNvSpPr/>
            <p:nvPr/>
          </p:nvSpPr>
          <p:spPr>
            <a:xfrm>
              <a:off x="7557148" y="-50750"/>
              <a:ext cx="1954875" cy="2176150"/>
            </a:xfrm>
            <a:custGeom>
              <a:avLst/>
              <a:gdLst/>
              <a:ahLst/>
              <a:cxnLst/>
              <a:rect l="l" t="t" r="r" b="b"/>
              <a:pathLst>
                <a:path w="78195" h="87046" extrusionOk="0">
                  <a:moveTo>
                    <a:pt x="17046" y="0"/>
                  </a:moveTo>
                  <a:cubicBezTo>
                    <a:pt x="11645" y="853"/>
                    <a:pt x="4571" y="1256"/>
                    <a:pt x="1759" y="5945"/>
                  </a:cubicBezTo>
                  <a:cubicBezTo>
                    <a:pt x="-1095" y="10704"/>
                    <a:pt x="-214" y="18345"/>
                    <a:pt x="3458" y="22506"/>
                  </a:cubicBezTo>
                  <a:cubicBezTo>
                    <a:pt x="7510" y="27098"/>
                    <a:pt x="12837" y="31086"/>
                    <a:pt x="18745" y="32697"/>
                  </a:cubicBezTo>
                  <a:cubicBezTo>
                    <a:pt x="30404" y="35877"/>
                    <a:pt x="45007" y="33106"/>
                    <a:pt x="53990" y="41190"/>
                  </a:cubicBezTo>
                  <a:cubicBezTo>
                    <a:pt x="62086" y="48475"/>
                    <a:pt x="47546" y="62656"/>
                    <a:pt x="48895" y="73463"/>
                  </a:cubicBezTo>
                  <a:cubicBezTo>
                    <a:pt x="50182" y="83771"/>
                    <a:pt x="70850" y="91424"/>
                    <a:pt x="78195" y="84079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6" name="Google Shape;386;p22"/>
            <p:cNvSpPr/>
            <p:nvPr/>
          </p:nvSpPr>
          <p:spPr>
            <a:xfrm>
              <a:off x="2930050" y="-358625"/>
              <a:ext cx="4034100" cy="1577425"/>
            </a:xfrm>
            <a:custGeom>
              <a:avLst/>
              <a:gdLst/>
              <a:ahLst/>
              <a:cxnLst/>
              <a:rect l="l" t="t" r="r" b="b"/>
              <a:pathLst>
                <a:path w="161364" h="63097" extrusionOk="0">
                  <a:moveTo>
                    <a:pt x="0" y="13589"/>
                  </a:moveTo>
                  <a:cubicBezTo>
                    <a:pt x="3056" y="25818"/>
                    <a:pt x="-1194" y="41983"/>
                    <a:pt x="8068" y="50533"/>
                  </a:cubicBezTo>
                  <a:cubicBezTo>
                    <a:pt x="16723" y="58523"/>
                    <a:pt x="29478" y="61592"/>
                    <a:pt x="41190" y="62847"/>
                  </a:cubicBezTo>
                  <a:cubicBezTo>
                    <a:pt x="47098" y="63480"/>
                    <a:pt x="54221" y="63041"/>
                    <a:pt x="58601" y="59026"/>
                  </a:cubicBezTo>
                  <a:cubicBezTo>
                    <a:pt x="68568" y="49889"/>
                    <a:pt x="75498" y="35698"/>
                    <a:pt x="88326" y="31424"/>
                  </a:cubicBezTo>
                  <a:cubicBezTo>
                    <a:pt x="92642" y="29986"/>
                    <a:pt x="97374" y="32405"/>
                    <a:pt x="101914" y="32698"/>
                  </a:cubicBezTo>
                  <a:cubicBezTo>
                    <a:pt x="113639" y="33454"/>
                    <a:pt x="125791" y="35239"/>
                    <a:pt x="137160" y="32273"/>
                  </a:cubicBezTo>
                  <a:cubicBezTo>
                    <a:pt x="150171" y="28879"/>
                    <a:pt x="161364" y="13447"/>
                    <a:pt x="161364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7" name="Google Shape;387;p22"/>
            <p:cNvSpPr/>
            <p:nvPr/>
          </p:nvSpPr>
          <p:spPr>
            <a:xfrm>
              <a:off x="-169850" y="1424875"/>
              <a:ext cx="549825" cy="1774525"/>
            </a:xfrm>
            <a:custGeom>
              <a:avLst/>
              <a:gdLst/>
              <a:ahLst/>
              <a:cxnLst/>
              <a:rect l="l" t="t" r="r" b="b"/>
              <a:pathLst>
                <a:path w="21993" h="70981" extrusionOk="0">
                  <a:moveTo>
                    <a:pt x="3822" y="0"/>
                  </a:moveTo>
                  <a:cubicBezTo>
                    <a:pt x="11014" y="600"/>
                    <a:pt x="19404" y="7242"/>
                    <a:pt x="19958" y="14438"/>
                  </a:cubicBezTo>
                  <a:cubicBezTo>
                    <a:pt x="20577" y="22484"/>
                    <a:pt x="12586" y="29787"/>
                    <a:pt x="13588" y="37794"/>
                  </a:cubicBezTo>
                  <a:cubicBezTo>
                    <a:pt x="13954" y="40716"/>
                    <a:pt x="16917" y="42656"/>
                    <a:pt x="18684" y="45012"/>
                  </a:cubicBezTo>
                  <a:cubicBezTo>
                    <a:pt x="22931" y="50674"/>
                    <a:pt x="23215" y="60807"/>
                    <a:pt x="18684" y="66245"/>
                  </a:cubicBezTo>
                  <a:cubicBezTo>
                    <a:pt x="14575" y="71177"/>
                    <a:pt x="6420" y="70916"/>
                    <a:pt x="0" y="70916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2"/>
          <p:cNvGrpSpPr/>
          <p:nvPr/>
        </p:nvGrpSpPr>
        <p:grpSpPr>
          <a:xfrm>
            <a:off x="-244175" y="-751580"/>
            <a:ext cx="9938752" cy="6941308"/>
            <a:chOff x="-244175" y="-751580"/>
            <a:chExt cx="9938752" cy="6941308"/>
          </a:xfrm>
        </p:grpSpPr>
        <p:grpSp>
          <p:nvGrpSpPr>
            <p:cNvPr id="623" name="Google Shape;623;p32"/>
            <p:cNvGrpSpPr/>
            <p:nvPr/>
          </p:nvGrpSpPr>
          <p:grpSpPr>
            <a:xfrm>
              <a:off x="119541" y="2730669"/>
              <a:ext cx="481544" cy="473755"/>
              <a:chOff x="1921457" y="2389732"/>
              <a:chExt cx="296536" cy="291739"/>
            </a:xfrm>
          </p:grpSpPr>
          <p:sp>
            <p:nvSpPr>
              <p:cNvPr id="624" name="Google Shape;624;p32"/>
              <p:cNvSpPr/>
              <p:nvPr/>
            </p:nvSpPr>
            <p:spPr>
              <a:xfrm>
                <a:off x="1921457" y="2389732"/>
                <a:ext cx="296536" cy="291739"/>
              </a:xfrm>
              <a:custGeom>
                <a:avLst/>
                <a:gdLst/>
                <a:ahLst/>
                <a:cxnLst/>
                <a:rect l="l" t="t" r="r" b="b"/>
                <a:pathLst>
                  <a:path w="13601" h="13381" extrusionOk="0">
                    <a:moveTo>
                      <a:pt x="6706" y="1"/>
                    </a:moveTo>
                    <a:cubicBezTo>
                      <a:pt x="6404" y="1"/>
                      <a:pt x="6099" y="21"/>
                      <a:pt x="5792" y="63"/>
                    </a:cubicBezTo>
                    <a:cubicBezTo>
                      <a:pt x="2561" y="510"/>
                      <a:pt x="194" y="3188"/>
                      <a:pt x="26" y="6326"/>
                    </a:cubicBezTo>
                    <a:lnTo>
                      <a:pt x="26" y="6330"/>
                    </a:lnTo>
                    <a:cubicBezTo>
                      <a:pt x="0" y="6748"/>
                      <a:pt x="16" y="7171"/>
                      <a:pt x="74" y="7601"/>
                    </a:cubicBezTo>
                    <a:cubicBezTo>
                      <a:pt x="490" y="10625"/>
                      <a:pt x="2863" y="12893"/>
                      <a:pt x="5738" y="13311"/>
                    </a:cubicBezTo>
                    <a:cubicBezTo>
                      <a:pt x="6053" y="13357"/>
                      <a:pt x="6373" y="13381"/>
                      <a:pt x="6697" y="13381"/>
                    </a:cubicBezTo>
                    <a:cubicBezTo>
                      <a:pt x="6998" y="13381"/>
                      <a:pt x="7303" y="13360"/>
                      <a:pt x="7610" y="13319"/>
                    </a:cubicBezTo>
                    <a:cubicBezTo>
                      <a:pt x="9297" y="13088"/>
                      <a:pt x="10753" y="12242"/>
                      <a:pt x="11781" y="11042"/>
                    </a:cubicBezTo>
                    <a:cubicBezTo>
                      <a:pt x="12982" y="9640"/>
                      <a:pt x="13601" y="7755"/>
                      <a:pt x="13328" y="5781"/>
                    </a:cubicBezTo>
                    <a:cubicBezTo>
                      <a:pt x="13035" y="3661"/>
                      <a:pt x="11781" y="1909"/>
                      <a:pt x="10060" y="910"/>
                    </a:cubicBezTo>
                    <a:cubicBezTo>
                      <a:pt x="9068" y="329"/>
                      <a:pt x="7915" y="1"/>
                      <a:pt x="6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2013787" y="2572713"/>
                <a:ext cx="164543" cy="108751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4988" extrusionOk="0">
                    <a:moveTo>
                      <a:pt x="4235" y="0"/>
                    </a:moveTo>
                    <a:cubicBezTo>
                      <a:pt x="3878" y="0"/>
                      <a:pt x="3497" y="52"/>
                      <a:pt x="3091" y="166"/>
                    </a:cubicBezTo>
                    <a:cubicBezTo>
                      <a:pt x="2336" y="379"/>
                      <a:pt x="1759" y="701"/>
                      <a:pt x="1314" y="1081"/>
                    </a:cubicBezTo>
                    <a:cubicBezTo>
                      <a:pt x="1" y="2203"/>
                      <a:pt x="322" y="4051"/>
                      <a:pt x="1503" y="4918"/>
                    </a:cubicBezTo>
                    <a:cubicBezTo>
                      <a:pt x="1818" y="4964"/>
                      <a:pt x="2138" y="4988"/>
                      <a:pt x="2462" y="4988"/>
                    </a:cubicBezTo>
                    <a:cubicBezTo>
                      <a:pt x="2763" y="4988"/>
                      <a:pt x="3068" y="4967"/>
                      <a:pt x="3375" y="4926"/>
                    </a:cubicBezTo>
                    <a:cubicBezTo>
                      <a:pt x="5062" y="4695"/>
                      <a:pt x="6518" y="3849"/>
                      <a:pt x="7546" y="2649"/>
                    </a:cubicBezTo>
                    <a:cubicBezTo>
                      <a:pt x="7546" y="2109"/>
                      <a:pt x="7339" y="1568"/>
                      <a:pt x="6902" y="1148"/>
                    </a:cubicBezTo>
                    <a:cubicBezTo>
                      <a:pt x="6250" y="517"/>
                      <a:pt x="5368" y="0"/>
                      <a:pt x="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1922002" y="2389797"/>
                <a:ext cx="231150" cy="1587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7279" extrusionOk="0">
                    <a:moveTo>
                      <a:pt x="6683" y="0"/>
                    </a:moveTo>
                    <a:cubicBezTo>
                      <a:pt x="6381" y="0"/>
                      <a:pt x="6075" y="21"/>
                      <a:pt x="5767" y="63"/>
                    </a:cubicBezTo>
                    <a:cubicBezTo>
                      <a:pt x="2536" y="508"/>
                      <a:pt x="170" y="3186"/>
                      <a:pt x="1" y="6325"/>
                    </a:cubicBezTo>
                    <a:lnTo>
                      <a:pt x="1" y="6330"/>
                    </a:lnTo>
                    <a:cubicBezTo>
                      <a:pt x="149" y="6910"/>
                      <a:pt x="688" y="7279"/>
                      <a:pt x="1239" y="7279"/>
                    </a:cubicBezTo>
                    <a:cubicBezTo>
                      <a:pt x="1564" y="7279"/>
                      <a:pt x="1893" y="7150"/>
                      <a:pt x="2149" y="6860"/>
                    </a:cubicBezTo>
                    <a:cubicBezTo>
                      <a:pt x="3466" y="5377"/>
                      <a:pt x="5618" y="3739"/>
                      <a:pt x="8853" y="3358"/>
                    </a:cubicBezTo>
                    <a:cubicBezTo>
                      <a:pt x="10107" y="3211"/>
                      <a:pt x="10602" y="1828"/>
                      <a:pt x="10035" y="908"/>
                    </a:cubicBezTo>
                    <a:cubicBezTo>
                      <a:pt x="9043" y="328"/>
                      <a:pt x="7892" y="0"/>
                      <a:pt x="66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32"/>
            <p:cNvGrpSpPr/>
            <p:nvPr/>
          </p:nvGrpSpPr>
          <p:grpSpPr>
            <a:xfrm>
              <a:off x="-138069" y="3827516"/>
              <a:ext cx="661473" cy="661460"/>
              <a:chOff x="3112765" y="1265353"/>
              <a:chExt cx="407336" cy="407328"/>
            </a:xfrm>
          </p:grpSpPr>
          <p:sp>
            <p:nvSpPr>
              <p:cNvPr id="628" name="Google Shape;628;p32"/>
              <p:cNvSpPr/>
              <p:nvPr/>
            </p:nvSpPr>
            <p:spPr>
              <a:xfrm>
                <a:off x="3112765" y="1265353"/>
                <a:ext cx="407336" cy="407314"/>
              </a:xfrm>
              <a:custGeom>
                <a:avLst/>
                <a:gdLst/>
                <a:ahLst/>
                <a:cxnLst/>
                <a:rect l="l" t="t" r="r" b="b"/>
                <a:pathLst>
                  <a:path w="18683" h="18682" extrusionOk="0">
                    <a:moveTo>
                      <a:pt x="9343" y="0"/>
                    </a:moveTo>
                    <a:cubicBezTo>
                      <a:pt x="4839" y="0"/>
                      <a:pt x="1076" y="3189"/>
                      <a:pt x="198" y="7430"/>
                    </a:cubicBezTo>
                    <a:cubicBezTo>
                      <a:pt x="66" y="8043"/>
                      <a:pt x="0" y="8682"/>
                      <a:pt x="0" y="9339"/>
                    </a:cubicBezTo>
                    <a:cubicBezTo>
                      <a:pt x="0" y="12717"/>
                      <a:pt x="1794" y="15678"/>
                      <a:pt x="4479" y="17320"/>
                    </a:cubicBezTo>
                    <a:cubicBezTo>
                      <a:pt x="5899" y="18182"/>
                      <a:pt x="7565" y="18681"/>
                      <a:pt x="9343" y="18681"/>
                    </a:cubicBezTo>
                    <a:cubicBezTo>
                      <a:pt x="13119" y="18681"/>
                      <a:pt x="16368" y="16442"/>
                      <a:pt x="17836" y="13221"/>
                    </a:cubicBezTo>
                    <a:cubicBezTo>
                      <a:pt x="17848" y="13204"/>
                      <a:pt x="17856" y="13188"/>
                      <a:pt x="17861" y="13171"/>
                    </a:cubicBezTo>
                    <a:cubicBezTo>
                      <a:pt x="18389" y="12005"/>
                      <a:pt x="18683" y="10707"/>
                      <a:pt x="18683" y="9340"/>
                    </a:cubicBezTo>
                    <a:cubicBezTo>
                      <a:pt x="18683" y="4184"/>
                      <a:pt x="14501" y="3"/>
                      <a:pt x="9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3117103" y="1265397"/>
                <a:ext cx="402997" cy="288229"/>
              </a:xfrm>
              <a:custGeom>
                <a:avLst/>
                <a:gdLst/>
                <a:ahLst/>
                <a:cxnLst/>
                <a:rect l="l" t="t" r="r" b="b"/>
                <a:pathLst>
                  <a:path w="18484" h="13220" extrusionOk="0">
                    <a:moveTo>
                      <a:pt x="9145" y="1"/>
                    </a:moveTo>
                    <a:cubicBezTo>
                      <a:pt x="4641" y="1"/>
                      <a:pt x="880" y="3188"/>
                      <a:pt x="0" y="7429"/>
                    </a:cubicBezTo>
                    <a:cubicBezTo>
                      <a:pt x="362" y="7786"/>
                      <a:pt x="853" y="8011"/>
                      <a:pt x="1390" y="8011"/>
                    </a:cubicBezTo>
                    <a:cubicBezTo>
                      <a:pt x="1533" y="8011"/>
                      <a:pt x="1680" y="7995"/>
                      <a:pt x="1828" y="7961"/>
                    </a:cubicBezTo>
                    <a:cubicBezTo>
                      <a:pt x="2475" y="7816"/>
                      <a:pt x="3210" y="7712"/>
                      <a:pt x="3985" y="7712"/>
                    </a:cubicBezTo>
                    <a:cubicBezTo>
                      <a:pt x="5262" y="7712"/>
                      <a:pt x="6648" y="7995"/>
                      <a:pt x="7931" y="8851"/>
                    </a:cubicBezTo>
                    <a:cubicBezTo>
                      <a:pt x="8517" y="9243"/>
                      <a:pt x="9111" y="9626"/>
                      <a:pt x="9705" y="9994"/>
                    </a:cubicBezTo>
                    <a:cubicBezTo>
                      <a:pt x="12547" y="11754"/>
                      <a:pt x="15390" y="13131"/>
                      <a:pt x="17637" y="13219"/>
                    </a:cubicBezTo>
                    <a:cubicBezTo>
                      <a:pt x="17649" y="13202"/>
                      <a:pt x="17657" y="13186"/>
                      <a:pt x="17662" y="13169"/>
                    </a:cubicBezTo>
                    <a:cubicBezTo>
                      <a:pt x="18190" y="12003"/>
                      <a:pt x="18484" y="10705"/>
                      <a:pt x="18484" y="9338"/>
                    </a:cubicBezTo>
                    <a:cubicBezTo>
                      <a:pt x="18484" y="4182"/>
                      <a:pt x="14302" y="1"/>
                      <a:pt x="9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3208540" y="1483239"/>
                <a:ext cx="293680" cy="189442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8689" extrusionOk="0">
                    <a:moveTo>
                      <a:pt x="5469" y="1"/>
                    </a:moveTo>
                    <a:cubicBezTo>
                      <a:pt x="5047" y="1"/>
                      <a:pt x="4643" y="250"/>
                      <a:pt x="4468" y="674"/>
                    </a:cubicBezTo>
                    <a:cubicBezTo>
                      <a:pt x="3280" y="3550"/>
                      <a:pt x="1519" y="5476"/>
                      <a:pt x="310" y="6553"/>
                    </a:cubicBezTo>
                    <a:cubicBezTo>
                      <a:pt x="59" y="6775"/>
                      <a:pt x="1" y="7065"/>
                      <a:pt x="88" y="7328"/>
                    </a:cubicBezTo>
                    <a:cubicBezTo>
                      <a:pt x="1507" y="8191"/>
                      <a:pt x="3174" y="8688"/>
                      <a:pt x="4951" y="8688"/>
                    </a:cubicBezTo>
                    <a:cubicBezTo>
                      <a:pt x="8727" y="8688"/>
                      <a:pt x="11978" y="6449"/>
                      <a:pt x="13446" y="3229"/>
                    </a:cubicBezTo>
                    <a:cubicBezTo>
                      <a:pt x="13456" y="3211"/>
                      <a:pt x="13465" y="3196"/>
                      <a:pt x="13469" y="3179"/>
                    </a:cubicBezTo>
                    <a:cubicBezTo>
                      <a:pt x="10611" y="3005"/>
                      <a:pt x="7662" y="1260"/>
                      <a:pt x="6093" y="187"/>
                    </a:cubicBezTo>
                    <a:cubicBezTo>
                      <a:pt x="5911" y="64"/>
                      <a:pt x="5708" y="2"/>
                      <a:pt x="5511" y="2"/>
                    </a:cubicBezTo>
                    <a:cubicBezTo>
                      <a:pt x="5497" y="1"/>
                      <a:pt x="5483" y="1"/>
                      <a:pt x="54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2"/>
            <p:cNvGrpSpPr/>
            <p:nvPr/>
          </p:nvGrpSpPr>
          <p:grpSpPr>
            <a:xfrm>
              <a:off x="8459063" y="82605"/>
              <a:ext cx="1235515" cy="1235652"/>
              <a:chOff x="3060659" y="2310417"/>
              <a:chExt cx="981113" cy="981222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3060659" y="2310417"/>
                <a:ext cx="981113" cy="981222"/>
              </a:xfrm>
              <a:custGeom>
                <a:avLst/>
                <a:gdLst/>
                <a:ahLst/>
                <a:cxnLst/>
                <a:rect l="l" t="t" r="r" b="b"/>
                <a:pathLst>
                  <a:path w="45000" h="45005" extrusionOk="0">
                    <a:moveTo>
                      <a:pt x="22502" y="0"/>
                    </a:moveTo>
                    <a:cubicBezTo>
                      <a:pt x="20897" y="0"/>
                      <a:pt x="19329" y="170"/>
                      <a:pt x="17821" y="491"/>
                    </a:cubicBezTo>
                    <a:cubicBezTo>
                      <a:pt x="13662" y="1370"/>
                      <a:pt x="9934" y="3396"/>
                      <a:pt x="6972" y="6225"/>
                    </a:cubicBezTo>
                    <a:cubicBezTo>
                      <a:pt x="2673" y="10320"/>
                      <a:pt x="1" y="16099"/>
                      <a:pt x="1" y="22503"/>
                    </a:cubicBezTo>
                    <a:cubicBezTo>
                      <a:pt x="1" y="27408"/>
                      <a:pt x="1568" y="31946"/>
                      <a:pt x="4232" y="35641"/>
                    </a:cubicBezTo>
                    <a:cubicBezTo>
                      <a:pt x="4331" y="35782"/>
                      <a:pt x="4432" y="35918"/>
                      <a:pt x="4536" y="36059"/>
                    </a:cubicBezTo>
                    <a:cubicBezTo>
                      <a:pt x="8644" y="41491"/>
                      <a:pt x="15161" y="45005"/>
                      <a:pt x="22500" y="45005"/>
                    </a:cubicBezTo>
                    <a:cubicBezTo>
                      <a:pt x="33372" y="45005"/>
                      <a:pt x="42439" y="37296"/>
                      <a:pt x="44542" y="27044"/>
                    </a:cubicBezTo>
                    <a:cubicBezTo>
                      <a:pt x="44843" y="25581"/>
                      <a:pt x="45000" y="24059"/>
                      <a:pt x="45000" y="22505"/>
                    </a:cubicBezTo>
                    <a:cubicBezTo>
                      <a:pt x="45000" y="19795"/>
                      <a:pt x="44522" y="17192"/>
                      <a:pt x="43645" y="14789"/>
                    </a:cubicBezTo>
                    <a:lnTo>
                      <a:pt x="43645" y="14784"/>
                    </a:lnTo>
                    <a:cubicBezTo>
                      <a:pt x="40491" y="6159"/>
                      <a:pt x="32220" y="0"/>
                      <a:pt x="22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3398258" y="2310439"/>
                <a:ext cx="613937" cy="506952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3252" extrusionOk="0">
                    <a:moveTo>
                      <a:pt x="7020" y="1"/>
                    </a:moveTo>
                    <a:cubicBezTo>
                      <a:pt x="7019" y="1"/>
                      <a:pt x="7018" y="1"/>
                      <a:pt x="7017" y="1"/>
                    </a:cubicBezTo>
                    <a:cubicBezTo>
                      <a:pt x="5412" y="1"/>
                      <a:pt x="3844" y="171"/>
                      <a:pt x="2336" y="492"/>
                    </a:cubicBezTo>
                    <a:cubicBezTo>
                      <a:pt x="854" y="2794"/>
                      <a:pt x="0" y="5528"/>
                      <a:pt x="0" y="8465"/>
                    </a:cubicBezTo>
                    <a:cubicBezTo>
                      <a:pt x="0" y="14862"/>
                      <a:pt x="4062" y="20312"/>
                      <a:pt x="9747" y="22373"/>
                    </a:cubicBezTo>
                    <a:cubicBezTo>
                      <a:pt x="11323" y="22942"/>
                      <a:pt x="13018" y="23251"/>
                      <a:pt x="14786" y="23251"/>
                    </a:cubicBezTo>
                    <a:cubicBezTo>
                      <a:pt x="16952" y="23251"/>
                      <a:pt x="19006" y="22787"/>
                      <a:pt x="20858" y="21948"/>
                    </a:cubicBezTo>
                    <a:cubicBezTo>
                      <a:pt x="24059" y="20509"/>
                      <a:pt x="26653" y="17959"/>
                      <a:pt x="28159" y="14788"/>
                    </a:cubicBezTo>
                    <a:lnTo>
                      <a:pt x="28159" y="14783"/>
                    </a:lnTo>
                    <a:cubicBezTo>
                      <a:pt x="25003" y="6159"/>
                      <a:pt x="16734" y="1"/>
                      <a:pt x="70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3060703" y="2446133"/>
                <a:ext cx="239980" cy="650456"/>
              </a:xfrm>
              <a:custGeom>
                <a:avLst/>
                <a:gdLst/>
                <a:ahLst/>
                <a:cxnLst/>
                <a:rect l="l" t="t" r="r" b="b"/>
                <a:pathLst>
                  <a:path w="11007" h="29834" extrusionOk="0">
                    <a:moveTo>
                      <a:pt x="6971" y="0"/>
                    </a:moveTo>
                    <a:cubicBezTo>
                      <a:pt x="2673" y="4095"/>
                      <a:pt x="0" y="9874"/>
                      <a:pt x="0" y="16278"/>
                    </a:cubicBezTo>
                    <a:cubicBezTo>
                      <a:pt x="0" y="21183"/>
                      <a:pt x="1567" y="25721"/>
                      <a:pt x="4232" y="29416"/>
                    </a:cubicBezTo>
                    <a:cubicBezTo>
                      <a:pt x="4330" y="29557"/>
                      <a:pt x="4432" y="29693"/>
                      <a:pt x="4536" y="29834"/>
                    </a:cubicBezTo>
                    <a:cubicBezTo>
                      <a:pt x="5567" y="28550"/>
                      <a:pt x="6576" y="27090"/>
                      <a:pt x="7464" y="25452"/>
                    </a:cubicBezTo>
                    <a:cubicBezTo>
                      <a:pt x="8787" y="23015"/>
                      <a:pt x="9827" y="20198"/>
                      <a:pt x="10226" y="17026"/>
                    </a:cubicBezTo>
                    <a:cubicBezTo>
                      <a:pt x="11007" y="10884"/>
                      <a:pt x="9191" y="4433"/>
                      <a:pt x="6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3152924" y="2778303"/>
                <a:ext cx="878859" cy="513318"/>
              </a:xfrm>
              <a:custGeom>
                <a:avLst/>
                <a:gdLst/>
                <a:ahLst/>
                <a:cxnLst/>
                <a:rect l="l" t="t" r="r" b="b"/>
                <a:pathLst>
                  <a:path w="40310" h="23544" extrusionOk="0">
                    <a:moveTo>
                      <a:pt x="28047" y="1"/>
                    </a:moveTo>
                    <a:cubicBezTo>
                      <a:pt x="27401" y="1"/>
                      <a:pt x="26732" y="35"/>
                      <a:pt x="26039" y="106"/>
                    </a:cubicBezTo>
                    <a:cubicBezTo>
                      <a:pt x="24320" y="284"/>
                      <a:pt x="22636" y="553"/>
                      <a:pt x="21000" y="912"/>
                    </a:cubicBezTo>
                    <a:cubicBezTo>
                      <a:pt x="13965" y="2437"/>
                      <a:pt x="7783" y="5583"/>
                      <a:pt x="3234" y="10216"/>
                    </a:cubicBezTo>
                    <a:cubicBezTo>
                      <a:pt x="2037" y="11438"/>
                      <a:pt x="952" y="12757"/>
                      <a:pt x="0" y="14180"/>
                    </a:cubicBezTo>
                    <a:cubicBezTo>
                      <a:pt x="99" y="14321"/>
                      <a:pt x="200" y="14457"/>
                      <a:pt x="304" y="14598"/>
                    </a:cubicBezTo>
                    <a:cubicBezTo>
                      <a:pt x="4412" y="20030"/>
                      <a:pt x="10929" y="23544"/>
                      <a:pt x="18268" y="23544"/>
                    </a:cubicBezTo>
                    <a:cubicBezTo>
                      <a:pt x="29140" y="23544"/>
                      <a:pt x="38207" y="15835"/>
                      <a:pt x="40310" y="5586"/>
                    </a:cubicBezTo>
                    <a:cubicBezTo>
                      <a:pt x="38376" y="3403"/>
                      <a:pt x="35703" y="1382"/>
                      <a:pt x="32111" y="487"/>
                    </a:cubicBezTo>
                    <a:cubicBezTo>
                      <a:pt x="30869" y="177"/>
                      <a:pt x="29517" y="1"/>
                      <a:pt x="280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2"/>
            <p:cNvGrpSpPr/>
            <p:nvPr/>
          </p:nvGrpSpPr>
          <p:grpSpPr>
            <a:xfrm>
              <a:off x="8690748" y="1832134"/>
              <a:ext cx="772149" cy="772185"/>
              <a:chOff x="5395290" y="3521392"/>
              <a:chExt cx="475491" cy="475513"/>
            </a:xfrm>
          </p:grpSpPr>
          <p:sp>
            <p:nvSpPr>
              <p:cNvPr id="637" name="Google Shape;637;p32"/>
              <p:cNvSpPr/>
              <p:nvPr/>
            </p:nvSpPr>
            <p:spPr>
              <a:xfrm>
                <a:off x="5395290" y="3521392"/>
                <a:ext cx="475491" cy="475513"/>
              </a:xfrm>
              <a:custGeom>
                <a:avLst/>
                <a:gdLst/>
                <a:ahLst/>
                <a:cxnLst/>
                <a:rect l="l" t="t" r="r" b="b"/>
                <a:pathLst>
                  <a:path w="21809" h="21810" extrusionOk="0">
                    <a:moveTo>
                      <a:pt x="10902" y="0"/>
                    </a:moveTo>
                    <a:cubicBezTo>
                      <a:pt x="5926" y="0"/>
                      <a:pt x="1729" y="3334"/>
                      <a:pt x="426" y="7891"/>
                    </a:cubicBezTo>
                    <a:cubicBezTo>
                      <a:pt x="149" y="8848"/>
                      <a:pt x="0" y="9858"/>
                      <a:pt x="0" y="10906"/>
                    </a:cubicBezTo>
                    <a:cubicBezTo>
                      <a:pt x="0" y="13682"/>
                      <a:pt x="1039" y="16211"/>
                      <a:pt x="2747" y="18138"/>
                    </a:cubicBezTo>
                    <a:cubicBezTo>
                      <a:pt x="4740" y="20390"/>
                      <a:pt x="7656" y="21809"/>
                      <a:pt x="10902" y="21809"/>
                    </a:cubicBezTo>
                    <a:cubicBezTo>
                      <a:pt x="14391" y="21809"/>
                      <a:pt x="17502" y="20168"/>
                      <a:pt x="19490" y="17619"/>
                    </a:cubicBezTo>
                    <a:cubicBezTo>
                      <a:pt x="20946" y="15766"/>
                      <a:pt x="21808" y="13440"/>
                      <a:pt x="21808" y="10908"/>
                    </a:cubicBezTo>
                    <a:cubicBezTo>
                      <a:pt x="21808" y="5596"/>
                      <a:pt x="18005" y="1171"/>
                      <a:pt x="12977" y="198"/>
                    </a:cubicBezTo>
                    <a:cubicBezTo>
                      <a:pt x="12304" y="66"/>
                      <a:pt x="11611" y="0"/>
                      <a:pt x="10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5395290" y="3665719"/>
                <a:ext cx="177647" cy="251884"/>
              </a:xfrm>
              <a:custGeom>
                <a:avLst/>
                <a:gdLst/>
                <a:ahLst/>
                <a:cxnLst/>
                <a:rect l="l" t="t" r="r" b="b"/>
                <a:pathLst>
                  <a:path w="8148" h="11553" extrusionOk="0">
                    <a:moveTo>
                      <a:pt x="3412" y="1"/>
                    </a:moveTo>
                    <a:cubicBezTo>
                      <a:pt x="2309" y="1"/>
                      <a:pt x="1208" y="456"/>
                      <a:pt x="426" y="1273"/>
                    </a:cubicBezTo>
                    <a:cubicBezTo>
                      <a:pt x="149" y="2229"/>
                      <a:pt x="0" y="3240"/>
                      <a:pt x="0" y="4288"/>
                    </a:cubicBezTo>
                    <a:cubicBezTo>
                      <a:pt x="0" y="7065"/>
                      <a:pt x="1039" y="9594"/>
                      <a:pt x="2747" y="11519"/>
                    </a:cubicBezTo>
                    <a:cubicBezTo>
                      <a:pt x="2905" y="11541"/>
                      <a:pt x="3065" y="11553"/>
                      <a:pt x="3226" y="11553"/>
                    </a:cubicBezTo>
                    <a:cubicBezTo>
                      <a:pt x="3950" y="11553"/>
                      <a:pt x="4687" y="11320"/>
                      <a:pt x="5321" y="10818"/>
                    </a:cubicBezTo>
                    <a:cubicBezTo>
                      <a:pt x="6847" y="9616"/>
                      <a:pt x="8147" y="7738"/>
                      <a:pt x="7752" y="4886"/>
                    </a:cubicBezTo>
                    <a:cubicBezTo>
                      <a:pt x="7575" y="3615"/>
                      <a:pt x="7177" y="2610"/>
                      <a:pt x="6662" y="1805"/>
                    </a:cubicBezTo>
                    <a:cubicBezTo>
                      <a:pt x="5863" y="560"/>
                      <a:pt x="4636" y="1"/>
                      <a:pt x="3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5624665" y="3525752"/>
                <a:ext cx="246107" cy="384356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7629" extrusionOk="0">
                    <a:moveTo>
                      <a:pt x="2454" y="1"/>
                    </a:moveTo>
                    <a:cubicBezTo>
                      <a:pt x="905" y="170"/>
                      <a:pt x="0" y="2065"/>
                      <a:pt x="1110" y="3355"/>
                    </a:cubicBezTo>
                    <a:cubicBezTo>
                      <a:pt x="3213" y="5812"/>
                      <a:pt x="5384" y="9648"/>
                      <a:pt x="5280" y="14957"/>
                    </a:cubicBezTo>
                    <a:cubicBezTo>
                      <a:pt x="5247" y="16596"/>
                      <a:pt x="6586" y="17628"/>
                      <a:pt x="7945" y="17628"/>
                    </a:cubicBezTo>
                    <a:cubicBezTo>
                      <a:pt x="8292" y="17628"/>
                      <a:pt x="8641" y="17561"/>
                      <a:pt x="8969" y="17419"/>
                    </a:cubicBezTo>
                    <a:cubicBezTo>
                      <a:pt x="10425" y="15566"/>
                      <a:pt x="11287" y="13240"/>
                      <a:pt x="11287" y="10708"/>
                    </a:cubicBezTo>
                    <a:cubicBezTo>
                      <a:pt x="11287" y="5396"/>
                      <a:pt x="7484" y="971"/>
                      <a:pt x="2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2"/>
            <p:cNvGrpSpPr/>
            <p:nvPr/>
          </p:nvGrpSpPr>
          <p:grpSpPr>
            <a:xfrm rot="5400000">
              <a:off x="1594901" y="-915554"/>
              <a:ext cx="1235644" cy="1563591"/>
              <a:chOff x="5046136" y="309175"/>
              <a:chExt cx="1331370" cy="1684723"/>
            </a:xfrm>
          </p:grpSpPr>
          <p:sp>
            <p:nvSpPr>
              <p:cNvPr id="641" name="Google Shape;641;p32"/>
              <p:cNvSpPr/>
              <p:nvPr/>
            </p:nvSpPr>
            <p:spPr>
              <a:xfrm>
                <a:off x="5046136" y="309175"/>
                <a:ext cx="1331370" cy="1684723"/>
              </a:xfrm>
              <a:custGeom>
                <a:avLst/>
                <a:gdLst/>
                <a:ahLst/>
                <a:cxnLst/>
                <a:rect l="l" t="t" r="r" b="b"/>
                <a:pathLst>
                  <a:path w="61065" h="77272" extrusionOk="0">
                    <a:moveTo>
                      <a:pt x="45700" y="0"/>
                    </a:moveTo>
                    <a:cubicBezTo>
                      <a:pt x="34915" y="0"/>
                      <a:pt x="24087" y="10005"/>
                      <a:pt x="19977" y="36433"/>
                    </a:cubicBezTo>
                    <a:cubicBezTo>
                      <a:pt x="19387" y="40221"/>
                      <a:pt x="18637" y="43698"/>
                      <a:pt x="17774" y="46877"/>
                    </a:cubicBezTo>
                    <a:cubicBezTo>
                      <a:pt x="17033" y="49617"/>
                      <a:pt x="16204" y="52139"/>
                      <a:pt x="15324" y="54459"/>
                    </a:cubicBezTo>
                    <a:cubicBezTo>
                      <a:pt x="15312" y="54496"/>
                      <a:pt x="15299" y="54529"/>
                      <a:pt x="15283" y="54562"/>
                    </a:cubicBezTo>
                    <a:cubicBezTo>
                      <a:pt x="8969" y="71153"/>
                      <a:pt x="1" y="77224"/>
                      <a:pt x="1" y="77224"/>
                    </a:cubicBezTo>
                    <a:cubicBezTo>
                      <a:pt x="1086" y="77256"/>
                      <a:pt x="2158" y="77271"/>
                      <a:pt x="3215" y="77271"/>
                    </a:cubicBezTo>
                    <a:cubicBezTo>
                      <a:pt x="12625" y="77271"/>
                      <a:pt x="20901" y="76045"/>
                      <a:pt x="27991" y="74176"/>
                    </a:cubicBezTo>
                    <a:cubicBezTo>
                      <a:pt x="28000" y="74176"/>
                      <a:pt x="28004" y="74171"/>
                      <a:pt x="28013" y="74171"/>
                    </a:cubicBezTo>
                    <a:lnTo>
                      <a:pt x="28013" y="74166"/>
                    </a:lnTo>
                    <a:cubicBezTo>
                      <a:pt x="39029" y="71267"/>
                      <a:pt x="47167" y="66803"/>
                      <a:pt x="52208" y="62959"/>
                    </a:cubicBezTo>
                    <a:cubicBezTo>
                      <a:pt x="52220" y="62951"/>
                      <a:pt x="52236" y="62942"/>
                      <a:pt x="52249" y="62929"/>
                    </a:cubicBezTo>
                    <a:cubicBezTo>
                      <a:pt x="54686" y="61065"/>
                      <a:pt x="56395" y="59350"/>
                      <a:pt x="57348" y="58025"/>
                    </a:cubicBezTo>
                    <a:cubicBezTo>
                      <a:pt x="61065" y="52865"/>
                      <a:pt x="57587" y="47317"/>
                      <a:pt x="53296" y="47317"/>
                    </a:cubicBezTo>
                    <a:cubicBezTo>
                      <a:pt x="52892" y="47317"/>
                      <a:pt x="52481" y="47366"/>
                      <a:pt x="52068" y="47470"/>
                    </a:cubicBezTo>
                    <a:cubicBezTo>
                      <a:pt x="50438" y="47877"/>
                      <a:pt x="48392" y="48368"/>
                      <a:pt x="46863" y="48368"/>
                    </a:cubicBezTo>
                    <a:cubicBezTo>
                      <a:pt x="43890" y="48368"/>
                      <a:pt x="42867" y="46516"/>
                      <a:pt x="50628" y="38609"/>
                    </a:cubicBezTo>
                    <a:cubicBezTo>
                      <a:pt x="56366" y="32769"/>
                      <a:pt x="59417" y="24395"/>
                      <a:pt x="59615" y="16966"/>
                    </a:cubicBezTo>
                    <a:cubicBezTo>
                      <a:pt x="59826" y="9166"/>
                      <a:pt x="56899" y="2402"/>
                      <a:pt x="50628" y="681"/>
                    </a:cubicBezTo>
                    <a:cubicBezTo>
                      <a:pt x="49003" y="235"/>
                      <a:pt x="47352" y="0"/>
                      <a:pt x="45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5438632" y="602713"/>
                <a:ext cx="938837" cy="1079093"/>
              </a:xfrm>
              <a:custGeom>
                <a:avLst/>
                <a:gdLst/>
                <a:ahLst/>
                <a:cxnLst/>
                <a:rect l="l" t="t" r="r" b="b"/>
                <a:pathLst>
                  <a:path w="43061" h="49494" extrusionOk="0">
                    <a:moveTo>
                      <a:pt x="34941" y="1"/>
                    </a:moveTo>
                    <a:cubicBezTo>
                      <a:pt x="33091" y="1"/>
                      <a:pt x="30960" y="733"/>
                      <a:pt x="28613" y="2772"/>
                    </a:cubicBezTo>
                    <a:cubicBezTo>
                      <a:pt x="20282" y="10016"/>
                      <a:pt x="13942" y="33014"/>
                      <a:pt x="0" y="33014"/>
                    </a:cubicBezTo>
                    <a:cubicBezTo>
                      <a:pt x="0" y="33014"/>
                      <a:pt x="624" y="40700"/>
                      <a:pt x="5879" y="42308"/>
                    </a:cubicBezTo>
                    <a:cubicBezTo>
                      <a:pt x="6493" y="42496"/>
                      <a:pt x="7171" y="42601"/>
                      <a:pt x="7919" y="42601"/>
                    </a:cubicBezTo>
                    <a:cubicBezTo>
                      <a:pt x="9221" y="42601"/>
                      <a:pt x="10735" y="42283"/>
                      <a:pt x="12495" y="41529"/>
                    </a:cubicBezTo>
                    <a:cubicBezTo>
                      <a:pt x="16696" y="39727"/>
                      <a:pt x="20456" y="38614"/>
                      <a:pt x="23647" y="38614"/>
                    </a:cubicBezTo>
                    <a:cubicBezTo>
                      <a:pt x="28886" y="38614"/>
                      <a:pt x="32592" y="41614"/>
                      <a:pt x="34204" y="49494"/>
                    </a:cubicBezTo>
                    <a:cubicBezTo>
                      <a:pt x="34215" y="49485"/>
                      <a:pt x="34231" y="49477"/>
                      <a:pt x="34244" y="49463"/>
                    </a:cubicBezTo>
                    <a:cubicBezTo>
                      <a:pt x="36681" y="47599"/>
                      <a:pt x="38390" y="45884"/>
                      <a:pt x="39344" y="44559"/>
                    </a:cubicBezTo>
                    <a:cubicBezTo>
                      <a:pt x="43061" y="39399"/>
                      <a:pt x="39586" y="33854"/>
                      <a:pt x="35293" y="33854"/>
                    </a:cubicBezTo>
                    <a:cubicBezTo>
                      <a:pt x="34888" y="33854"/>
                      <a:pt x="34476" y="33903"/>
                      <a:pt x="34061" y="34007"/>
                    </a:cubicBezTo>
                    <a:cubicBezTo>
                      <a:pt x="32431" y="34415"/>
                      <a:pt x="30385" y="34905"/>
                      <a:pt x="28856" y="34905"/>
                    </a:cubicBezTo>
                    <a:cubicBezTo>
                      <a:pt x="25885" y="34905"/>
                      <a:pt x="24862" y="33054"/>
                      <a:pt x="32622" y="25146"/>
                    </a:cubicBezTo>
                    <a:cubicBezTo>
                      <a:pt x="38359" y="19306"/>
                      <a:pt x="41412" y="10933"/>
                      <a:pt x="41609" y="3503"/>
                    </a:cubicBezTo>
                    <a:cubicBezTo>
                      <a:pt x="40394" y="2091"/>
                      <a:pt x="38068" y="1"/>
                      <a:pt x="349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5379331" y="1322430"/>
                <a:ext cx="805951" cy="603689"/>
              </a:xfrm>
              <a:custGeom>
                <a:avLst/>
                <a:gdLst/>
                <a:ahLst/>
                <a:cxnLst/>
                <a:rect l="l" t="t" r="r" b="b"/>
                <a:pathLst>
                  <a:path w="36966" h="27689" extrusionOk="0">
                    <a:moveTo>
                      <a:pt x="2722" y="1"/>
                    </a:moveTo>
                    <a:lnTo>
                      <a:pt x="2491" y="397"/>
                    </a:lnTo>
                    <a:cubicBezTo>
                      <a:pt x="1750" y="3138"/>
                      <a:pt x="921" y="5661"/>
                      <a:pt x="41" y="7979"/>
                    </a:cubicBezTo>
                    <a:cubicBezTo>
                      <a:pt x="29" y="8018"/>
                      <a:pt x="16" y="8050"/>
                      <a:pt x="0" y="8083"/>
                    </a:cubicBezTo>
                    <a:cubicBezTo>
                      <a:pt x="9334" y="12138"/>
                      <a:pt x="11954" y="18973"/>
                      <a:pt x="12605" y="23506"/>
                    </a:cubicBezTo>
                    <a:cubicBezTo>
                      <a:pt x="12605" y="23519"/>
                      <a:pt x="12605" y="23529"/>
                      <a:pt x="12609" y="23543"/>
                    </a:cubicBezTo>
                    <a:cubicBezTo>
                      <a:pt x="12883" y="25495"/>
                      <a:pt x="12796" y="27012"/>
                      <a:pt x="12730" y="27688"/>
                    </a:cubicBezTo>
                    <a:cubicBezTo>
                      <a:pt x="23746" y="24789"/>
                      <a:pt x="31884" y="20326"/>
                      <a:pt x="36925" y="16482"/>
                    </a:cubicBezTo>
                    <a:cubicBezTo>
                      <a:pt x="36937" y="16473"/>
                      <a:pt x="36953" y="16465"/>
                      <a:pt x="36966" y="16451"/>
                    </a:cubicBezTo>
                    <a:cubicBezTo>
                      <a:pt x="35657" y="8395"/>
                      <a:pt x="31771" y="5378"/>
                      <a:pt x="26532" y="5378"/>
                    </a:cubicBezTo>
                    <a:cubicBezTo>
                      <a:pt x="23202" y="5378"/>
                      <a:pt x="19326" y="6596"/>
                      <a:pt x="15216" y="8514"/>
                    </a:cubicBezTo>
                    <a:cubicBezTo>
                      <a:pt x="13507" y="9311"/>
                      <a:pt x="12027" y="9648"/>
                      <a:pt x="10745" y="9648"/>
                    </a:cubicBezTo>
                    <a:cubicBezTo>
                      <a:pt x="9957" y="9648"/>
                      <a:pt x="9244" y="9521"/>
                      <a:pt x="8600" y="9295"/>
                    </a:cubicBezTo>
                    <a:cubicBezTo>
                      <a:pt x="3629" y="7562"/>
                      <a:pt x="2722" y="1"/>
                      <a:pt x="27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046136" y="1496386"/>
                <a:ext cx="612258" cy="497380"/>
              </a:xfrm>
              <a:custGeom>
                <a:avLst/>
                <a:gdLst/>
                <a:ahLst/>
                <a:cxnLst/>
                <a:rect l="l" t="t" r="r" b="b"/>
                <a:pathLst>
                  <a:path w="28082" h="22813" extrusionOk="0">
                    <a:moveTo>
                      <a:pt x="15324" y="0"/>
                    </a:moveTo>
                    <a:cubicBezTo>
                      <a:pt x="15312" y="39"/>
                      <a:pt x="15299" y="71"/>
                      <a:pt x="15283" y="104"/>
                    </a:cubicBezTo>
                    <a:cubicBezTo>
                      <a:pt x="8969" y="16695"/>
                      <a:pt x="1" y="22765"/>
                      <a:pt x="1" y="22765"/>
                    </a:cubicBezTo>
                    <a:cubicBezTo>
                      <a:pt x="1086" y="22797"/>
                      <a:pt x="2158" y="22812"/>
                      <a:pt x="3215" y="22812"/>
                    </a:cubicBezTo>
                    <a:cubicBezTo>
                      <a:pt x="12625" y="22812"/>
                      <a:pt x="20901" y="21586"/>
                      <a:pt x="27991" y="19717"/>
                    </a:cubicBezTo>
                    <a:cubicBezTo>
                      <a:pt x="28082" y="18231"/>
                      <a:pt x="28041" y="16846"/>
                      <a:pt x="27892" y="15564"/>
                    </a:cubicBezTo>
                    <a:cubicBezTo>
                      <a:pt x="27888" y="15550"/>
                      <a:pt x="27888" y="15539"/>
                      <a:pt x="27888" y="15525"/>
                    </a:cubicBezTo>
                    <a:cubicBezTo>
                      <a:pt x="26688" y="5473"/>
                      <a:pt x="18818" y="1350"/>
                      <a:pt x="15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2"/>
            <p:cNvGrpSpPr/>
            <p:nvPr/>
          </p:nvGrpSpPr>
          <p:grpSpPr>
            <a:xfrm rot="3000521">
              <a:off x="5515723" y="4432047"/>
              <a:ext cx="1235720" cy="1563687"/>
              <a:chOff x="5046136" y="309175"/>
              <a:chExt cx="1331370" cy="1684723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5046136" y="309175"/>
                <a:ext cx="1331370" cy="1684723"/>
              </a:xfrm>
              <a:custGeom>
                <a:avLst/>
                <a:gdLst/>
                <a:ahLst/>
                <a:cxnLst/>
                <a:rect l="l" t="t" r="r" b="b"/>
                <a:pathLst>
                  <a:path w="61065" h="77272" extrusionOk="0">
                    <a:moveTo>
                      <a:pt x="45700" y="0"/>
                    </a:moveTo>
                    <a:cubicBezTo>
                      <a:pt x="34915" y="0"/>
                      <a:pt x="24087" y="10005"/>
                      <a:pt x="19977" y="36433"/>
                    </a:cubicBezTo>
                    <a:cubicBezTo>
                      <a:pt x="19387" y="40221"/>
                      <a:pt x="18637" y="43698"/>
                      <a:pt x="17774" y="46877"/>
                    </a:cubicBezTo>
                    <a:cubicBezTo>
                      <a:pt x="17033" y="49617"/>
                      <a:pt x="16204" y="52139"/>
                      <a:pt x="15324" y="54459"/>
                    </a:cubicBezTo>
                    <a:cubicBezTo>
                      <a:pt x="15312" y="54496"/>
                      <a:pt x="15299" y="54529"/>
                      <a:pt x="15283" y="54562"/>
                    </a:cubicBezTo>
                    <a:cubicBezTo>
                      <a:pt x="8969" y="71153"/>
                      <a:pt x="1" y="77224"/>
                      <a:pt x="1" y="77224"/>
                    </a:cubicBezTo>
                    <a:cubicBezTo>
                      <a:pt x="1086" y="77256"/>
                      <a:pt x="2158" y="77271"/>
                      <a:pt x="3215" y="77271"/>
                    </a:cubicBezTo>
                    <a:cubicBezTo>
                      <a:pt x="12625" y="77271"/>
                      <a:pt x="20901" y="76045"/>
                      <a:pt x="27991" y="74176"/>
                    </a:cubicBezTo>
                    <a:cubicBezTo>
                      <a:pt x="28000" y="74176"/>
                      <a:pt x="28004" y="74171"/>
                      <a:pt x="28013" y="74171"/>
                    </a:cubicBezTo>
                    <a:lnTo>
                      <a:pt x="28013" y="74166"/>
                    </a:lnTo>
                    <a:cubicBezTo>
                      <a:pt x="39029" y="71267"/>
                      <a:pt x="47167" y="66803"/>
                      <a:pt x="52208" y="62959"/>
                    </a:cubicBezTo>
                    <a:cubicBezTo>
                      <a:pt x="52220" y="62951"/>
                      <a:pt x="52236" y="62942"/>
                      <a:pt x="52249" y="62929"/>
                    </a:cubicBezTo>
                    <a:cubicBezTo>
                      <a:pt x="54686" y="61065"/>
                      <a:pt x="56395" y="59350"/>
                      <a:pt x="57348" y="58025"/>
                    </a:cubicBezTo>
                    <a:cubicBezTo>
                      <a:pt x="61065" y="52865"/>
                      <a:pt x="57587" y="47317"/>
                      <a:pt x="53296" y="47317"/>
                    </a:cubicBezTo>
                    <a:cubicBezTo>
                      <a:pt x="52892" y="47317"/>
                      <a:pt x="52481" y="47366"/>
                      <a:pt x="52068" y="47470"/>
                    </a:cubicBezTo>
                    <a:cubicBezTo>
                      <a:pt x="50438" y="47877"/>
                      <a:pt x="48392" y="48368"/>
                      <a:pt x="46863" y="48368"/>
                    </a:cubicBezTo>
                    <a:cubicBezTo>
                      <a:pt x="43890" y="48368"/>
                      <a:pt x="42867" y="46516"/>
                      <a:pt x="50628" y="38609"/>
                    </a:cubicBezTo>
                    <a:cubicBezTo>
                      <a:pt x="56366" y="32769"/>
                      <a:pt x="59417" y="24395"/>
                      <a:pt x="59615" y="16966"/>
                    </a:cubicBezTo>
                    <a:cubicBezTo>
                      <a:pt x="59826" y="9166"/>
                      <a:pt x="56899" y="2402"/>
                      <a:pt x="50628" y="681"/>
                    </a:cubicBezTo>
                    <a:cubicBezTo>
                      <a:pt x="49003" y="235"/>
                      <a:pt x="47352" y="0"/>
                      <a:pt x="45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438632" y="602713"/>
                <a:ext cx="938837" cy="1079093"/>
              </a:xfrm>
              <a:custGeom>
                <a:avLst/>
                <a:gdLst/>
                <a:ahLst/>
                <a:cxnLst/>
                <a:rect l="l" t="t" r="r" b="b"/>
                <a:pathLst>
                  <a:path w="43061" h="49494" extrusionOk="0">
                    <a:moveTo>
                      <a:pt x="34941" y="1"/>
                    </a:moveTo>
                    <a:cubicBezTo>
                      <a:pt x="33091" y="1"/>
                      <a:pt x="30960" y="733"/>
                      <a:pt x="28613" y="2772"/>
                    </a:cubicBezTo>
                    <a:cubicBezTo>
                      <a:pt x="20282" y="10016"/>
                      <a:pt x="13942" y="33014"/>
                      <a:pt x="0" y="33014"/>
                    </a:cubicBezTo>
                    <a:cubicBezTo>
                      <a:pt x="0" y="33014"/>
                      <a:pt x="624" y="40700"/>
                      <a:pt x="5879" y="42308"/>
                    </a:cubicBezTo>
                    <a:cubicBezTo>
                      <a:pt x="6493" y="42496"/>
                      <a:pt x="7171" y="42601"/>
                      <a:pt x="7919" y="42601"/>
                    </a:cubicBezTo>
                    <a:cubicBezTo>
                      <a:pt x="9221" y="42601"/>
                      <a:pt x="10735" y="42283"/>
                      <a:pt x="12495" y="41529"/>
                    </a:cubicBezTo>
                    <a:cubicBezTo>
                      <a:pt x="16696" y="39727"/>
                      <a:pt x="20456" y="38614"/>
                      <a:pt x="23647" y="38614"/>
                    </a:cubicBezTo>
                    <a:cubicBezTo>
                      <a:pt x="28886" y="38614"/>
                      <a:pt x="32592" y="41614"/>
                      <a:pt x="34204" y="49494"/>
                    </a:cubicBezTo>
                    <a:cubicBezTo>
                      <a:pt x="34215" y="49485"/>
                      <a:pt x="34231" y="49477"/>
                      <a:pt x="34244" y="49463"/>
                    </a:cubicBezTo>
                    <a:cubicBezTo>
                      <a:pt x="36681" y="47599"/>
                      <a:pt x="38390" y="45884"/>
                      <a:pt x="39344" y="44559"/>
                    </a:cubicBezTo>
                    <a:cubicBezTo>
                      <a:pt x="43061" y="39399"/>
                      <a:pt x="39586" y="33854"/>
                      <a:pt x="35293" y="33854"/>
                    </a:cubicBezTo>
                    <a:cubicBezTo>
                      <a:pt x="34888" y="33854"/>
                      <a:pt x="34476" y="33903"/>
                      <a:pt x="34061" y="34007"/>
                    </a:cubicBezTo>
                    <a:cubicBezTo>
                      <a:pt x="32431" y="34415"/>
                      <a:pt x="30385" y="34905"/>
                      <a:pt x="28856" y="34905"/>
                    </a:cubicBezTo>
                    <a:cubicBezTo>
                      <a:pt x="25885" y="34905"/>
                      <a:pt x="24862" y="33054"/>
                      <a:pt x="32622" y="25146"/>
                    </a:cubicBezTo>
                    <a:cubicBezTo>
                      <a:pt x="38359" y="19306"/>
                      <a:pt x="41412" y="10933"/>
                      <a:pt x="41609" y="3503"/>
                    </a:cubicBezTo>
                    <a:cubicBezTo>
                      <a:pt x="40394" y="2091"/>
                      <a:pt x="38068" y="1"/>
                      <a:pt x="349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379331" y="1322430"/>
                <a:ext cx="805951" cy="603689"/>
              </a:xfrm>
              <a:custGeom>
                <a:avLst/>
                <a:gdLst/>
                <a:ahLst/>
                <a:cxnLst/>
                <a:rect l="l" t="t" r="r" b="b"/>
                <a:pathLst>
                  <a:path w="36966" h="27689" extrusionOk="0">
                    <a:moveTo>
                      <a:pt x="2722" y="1"/>
                    </a:moveTo>
                    <a:lnTo>
                      <a:pt x="2491" y="397"/>
                    </a:lnTo>
                    <a:cubicBezTo>
                      <a:pt x="1750" y="3138"/>
                      <a:pt x="921" y="5661"/>
                      <a:pt x="41" y="7979"/>
                    </a:cubicBezTo>
                    <a:cubicBezTo>
                      <a:pt x="29" y="8018"/>
                      <a:pt x="16" y="8050"/>
                      <a:pt x="0" y="8083"/>
                    </a:cubicBezTo>
                    <a:cubicBezTo>
                      <a:pt x="9334" y="12138"/>
                      <a:pt x="11954" y="18973"/>
                      <a:pt x="12605" y="23506"/>
                    </a:cubicBezTo>
                    <a:cubicBezTo>
                      <a:pt x="12605" y="23519"/>
                      <a:pt x="12605" y="23529"/>
                      <a:pt x="12609" y="23543"/>
                    </a:cubicBezTo>
                    <a:cubicBezTo>
                      <a:pt x="12883" y="25495"/>
                      <a:pt x="12796" y="27012"/>
                      <a:pt x="12730" y="27688"/>
                    </a:cubicBezTo>
                    <a:cubicBezTo>
                      <a:pt x="23746" y="24789"/>
                      <a:pt x="31884" y="20326"/>
                      <a:pt x="36925" y="16482"/>
                    </a:cubicBezTo>
                    <a:cubicBezTo>
                      <a:pt x="36937" y="16473"/>
                      <a:pt x="36953" y="16465"/>
                      <a:pt x="36966" y="16451"/>
                    </a:cubicBezTo>
                    <a:cubicBezTo>
                      <a:pt x="35657" y="8395"/>
                      <a:pt x="31771" y="5378"/>
                      <a:pt x="26532" y="5378"/>
                    </a:cubicBezTo>
                    <a:cubicBezTo>
                      <a:pt x="23202" y="5378"/>
                      <a:pt x="19326" y="6596"/>
                      <a:pt x="15216" y="8514"/>
                    </a:cubicBezTo>
                    <a:cubicBezTo>
                      <a:pt x="13507" y="9311"/>
                      <a:pt x="12027" y="9648"/>
                      <a:pt x="10745" y="9648"/>
                    </a:cubicBezTo>
                    <a:cubicBezTo>
                      <a:pt x="9957" y="9648"/>
                      <a:pt x="9244" y="9521"/>
                      <a:pt x="8600" y="9295"/>
                    </a:cubicBezTo>
                    <a:cubicBezTo>
                      <a:pt x="3629" y="7562"/>
                      <a:pt x="2722" y="1"/>
                      <a:pt x="27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046136" y="1496386"/>
                <a:ext cx="612258" cy="497380"/>
              </a:xfrm>
              <a:custGeom>
                <a:avLst/>
                <a:gdLst/>
                <a:ahLst/>
                <a:cxnLst/>
                <a:rect l="l" t="t" r="r" b="b"/>
                <a:pathLst>
                  <a:path w="28082" h="22813" extrusionOk="0">
                    <a:moveTo>
                      <a:pt x="15324" y="0"/>
                    </a:moveTo>
                    <a:cubicBezTo>
                      <a:pt x="15312" y="39"/>
                      <a:pt x="15299" y="71"/>
                      <a:pt x="15283" y="104"/>
                    </a:cubicBezTo>
                    <a:cubicBezTo>
                      <a:pt x="8969" y="16695"/>
                      <a:pt x="1" y="22765"/>
                      <a:pt x="1" y="22765"/>
                    </a:cubicBezTo>
                    <a:cubicBezTo>
                      <a:pt x="1086" y="22797"/>
                      <a:pt x="2158" y="22812"/>
                      <a:pt x="3215" y="22812"/>
                    </a:cubicBezTo>
                    <a:cubicBezTo>
                      <a:pt x="12625" y="22812"/>
                      <a:pt x="20901" y="21586"/>
                      <a:pt x="27991" y="19717"/>
                    </a:cubicBezTo>
                    <a:cubicBezTo>
                      <a:pt x="28082" y="18231"/>
                      <a:pt x="28041" y="16846"/>
                      <a:pt x="27892" y="15564"/>
                    </a:cubicBezTo>
                    <a:cubicBezTo>
                      <a:pt x="27888" y="15550"/>
                      <a:pt x="27888" y="15539"/>
                      <a:pt x="27888" y="15525"/>
                    </a:cubicBezTo>
                    <a:cubicBezTo>
                      <a:pt x="26688" y="5473"/>
                      <a:pt x="18818" y="1350"/>
                      <a:pt x="15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0" name="Google Shape;650;p32"/>
            <p:cNvSpPr/>
            <p:nvPr/>
          </p:nvSpPr>
          <p:spPr>
            <a:xfrm>
              <a:off x="-244175" y="247920"/>
              <a:ext cx="815275" cy="2095950"/>
            </a:xfrm>
            <a:custGeom>
              <a:avLst/>
              <a:gdLst/>
              <a:ahLst/>
              <a:cxnLst/>
              <a:rect l="l" t="t" r="r" b="b"/>
              <a:pathLst>
                <a:path w="32611" h="83838" extrusionOk="0">
                  <a:moveTo>
                    <a:pt x="5521" y="1639"/>
                  </a:moveTo>
                  <a:cubicBezTo>
                    <a:pt x="13263" y="-4817"/>
                    <a:pt x="27443" y="10415"/>
                    <a:pt x="29301" y="20323"/>
                  </a:cubicBezTo>
                  <a:cubicBezTo>
                    <a:pt x="31158" y="30225"/>
                    <a:pt x="25200" y="40594"/>
                    <a:pt x="27177" y="50473"/>
                  </a:cubicBezTo>
                  <a:cubicBezTo>
                    <a:pt x="28329" y="56231"/>
                    <a:pt x="34701" y="62325"/>
                    <a:pt x="31849" y="67458"/>
                  </a:cubicBezTo>
                  <a:cubicBezTo>
                    <a:pt x="26243" y="77548"/>
                    <a:pt x="8162" y="89209"/>
                    <a:pt x="0" y="81047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1" name="Google Shape;651;p32"/>
            <p:cNvSpPr/>
            <p:nvPr/>
          </p:nvSpPr>
          <p:spPr>
            <a:xfrm>
              <a:off x="7579900" y="3870467"/>
              <a:ext cx="2059525" cy="1429225"/>
            </a:xfrm>
            <a:custGeom>
              <a:avLst/>
              <a:gdLst/>
              <a:ahLst/>
              <a:cxnLst/>
              <a:rect l="l" t="t" r="r" b="b"/>
              <a:pathLst>
                <a:path w="82381" h="57169" extrusionOk="0">
                  <a:moveTo>
                    <a:pt x="82381" y="2814"/>
                  </a:moveTo>
                  <a:cubicBezTo>
                    <a:pt x="74005" y="-327"/>
                    <a:pt x="60997" y="-2219"/>
                    <a:pt x="55628" y="4937"/>
                  </a:cubicBezTo>
                  <a:cubicBezTo>
                    <a:pt x="51789" y="10053"/>
                    <a:pt x="48611" y="16038"/>
                    <a:pt x="47560" y="22348"/>
                  </a:cubicBezTo>
                  <a:cubicBezTo>
                    <a:pt x="46447" y="29029"/>
                    <a:pt x="49577" y="38872"/>
                    <a:pt x="43738" y="42306"/>
                  </a:cubicBezTo>
                  <a:cubicBezTo>
                    <a:pt x="33849" y="48123"/>
                    <a:pt x="19888" y="39061"/>
                    <a:pt x="9342" y="43580"/>
                  </a:cubicBezTo>
                  <a:cubicBezTo>
                    <a:pt x="4290" y="45745"/>
                    <a:pt x="0" y="51672"/>
                    <a:pt x="0" y="57169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2" name="Google Shape;652;p32"/>
            <p:cNvSpPr/>
            <p:nvPr/>
          </p:nvSpPr>
          <p:spPr>
            <a:xfrm>
              <a:off x="955450" y="4756545"/>
              <a:ext cx="3205850" cy="575000"/>
            </a:xfrm>
            <a:custGeom>
              <a:avLst/>
              <a:gdLst/>
              <a:ahLst/>
              <a:cxnLst/>
              <a:rect l="l" t="t" r="r" b="b"/>
              <a:pathLst>
                <a:path w="128234" h="23000" extrusionOk="0">
                  <a:moveTo>
                    <a:pt x="0" y="23000"/>
                  </a:moveTo>
                  <a:cubicBezTo>
                    <a:pt x="4953" y="13095"/>
                    <a:pt x="16122" y="4540"/>
                    <a:pt x="27177" y="3891"/>
                  </a:cubicBezTo>
                  <a:cubicBezTo>
                    <a:pt x="40047" y="3135"/>
                    <a:pt x="52611" y="11504"/>
                    <a:pt x="65395" y="9836"/>
                  </a:cubicBezTo>
                  <a:cubicBezTo>
                    <a:pt x="79493" y="7997"/>
                    <a:pt x="93070" y="-2298"/>
                    <a:pt x="107010" y="493"/>
                  </a:cubicBezTo>
                  <a:cubicBezTo>
                    <a:pt x="113557" y="1804"/>
                    <a:pt x="120033" y="4173"/>
                    <a:pt x="125695" y="7712"/>
                  </a:cubicBezTo>
                  <a:cubicBezTo>
                    <a:pt x="130043" y="10430"/>
                    <a:pt x="127393" y="17873"/>
                    <a:pt x="127393" y="2300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3" name="Google Shape;653;p32"/>
            <p:cNvSpPr/>
            <p:nvPr/>
          </p:nvSpPr>
          <p:spPr>
            <a:xfrm>
              <a:off x="4267675" y="-263150"/>
              <a:ext cx="3885500" cy="571550"/>
            </a:xfrm>
            <a:custGeom>
              <a:avLst/>
              <a:gdLst/>
              <a:ahLst/>
              <a:cxnLst/>
              <a:rect l="l" t="t" r="r" b="b"/>
              <a:pathLst>
                <a:path w="155420" h="22862" extrusionOk="0">
                  <a:moveTo>
                    <a:pt x="0" y="849"/>
                  </a:moveTo>
                  <a:cubicBezTo>
                    <a:pt x="1362" y="11068"/>
                    <a:pt x="11807" y="21651"/>
                    <a:pt x="22081" y="22506"/>
                  </a:cubicBezTo>
                  <a:cubicBezTo>
                    <a:pt x="44217" y="24348"/>
                    <a:pt x="66337" y="18431"/>
                    <a:pt x="88326" y="15287"/>
                  </a:cubicBezTo>
                  <a:cubicBezTo>
                    <a:pt x="98012" y="13902"/>
                    <a:pt x="106996" y="22739"/>
                    <a:pt x="116777" y="22506"/>
                  </a:cubicBezTo>
                  <a:cubicBezTo>
                    <a:pt x="131679" y="22151"/>
                    <a:pt x="155420" y="14906"/>
                    <a:pt x="15542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33"/>
          <p:cNvGrpSpPr/>
          <p:nvPr/>
        </p:nvGrpSpPr>
        <p:grpSpPr>
          <a:xfrm>
            <a:off x="-564826" y="-127000"/>
            <a:ext cx="10642736" cy="5683755"/>
            <a:chOff x="-564826" y="-127000"/>
            <a:chExt cx="10642736" cy="5683755"/>
          </a:xfrm>
        </p:grpSpPr>
        <p:grpSp>
          <p:nvGrpSpPr>
            <p:cNvPr id="656" name="Google Shape;656;p33"/>
            <p:cNvGrpSpPr/>
            <p:nvPr/>
          </p:nvGrpSpPr>
          <p:grpSpPr>
            <a:xfrm>
              <a:off x="8587191" y="3640919"/>
              <a:ext cx="481544" cy="473755"/>
              <a:chOff x="1921457" y="2389732"/>
              <a:chExt cx="296536" cy="291739"/>
            </a:xfrm>
          </p:grpSpPr>
          <p:sp>
            <p:nvSpPr>
              <p:cNvPr id="657" name="Google Shape;657;p33"/>
              <p:cNvSpPr/>
              <p:nvPr/>
            </p:nvSpPr>
            <p:spPr>
              <a:xfrm>
                <a:off x="1921457" y="2389732"/>
                <a:ext cx="296536" cy="291739"/>
              </a:xfrm>
              <a:custGeom>
                <a:avLst/>
                <a:gdLst/>
                <a:ahLst/>
                <a:cxnLst/>
                <a:rect l="l" t="t" r="r" b="b"/>
                <a:pathLst>
                  <a:path w="13601" h="13381" extrusionOk="0">
                    <a:moveTo>
                      <a:pt x="6706" y="1"/>
                    </a:moveTo>
                    <a:cubicBezTo>
                      <a:pt x="6404" y="1"/>
                      <a:pt x="6099" y="21"/>
                      <a:pt x="5792" y="63"/>
                    </a:cubicBezTo>
                    <a:cubicBezTo>
                      <a:pt x="2561" y="510"/>
                      <a:pt x="194" y="3188"/>
                      <a:pt x="26" y="6326"/>
                    </a:cubicBezTo>
                    <a:lnTo>
                      <a:pt x="26" y="6330"/>
                    </a:lnTo>
                    <a:cubicBezTo>
                      <a:pt x="0" y="6748"/>
                      <a:pt x="16" y="7171"/>
                      <a:pt x="74" y="7601"/>
                    </a:cubicBezTo>
                    <a:cubicBezTo>
                      <a:pt x="490" y="10625"/>
                      <a:pt x="2863" y="12893"/>
                      <a:pt x="5738" y="13311"/>
                    </a:cubicBezTo>
                    <a:cubicBezTo>
                      <a:pt x="6053" y="13357"/>
                      <a:pt x="6373" y="13381"/>
                      <a:pt x="6697" y="13381"/>
                    </a:cubicBezTo>
                    <a:cubicBezTo>
                      <a:pt x="6998" y="13381"/>
                      <a:pt x="7303" y="13360"/>
                      <a:pt x="7610" y="13319"/>
                    </a:cubicBezTo>
                    <a:cubicBezTo>
                      <a:pt x="9297" y="13088"/>
                      <a:pt x="10753" y="12242"/>
                      <a:pt x="11781" y="11042"/>
                    </a:cubicBezTo>
                    <a:cubicBezTo>
                      <a:pt x="12982" y="9640"/>
                      <a:pt x="13601" y="7755"/>
                      <a:pt x="13328" y="5781"/>
                    </a:cubicBezTo>
                    <a:cubicBezTo>
                      <a:pt x="13035" y="3661"/>
                      <a:pt x="11781" y="1909"/>
                      <a:pt x="10060" y="910"/>
                    </a:cubicBezTo>
                    <a:cubicBezTo>
                      <a:pt x="9068" y="329"/>
                      <a:pt x="7915" y="1"/>
                      <a:pt x="6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2013787" y="2572713"/>
                <a:ext cx="164543" cy="108751"/>
              </a:xfrm>
              <a:custGeom>
                <a:avLst/>
                <a:gdLst/>
                <a:ahLst/>
                <a:cxnLst/>
                <a:rect l="l" t="t" r="r" b="b"/>
                <a:pathLst>
                  <a:path w="7547" h="4988" extrusionOk="0">
                    <a:moveTo>
                      <a:pt x="4235" y="0"/>
                    </a:moveTo>
                    <a:cubicBezTo>
                      <a:pt x="3878" y="0"/>
                      <a:pt x="3497" y="52"/>
                      <a:pt x="3091" y="166"/>
                    </a:cubicBezTo>
                    <a:cubicBezTo>
                      <a:pt x="2336" y="379"/>
                      <a:pt x="1759" y="701"/>
                      <a:pt x="1314" y="1081"/>
                    </a:cubicBezTo>
                    <a:cubicBezTo>
                      <a:pt x="1" y="2203"/>
                      <a:pt x="322" y="4051"/>
                      <a:pt x="1503" y="4918"/>
                    </a:cubicBezTo>
                    <a:cubicBezTo>
                      <a:pt x="1818" y="4964"/>
                      <a:pt x="2138" y="4988"/>
                      <a:pt x="2462" y="4988"/>
                    </a:cubicBezTo>
                    <a:cubicBezTo>
                      <a:pt x="2763" y="4988"/>
                      <a:pt x="3068" y="4967"/>
                      <a:pt x="3375" y="4926"/>
                    </a:cubicBezTo>
                    <a:cubicBezTo>
                      <a:pt x="5062" y="4695"/>
                      <a:pt x="6518" y="3849"/>
                      <a:pt x="7546" y="2649"/>
                    </a:cubicBezTo>
                    <a:cubicBezTo>
                      <a:pt x="7546" y="2109"/>
                      <a:pt x="7339" y="1568"/>
                      <a:pt x="6902" y="1148"/>
                    </a:cubicBezTo>
                    <a:cubicBezTo>
                      <a:pt x="6250" y="517"/>
                      <a:pt x="5368" y="0"/>
                      <a:pt x="4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1922002" y="2389797"/>
                <a:ext cx="231150" cy="1587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7279" extrusionOk="0">
                    <a:moveTo>
                      <a:pt x="6683" y="0"/>
                    </a:moveTo>
                    <a:cubicBezTo>
                      <a:pt x="6381" y="0"/>
                      <a:pt x="6075" y="21"/>
                      <a:pt x="5767" y="63"/>
                    </a:cubicBezTo>
                    <a:cubicBezTo>
                      <a:pt x="2536" y="508"/>
                      <a:pt x="170" y="3186"/>
                      <a:pt x="1" y="6325"/>
                    </a:cubicBezTo>
                    <a:lnTo>
                      <a:pt x="1" y="6330"/>
                    </a:lnTo>
                    <a:cubicBezTo>
                      <a:pt x="149" y="6910"/>
                      <a:pt x="688" y="7279"/>
                      <a:pt x="1239" y="7279"/>
                    </a:cubicBezTo>
                    <a:cubicBezTo>
                      <a:pt x="1564" y="7279"/>
                      <a:pt x="1893" y="7150"/>
                      <a:pt x="2149" y="6860"/>
                    </a:cubicBezTo>
                    <a:cubicBezTo>
                      <a:pt x="3466" y="5377"/>
                      <a:pt x="5618" y="3739"/>
                      <a:pt x="8853" y="3358"/>
                    </a:cubicBezTo>
                    <a:cubicBezTo>
                      <a:pt x="10107" y="3211"/>
                      <a:pt x="10602" y="1828"/>
                      <a:pt x="10035" y="908"/>
                    </a:cubicBezTo>
                    <a:cubicBezTo>
                      <a:pt x="9043" y="328"/>
                      <a:pt x="7892" y="0"/>
                      <a:pt x="66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33"/>
            <p:cNvGrpSpPr/>
            <p:nvPr/>
          </p:nvGrpSpPr>
          <p:grpSpPr>
            <a:xfrm>
              <a:off x="-201731" y="526516"/>
              <a:ext cx="661473" cy="661460"/>
              <a:chOff x="3112765" y="1265353"/>
              <a:chExt cx="407336" cy="407328"/>
            </a:xfrm>
          </p:grpSpPr>
          <p:sp>
            <p:nvSpPr>
              <p:cNvPr id="661" name="Google Shape;661;p33"/>
              <p:cNvSpPr/>
              <p:nvPr/>
            </p:nvSpPr>
            <p:spPr>
              <a:xfrm>
                <a:off x="3112765" y="1265353"/>
                <a:ext cx="407336" cy="407314"/>
              </a:xfrm>
              <a:custGeom>
                <a:avLst/>
                <a:gdLst/>
                <a:ahLst/>
                <a:cxnLst/>
                <a:rect l="l" t="t" r="r" b="b"/>
                <a:pathLst>
                  <a:path w="18683" h="18682" extrusionOk="0">
                    <a:moveTo>
                      <a:pt x="9343" y="0"/>
                    </a:moveTo>
                    <a:cubicBezTo>
                      <a:pt x="4839" y="0"/>
                      <a:pt x="1076" y="3189"/>
                      <a:pt x="198" y="7430"/>
                    </a:cubicBezTo>
                    <a:cubicBezTo>
                      <a:pt x="66" y="8043"/>
                      <a:pt x="0" y="8682"/>
                      <a:pt x="0" y="9339"/>
                    </a:cubicBezTo>
                    <a:cubicBezTo>
                      <a:pt x="0" y="12717"/>
                      <a:pt x="1794" y="15678"/>
                      <a:pt x="4479" y="17320"/>
                    </a:cubicBezTo>
                    <a:cubicBezTo>
                      <a:pt x="5899" y="18182"/>
                      <a:pt x="7565" y="18681"/>
                      <a:pt x="9343" y="18681"/>
                    </a:cubicBezTo>
                    <a:cubicBezTo>
                      <a:pt x="13119" y="18681"/>
                      <a:pt x="16368" y="16442"/>
                      <a:pt x="17836" y="13221"/>
                    </a:cubicBezTo>
                    <a:cubicBezTo>
                      <a:pt x="17848" y="13204"/>
                      <a:pt x="17856" y="13188"/>
                      <a:pt x="17861" y="13171"/>
                    </a:cubicBezTo>
                    <a:cubicBezTo>
                      <a:pt x="18389" y="12005"/>
                      <a:pt x="18683" y="10707"/>
                      <a:pt x="18683" y="9340"/>
                    </a:cubicBezTo>
                    <a:cubicBezTo>
                      <a:pt x="18683" y="4184"/>
                      <a:pt x="14501" y="3"/>
                      <a:pt x="9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3117103" y="1265397"/>
                <a:ext cx="402997" cy="288229"/>
              </a:xfrm>
              <a:custGeom>
                <a:avLst/>
                <a:gdLst/>
                <a:ahLst/>
                <a:cxnLst/>
                <a:rect l="l" t="t" r="r" b="b"/>
                <a:pathLst>
                  <a:path w="18484" h="13220" extrusionOk="0">
                    <a:moveTo>
                      <a:pt x="9145" y="1"/>
                    </a:moveTo>
                    <a:cubicBezTo>
                      <a:pt x="4641" y="1"/>
                      <a:pt x="880" y="3188"/>
                      <a:pt x="0" y="7429"/>
                    </a:cubicBezTo>
                    <a:cubicBezTo>
                      <a:pt x="362" y="7786"/>
                      <a:pt x="853" y="8011"/>
                      <a:pt x="1390" y="8011"/>
                    </a:cubicBezTo>
                    <a:cubicBezTo>
                      <a:pt x="1533" y="8011"/>
                      <a:pt x="1680" y="7995"/>
                      <a:pt x="1828" y="7961"/>
                    </a:cubicBezTo>
                    <a:cubicBezTo>
                      <a:pt x="2475" y="7816"/>
                      <a:pt x="3210" y="7712"/>
                      <a:pt x="3985" y="7712"/>
                    </a:cubicBezTo>
                    <a:cubicBezTo>
                      <a:pt x="5262" y="7712"/>
                      <a:pt x="6648" y="7995"/>
                      <a:pt x="7931" y="8851"/>
                    </a:cubicBezTo>
                    <a:cubicBezTo>
                      <a:pt x="8517" y="9243"/>
                      <a:pt x="9111" y="9626"/>
                      <a:pt x="9705" y="9994"/>
                    </a:cubicBezTo>
                    <a:cubicBezTo>
                      <a:pt x="12547" y="11754"/>
                      <a:pt x="15390" y="13131"/>
                      <a:pt x="17637" y="13219"/>
                    </a:cubicBezTo>
                    <a:cubicBezTo>
                      <a:pt x="17649" y="13202"/>
                      <a:pt x="17657" y="13186"/>
                      <a:pt x="17662" y="13169"/>
                    </a:cubicBezTo>
                    <a:cubicBezTo>
                      <a:pt x="18190" y="12003"/>
                      <a:pt x="18484" y="10705"/>
                      <a:pt x="18484" y="9338"/>
                    </a:cubicBezTo>
                    <a:cubicBezTo>
                      <a:pt x="18484" y="4182"/>
                      <a:pt x="14302" y="1"/>
                      <a:pt x="9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3208540" y="1483239"/>
                <a:ext cx="293680" cy="189442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8689" extrusionOk="0">
                    <a:moveTo>
                      <a:pt x="5469" y="1"/>
                    </a:moveTo>
                    <a:cubicBezTo>
                      <a:pt x="5047" y="1"/>
                      <a:pt x="4643" y="250"/>
                      <a:pt x="4468" y="674"/>
                    </a:cubicBezTo>
                    <a:cubicBezTo>
                      <a:pt x="3280" y="3550"/>
                      <a:pt x="1519" y="5476"/>
                      <a:pt x="310" y="6553"/>
                    </a:cubicBezTo>
                    <a:cubicBezTo>
                      <a:pt x="59" y="6775"/>
                      <a:pt x="1" y="7065"/>
                      <a:pt x="88" y="7328"/>
                    </a:cubicBezTo>
                    <a:cubicBezTo>
                      <a:pt x="1507" y="8191"/>
                      <a:pt x="3174" y="8688"/>
                      <a:pt x="4951" y="8688"/>
                    </a:cubicBezTo>
                    <a:cubicBezTo>
                      <a:pt x="8727" y="8688"/>
                      <a:pt x="11978" y="6449"/>
                      <a:pt x="13446" y="3229"/>
                    </a:cubicBezTo>
                    <a:cubicBezTo>
                      <a:pt x="13456" y="3211"/>
                      <a:pt x="13465" y="3196"/>
                      <a:pt x="13469" y="3179"/>
                    </a:cubicBezTo>
                    <a:cubicBezTo>
                      <a:pt x="10611" y="3005"/>
                      <a:pt x="7662" y="1260"/>
                      <a:pt x="6093" y="187"/>
                    </a:cubicBezTo>
                    <a:cubicBezTo>
                      <a:pt x="5911" y="64"/>
                      <a:pt x="5708" y="2"/>
                      <a:pt x="5511" y="2"/>
                    </a:cubicBezTo>
                    <a:cubicBezTo>
                      <a:pt x="5497" y="1"/>
                      <a:pt x="5483" y="1"/>
                      <a:pt x="54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3"/>
            <p:cNvGrpSpPr/>
            <p:nvPr/>
          </p:nvGrpSpPr>
          <p:grpSpPr>
            <a:xfrm>
              <a:off x="8587209" y="308705"/>
              <a:ext cx="1490702" cy="3194600"/>
              <a:chOff x="5229334" y="-1497220"/>
              <a:chExt cx="1490702" cy="3194600"/>
            </a:xfrm>
          </p:grpSpPr>
          <p:grpSp>
            <p:nvGrpSpPr>
              <p:cNvPr id="665" name="Google Shape;665;p33"/>
              <p:cNvGrpSpPr/>
              <p:nvPr/>
            </p:nvGrpSpPr>
            <p:grpSpPr>
              <a:xfrm>
                <a:off x="5229375" y="-1497220"/>
                <a:ext cx="1490660" cy="3194600"/>
                <a:chOff x="3897908" y="925378"/>
                <a:chExt cx="917951" cy="1967240"/>
              </a:xfrm>
            </p:grpSpPr>
            <p:sp>
              <p:nvSpPr>
                <p:cNvPr id="666" name="Google Shape;666;p33"/>
                <p:cNvSpPr/>
                <p:nvPr/>
              </p:nvSpPr>
              <p:spPr>
                <a:xfrm>
                  <a:off x="3897908" y="925378"/>
                  <a:ext cx="917951" cy="1967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3" h="90230" extrusionOk="0">
                      <a:moveTo>
                        <a:pt x="16897" y="0"/>
                      </a:moveTo>
                      <a:cubicBezTo>
                        <a:pt x="11354" y="0"/>
                        <a:pt x="5245" y="2559"/>
                        <a:pt x="2317" y="9476"/>
                      </a:cubicBezTo>
                      <a:cubicBezTo>
                        <a:pt x="638" y="13435"/>
                        <a:pt x="1" y="18819"/>
                        <a:pt x="1109" y="25970"/>
                      </a:cubicBezTo>
                      <a:cubicBezTo>
                        <a:pt x="1690" y="29725"/>
                        <a:pt x="2750" y="33968"/>
                        <a:pt x="4401" y="38750"/>
                      </a:cubicBezTo>
                      <a:cubicBezTo>
                        <a:pt x="4658" y="39501"/>
                        <a:pt x="4934" y="40267"/>
                        <a:pt x="5222" y="41048"/>
                      </a:cubicBezTo>
                      <a:cubicBezTo>
                        <a:pt x="7763" y="47907"/>
                        <a:pt x="9614" y="54068"/>
                        <a:pt x="10956" y="59516"/>
                      </a:cubicBezTo>
                      <a:lnTo>
                        <a:pt x="10956" y="59522"/>
                      </a:lnTo>
                      <a:cubicBezTo>
                        <a:pt x="11005" y="59711"/>
                        <a:pt x="11051" y="59905"/>
                        <a:pt x="11101" y="60094"/>
                      </a:cubicBezTo>
                      <a:cubicBezTo>
                        <a:pt x="11109" y="60069"/>
                        <a:pt x="11122" y="60046"/>
                        <a:pt x="11130" y="60015"/>
                      </a:cubicBezTo>
                      <a:cubicBezTo>
                        <a:pt x="16724" y="76408"/>
                        <a:pt x="15347" y="85420"/>
                        <a:pt x="13988" y="89396"/>
                      </a:cubicBezTo>
                      <a:cubicBezTo>
                        <a:pt x="13922" y="89908"/>
                        <a:pt x="13870" y="90189"/>
                        <a:pt x="13866" y="90230"/>
                      </a:cubicBezTo>
                      <a:cubicBezTo>
                        <a:pt x="14072" y="90085"/>
                        <a:pt x="20692" y="85234"/>
                        <a:pt x="29659" y="58923"/>
                      </a:cubicBezTo>
                      <a:cubicBezTo>
                        <a:pt x="30760" y="55697"/>
                        <a:pt x="31893" y="52146"/>
                        <a:pt x="33057" y="48244"/>
                      </a:cubicBezTo>
                      <a:cubicBezTo>
                        <a:pt x="33680" y="46161"/>
                        <a:pt x="34211" y="44156"/>
                        <a:pt x="34665" y="42234"/>
                      </a:cubicBezTo>
                      <a:cubicBezTo>
                        <a:pt x="42102" y="10726"/>
                        <a:pt x="27877" y="467"/>
                        <a:pt x="17698" y="18"/>
                      </a:cubicBezTo>
                      <a:cubicBezTo>
                        <a:pt x="17433" y="6"/>
                        <a:pt x="17166" y="0"/>
                        <a:pt x="168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3"/>
                <p:cNvSpPr/>
                <p:nvPr/>
              </p:nvSpPr>
              <p:spPr>
                <a:xfrm>
                  <a:off x="3993879" y="1666766"/>
                  <a:ext cx="659809" cy="1225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3" h="56224" extrusionOk="0">
                      <a:moveTo>
                        <a:pt x="9834" y="1"/>
                      </a:moveTo>
                      <a:cubicBezTo>
                        <a:pt x="6794" y="1"/>
                        <a:pt x="4145" y="1126"/>
                        <a:pt x="2125" y="2395"/>
                      </a:cubicBezTo>
                      <a:cubicBezTo>
                        <a:pt x="1184" y="2989"/>
                        <a:pt x="464" y="3805"/>
                        <a:pt x="0" y="4742"/>
                      </a:cubicBezTo>
                      <a:cubicBezTo>
                        <a:pt x="257" y="5492"/>
                        <a:pt x="533" y="6260"/>
                        <a:pt x="822" y="7039"/>
                      </a:cubicBezTo>
                      <a:cubicBezTo>
                        <a:pt x="3363" y="13898"/>
                        <a:pt x="5214" y="20060"/>
                        <a:pt x="6555" y="25509"/>
                      </a:cubicBezTo>
                      <a:lnTo>
                        <a:pt x="6555" y="25514"/>
                      </a:lnTo>
                      <a:cubicBezTo>
                        <a:pt x="6613" y="25679"/>
                        <a:pt x="6670" y="25845"/>
                        <a:pt x="6728" y="26009"/>
                      </a:cubicBezTo>
                      <a:cubicBezTo>
                        <a:pt x="12322" y="42402"/>
                        <a:pt x="10945" y="51414"/>
                        <a:pt x="9586" y="55390"/>
                      </a:cubicBezTo>
                      <a:cubicBezTo>
                        <a:pt x="9520" y="55902"/>
                        <a:pt x="9468" y="56183"/>
                        <a:pt x="9464" y="56224"/>
                      </a:cubicBezTo>
                      <a:cubicBezTo>
                        <a:pt x="9670" y="56079"/>
                        <a:pt x="16290" y="51228"/>
                        <a:pt x="25257" y="24917"/>
                      </a:cubicBezTo>
                      <a:cubicBezTo>
                        <a:pt x="26358" y="21691"/>
                        <a:pt x="27491" y="18140"/>
                        <a:pt x="28655" y="14238"/>
                      </a:cubicBezTo>
                      <a:cubicBezTo>
                        <a:pt x="29278" y="12155"/>
                        <a:pt x="29809" y="10150"/>
                        <a:pt x="30263" y="8228"/>
                      </a:cubicBezTo>
                      <a:cubicBezTo>
                        <a:pt x="29649" y="6932"/>
                        <a:pt x="28412" y="5967"/>
                        <a:pt x="26882" y="5766"/>
                      </a:cubicBezTo>
                      <a:cubicBezTo>
                        <a:pt x="23281" y="5284"/>
                        <a:pt x="18965" y="3988"/>
                        <a:pt x="16409" y="1815"/>
                      </a:cubicBezTo>
                      <a:cubicBezTo>
                        <a:pt x="14088" y="507"/>
                        <a:pt x="11873" y="1"/>
                        <a:pt x="9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3"/>
                <p:cNvSpPr/>
                <p:nvPr/>
              </p:nvSpPr>
              <p:spPr>
                <a:xfrm>
                  <a:off x="4140517" y="2075090"/>
                  <a:ext cx="404000" cy="81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0" h="37494" extrusionOk="0">
                      <a:moveTo>
                        <a:pt x="10511" y="0"/>
                      </a:moveTo>
                      <a:cubicBezTo>
                        <a:pt x="10242" y="0"/>
                        <a:pt x="9966" y="13"/>
                        <a:pt x="9681" y="39"/>
                      </a:cubicBezTo>
                      <a:cubicBezTo>
                        <a:pt x="3087" y="655"/>
                        <a:pt x="652" y="5562"/>
                        <a:pt x="1" y="7279"/>
                      </a:cubicBezTo>
                      <a:cubicBezTo>
                        <a:pt x="5595" y="23672"/>
                        <a:pt x="4218" y="32684"/>
                        <a:pt x="2859" y="36660"/>
                      </a:cubicBezTo>
                      <a:cubicBezTo>
                        <a:pt x="2793" y="37172"/>
                        <a:pt x="2740" y="37452"/>
                        <a:pt x="2736" y="37493"/>
                      </a:cubicBezTo>
                      <a:cubicBezTo>
                        <a:pt x="2943" y="37348"/>
                        <a:pt x="9563" y="32498"/>
                        <a:pt x="18530" y="6186"/>
                      </a:cubicBezTo>
                      <a:cubicBezTo>
                        <a:pt x="17347" y="3472"/>
                        <a:pt x="14966" y="0"/>
                        <a:pt x="105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9" name="Google Shape;669;p33"/>
              <p:cNvSpPr/>
              <p:nvPr/>
            </p:nvSpPr>
            <p:spPr>
              <a:xfrm>
                <a:off x="5229334" y="-1170829"/>
                <a:ext cx="688733" cy="884346"/>
              </a:xfrm>
              <a:custGeom>
                <a:avLst/>
                <a:gdLst/>
                <a:ahLst/>
                <a:cxnLst/>
                <a:rect l="l" t="t" r="r" b="b"/>
                <a:pathLst>
                  <a:path w="19453" h="24978" extrusionOk="0">
                    <a:moveTo>
                      <a:pt x="4133" y="0"/>
                    </a:moveTo>
                    <a:cubicBezTo>
                      <a:pt x="3481" y="0"/>
                      <a:pt x="2876" y="92"/>
                      <a:pt x="2317" y="255"/>
                    </a:cubicBezTo>
                    <a:cubicBezTo>
                      <a:pt x="639" y="4214"/>
                      <a:pt x="0" y="9597"/>
                      <a:pt x="1109" y="16749"/>
                    </a:cubicBezTo>
                    <a:cubicBezTo>
                      <a:pt x="1177" y="16753"/>
                      <a:pt x="1245" y="16755"/>
                      <a:pt x="1314" y="16755"/>
                    </a:cubicBezTo>
                    <a:cubicBezTo>
                      <a:pt x="1509" y="16755"/>
                      <a:pt x="1708" y="16738"/>
                      <a:pt x="1905" y="16708"/>
                    </a:cubicBezTo>
                    <a:cubicBezTo>
                      <a:pt x="2595" y="16598"/>
                      <a:pt x="3277" y="16547"/>
                      <a:pt x="3949" y="16547"/>
                    </a:cubicBezTo>
                    <a:cubicBezTo>
                      <a:pt x="10972" y="16547"/>
                      <a:pt x="16895" y="22136"/>
                      <a:pt x="19453" y="24977"/>
                    </a:cubicBezTo>
                    <a:cubicBezTo>
                      <a:pt x="13388" y="16741"/>
                      <a:pt x="14713" y="3658"/>
                      <a:pt x="7386" y="692"/>
                    </a:cubicBezTo>
                    <a:cubicBezTo>
                      <a:pt x="6192" y="207"/>
                      <a:pt x="5109" y="0"/>
                      <a:pt x="41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0" name="Google Shape;670;p33"/>
            <p:cNvGrpSpPr/>
            <p:nvPr/>
          </p:nvGrpSpPr>
          <p:grpSpPr>
            <a:xfrm rot="4598490">
              <a:off x="-944670" y="4048166"/>
              <a:ext cx="2044514" cy="835048"/>
              <a:chOff x="4635110" y="2611804"/>
              <a:chExt cx="1258985" cy="514212"/>
            </a:xfrm>
          </p:grpSpPr>
          <p:sp>
            <p:nvSpPr>
              <p:cNvPr id="671" name="Google Shape;671;p33"/>
              <p:cNvSpPr/>
              <p:nvPr/>
            </p:nvSpPr>
            <p:spPr>
              <a:xfrm>
                <a:off x="4635110" y="2611804"/>
                <a:ext cx="1258985" cy="514212"/>
              </a:xfrm>
              <a:custGeom>
                <a:avLst/>
                <a:gdLst/>
                <a:ahLst/>
                <a:cxnLst/>
                <a:rect l="l" t="t" r="r" b="b"/>
                <a:pathLst>
                  <a:path w="57745" h="23585" extrusionOk="0">
                    <a:moveTo>
                      <a:pt x="35670" y="1"/>
                    </a:moveTo>
                    <a:cubicBezTo>
                      <a:pt x="31179" y="1"/>
                      <a:pt x="26962" y="723"/>
                      <a:pt x="23111" y="1855"/>
                    </a:cubicBezTo>
                    <a:cubicBezTo>
                      <a:pt x="21961" y="2193"/>
                      <a:pt x="20839" y="2568"/>
                      <a:pt x="19754" y="2973"/>
                    </a:cubicBezTo>
                    <a:cubicBezTo>
                      <a:pt x="19705" y="2993"/>
                      <a:pt x="19650" y="3009"/>
                      <a:pt x="19601" y="3030"/>
                    </a:cubicBezTo>
                    <a:cubicBezTo>
                      <a:pt x="12379" y="5749"/>
                      <a:pt x="6732" y="9717"/>
                      <a:pt x="3391" y="12430"/>
                    </a:cubicBezTo>
                    <a:cubicBezTo>
                      <a:pt x="3304" y="12509"/>
                      <a:pt x="3213" y="12579"/>
                      <a:pt x="3131" y="12650"/>
                    </a:cubicBezTo>
                    <a:cubicBezTo>
                      <a:pt x="1592" y="13917"/>
                      <a:pt x="586" y="14886"/>
                      <a:pt x="190" y="15278"/>
                    </a:cubicBezTo>
                    <a:cubicBezTo>
                      <a:pt x="162" y="15303"/>
                      <a:pt x="137" y="15327"/>
                      <a:pt x="116" y="15349"/>
                    </a:cubicBezTo>
                    <a:lnTo>
                      <a:pt x="58" y="15406"/>
                    </a:lnTo>
                    <a:lnTo>
                      <a:pt x="0" y="15464"/>
                    </a:lnTo>
                    <a:cubicBezTo>
                      <a:pt x="761" y="15396"/>
                      <a:pt x="1502" y="15364"/>
                      <a:pt x="2228" y="15364"/>
                    </a:cubicBezTo>
                    <a:cubicBezTo>
                      <a:pt x="8575" y="15364"/>
                      <a:pt x="13833" y="17805"/>
                      <a:pt x="21998" y="20165"/>
                    </a:cubicBezTo>
                    <a:cubicBezTo>
                      <a:pt x="22006" y="20169"/>
                      <a:pt x="22011" y="20169"/>
                      <a:pt x="22019" y="20174"/>
                    </a:cubicBezTo>
                    <a:cubicBezTo>
                      <a:pt x="26170" y="21374"/>
                      <a:pt x="31074" y="22553"/>
                      <a:pt x="37251" y="23378"/>
                    </a:cubicBezTo>
                    <a:cubicBezTo>
                      <a:pt x="38284" y="23513"/>
                      <a:pt x="39260" y="23584"/>
                      <a:pt x="40189" y="23584"/>
                    </a:cubicBezTo>
                    <a:cubicBezTo>
                      <a:pt x="40232" y="23585"/>
                      <a:pt x="40276" y="23585"/>
                      <a:pt x="40319" y="23585"/>
                    </a:cubicBezTo>
                    <a:cubicBezTo>
                      <a:pt x="57107" y="23585"/>
                      <a:pt x="57745" y="3049"/>
                      <a:pt x="43908" y="823"/>
                    </a:cubicBezTo>
                    <a:cubicBezTo>
                      <a:pt x="41078" y="253"/>
                      <a:pt x="38326" y="1"/>
                      <a:pt x="356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5062466" y="2652268"/>
                <a:ext cx="448848" cy="473747"/>
              </a:xfrm>
              <a:custGeom>
                <a:avLst/>
                <a:gdLst/>
                <a:ahLst/>
                <a:cxnLst/>
                <a:rect l="l" t="t" r="r" b="b"/>
                <a:pathLst>
                  <a:path w="20587" h="21729" extrusionOk="0">
                    <a:moveTo>
                      <a:pt x="3511" y="1"/>
                    </a:moveTo>
                    <a:cubicBezTo>
                      <a:pt x="2360" y="338"/>
                      <a:pt x="1238" y="713"/>
                      <a:pt x="154" y="1119"/>
                    </a:cubicBezTo>
                    <a:cubicBezTo>
                      <a:pt x="105" y="1138"/>
                      <a:pt x="49" y="1154"/>
                      <a:pt x="1" y="1177"/>
                    </a:cubicBezTo>
                    <a:cubicBezTo>
                      <a:pt x="6394" y="7098"/>
                      <a:pt x="3165" y="16376"/>
                      <a:pt x="2397" y="18309"/>
                    </a:cubicBezTo>
                    <a:cubicBezTo>
                      <a:pt x="2339" y="18453"/>
                      <a:pt x="2293" y="18557"/>
                      <a:pt x="2269" y="18615"/>
                    </a:cubicBezTo>
                    <a:cubicBezTo>
                      <a:pt x="2318" y="18512"/>
                      <a:pt x="2371" y="18417"/>
                      <a:pt x="2417" y="18318"/>
                    </a:cubicBezTo>
                    <a:cubicBezTo>
                      <a:pt x="6568" y="19518"/>
                      <a:pt x="11472" y="20697"/>
                      <a:pt x="17649" y="21522"/>
                    </a:cubicBezTo>
                    <a:cubicBezTo>
                      <a:pt x="18682" y="21657"/>
                      <a:pt x="19658" y="21728"/>
                      <a:pt x="20587" y="21728"/>
                    </a:cubicBezTo>
                    <a:cubicBezTo>
                      <a:pt x="20550" y="21394"/>
                      <a:pt x="20439" y="21059"/>
                      <a:pt x="20250" y="20743"/>
                    </a:cubicBezTo>
                    <a:cubicBezTo>
                      <a:pt x="19275" y="19128"/>
                      <a:pt x="18529" y="16841"/>
                      <a:pt x="18525" y="13629"/>
                    </a:cubicBezTo>
                    <a:cubicBezTo>
                      <a:pt x="18509" y="4306"/>
                      <a:pt x="11209" y="1510"/>
                      <a:pt x="11209" y="1510"/>
                    </a:cubicBezTo>
                    <a:cubicBezTo>
                      <a:pt x="9529" y="384"/>
                      <a:pt x="6270" y="55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4635131" y="2676555"/>
                <a:ext cx="583391" cy="381500"/>
              </a:xfrm>
              <a:custGeom>
                <a:avLst/>
                <a:gdLst/>
                <a:ahLst/>
                <a:cxnLst/>
                <a:rect l="l" t="t" r="r" b="b"/>
                <a:pathLst>
                  <a:path w="26758" h="17498" extrusionOk="0">
                    <a:moveTo>
                      <a:pt x="19755" y="1"/>
                    </a:moveTo>
                    <a:cubicBezTo>
                      <a:pt x="19706" y="20"/>
                      <a:pt x="19650" y="37"/>
                      <a:pt x="19602" y="59"/>
                    </a:cubicBezTo>
                    <a:cubicBezTo>
                      <a:pt x="12379" y="2777"/>
                      <a:pt x="6732" y="6745"/>
                      <a:pt x="3391" y="9459"/>
                    </a:cubicBezTo>
                    <a:cubicBezTo>
                      <a:pt x="3304" y="9538"/>
                      <a:pt x="3214" y="9608"/>
                      <a:pt x="3131" y="9677"/>
                    </a:cubicBezTo>
                    <a:cubicBezTo>
                      <a:pt x="1646" y="10957"/>
                      <a:pt x="598" y="11926"/>
                      <a:pt x="190" y="12307"/>
                    </a:cubicBezTo>
                    <a:cubicBezTo>
                      <a:pt x="163" y="12330"/>
                      <a:pt x="138" y="12355"/>
                      <a:pt x="117" y="12376"/>
                    </a:cubicBezTo>
                    <a:lnTo>
                      <a:pt x="59" y="12434"/>
                    </a:lnTo>
                    <a:lnTo>
                      <a:pt x="1" y="12492"/>
                    </a:lnTo>
                    <a:cubicBezTo>
                      <a:pt x="762" y="12425"/>
                      <a:pt x="1503" y="12393"/>
                      <a:pt x="2230" y="12393"/>
                    </a:cubicBezTo>
                    <a:cubicBezTo>
                      <a:pt x="8575" y="12393"/>
                      <a:pt x="13834" y="14832"/>
                      <a:pt x="21998" y="17194"/>
                    </a:cubicBezTo>
                    <a:cubicBezTo>
                      <a:pt x="21940" y="17337"/>
                      <a:pt x="21894" y="17441"/>
                      <a:pt x="21870" y="17498"/>
                    </a:cubicBezTo>
                    <a:cubicBezTo>
                      <a:pt x="21919" y="17397"/>
                      <a:pt x="21972" y="17300"/>
                      <a:pt x="22018" y="17202"/>
                    </a:cubicBezTo>
                    <a:cubicBezTo>
                      <a:pt x="26757" y="7397"/>
                      <a:pt x="22253" y="2044"/>
                      <a:pt x="197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33"/>
            <p:cNvSpPr/>
            <p:nvPr/>
          </p:nvSpPr>
          <p:spPr>
            <a:xfrm>
              <a:off x="-63775" y="-114525"/>
              <a:ext cx="3843050" cy="596750"/>
            </a:xfrm>
            <a:custGeom>
              <a:avLst/>
              <a:gdLst/>
              <a:ahLst/>
              <a:cxnLst/>
              <a:rect l="l" t="t" r="r" b="b"/>
              <a:pathLst>
                <a:path w="153722" h="23870" extrusionOk="0">
                  <a:moveTo>
                    <a:pt x="0" y="0"/>
                  </a:moveTo>
                  <a:cubicBezTo>
                    <a:pt x="2066" y="9641"/>
                    <a:pt x="13125" y="17652"/>
                    <a:pt x="22931" y="18684"/>
                  </a:cubicBezTo>
                  <a:cubicBezTo>
                    <a:pt x="38026" y="20272"/>
                    <a:pt x="53216" y="14820"/>
                    <a:pt x="68368" y="15712"/>
                  </a:cubicBezTo>
                  <a:cubicBezTo>
                    <a:pt x="83029" y="16575"/>
                    <a:pt x="97011" y="23114"/>
                    <a:pt x="111682" y="23780"/>
                  </a:cubicBezTo>
                  <a:cubicBezTo>
                    <a:pt x="127494" y="24498"/>
                    <a:pt x="153722" y="17528"/>
                    <a:pt x="153722" y="1699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" name="Google Shape;675;p33"/>
            <p:cNvSpPr/>
            <p:nvPr/>
          </p:nvSpPr>
          <p:spPr>
            <a:xfrm>
              <a:off x="-233625" y="1933964"/>
              <a:ext cx="661025" cy="1307750"/>
            </a:xfrm>
            <a:custGeom>
              <a:avLst/>
              <a:gdLst/>
              <a:ahLst/>
              <a:cxnLst/>
              <a:rect l="l" t="t" r="r" b="b"/>
              <a:pathLst>
                <a:path w="26441" h="52310" extrusionOk="0">
                  <a:moveTo>
                    <a:pt x="0" y="1290"/>
                  </a:moveTo>
                  <a:cubicBezTo>
                    <a:pt x="6031" y="-720"/>
                    <a:pt x="16323" y="-790"/>
                    <a:pt x="18685" y="5112"/>
                  </a:cubicBezTo>
                  <a:cubicBezTo>
                    <a:pt x="19923" y="8205"/>
                    <a:pt x="22120" y="11817"/>
                    <a:pt x="20808" y="14879"/>
                  </a:cubicBezTo>
                  <a:cubicBezTo>
                    <a:pt x="18954" y="19204"/>
                    <a:pt x="15046" y="23385"/>
                    <a:pt x="15712" y="28043"/>
                  </a:cubicBezTo>
                  <a:cubicBezTo>
                    <a:pt x="16698" y="34943"/>
                    <a:pt x="29020" y="40068"/>
                    <a:pt x="25903" y="46303"/>
                  </a:cubicBezTo>
                  <a:cubicBezTo>
                    <a:pt x="23260" y="51590"/>
                    <a:pt x="14406" y="53593"/>
                    <a:pt x="8918" y="51398"/>
                  </a:cubicBezTo>
                  <a:cubicBezTo>
                    <a:pt x="6221" y="50320"/>
                    <a:pt x="4872" y="47195"/>
                    <a:pt x="2548" y="45453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" name="Google Shape;676;p33"/>
            <p:cNvSpPr/>
            <p:nvPr/>
          </p:nvSpPr>
          <p:spPr>
            <a:xfrm>
              <a:off x="6857925" y="4657016"/>
              <a:ext cx="2717725" cy="642675"/>
            </a:xfrm>
            <a:custGeom>
              <a:avLst/>
              <a:gdLst/>
              <a:ahLst/>
              <a:cxnLst/>
              <a:rect l="l" t="t" r="r" b="b"/>
              <a:pathLst>
                <a:path w="108709" h="25707" extrusionOk="0">
                  <a:moveTo>
                    <a:pt x="0" y="25707"/>
                  </a:moveTo>
                  <a:cubicBezTo>
                    <a:pt x="3159" y="18338"/>
                    <a:pt x="9927" y="10887"/>
                    <a:pt x="17835" y="9571"/>
                  </a:cubicBezTo>
                  <a:cubicBezTo>
                    <a:pt x="30218" y="7510"/>
                    <a:pt x="42688" y="15205"/>
                    <a:pt x="55204" y="14242"/>
                  </a:cubicBezTo>
                  <a:cubicBezTo>
                    <a:pt x="61524" y="13756"/>
                    <a:pt x="66241" y="8006"/>
                    <a:pt x="71765" y="4899"/>
                  </a:cubicBezTo>
                  <a:cubicBezTo>
                    <a:pt x="82505" y="-1141"/>
                    <a:pt x="99996" y="-2540"/>
                    <a:pt x="108709" y="6173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7" name="Google Shape;677;p33"/>
            <p:cNvSpPr/>
            <p:nvPr/>
          </p:nvSpPr>
          <p:spPr>
            <a:xfrm>
              <a:off x="6322575" y="-127000"/>
              <a:ext cx="2399250" cy="621700"/>
            </a:xfrm>
            <a:custGeom>
              <a:avLst/>
              <a:gdLst/>
              <a:ahLst/>
              <a:cxnLst/>
              <a:rect l="l" t="t" r="r" b="b"/>
              <a:pathLst>
                <a:path w="95970" h="24868" extrusionOk="0">
                  <a:moveTo>
                    <a:pt x="0" y="0"/>
                  </a:moveTo>
                  <a:cubicBezTo>
                    <a:pt x="6067" y="12128"/>
                    <a:pt x="19709" y="28100"/>
                    <a:pt x="32698" y="24204"/>
                  </a:cubicBezTo>
                  <a:cubicBezTo>
                    <a:pt x="43332" y="21014"/>
                    <a:pt x="53105" y="14541"/>
                    <a:pt x="64122" y="13163"/>
                  </a:cubicBezTo>
                  <a:cubicBezTo>
                    <a:pt x="70542" y="12360"/>
                    <a:pt x="77342" y="19239"/>
                    <a:pt x="83231" y="16561"/>
                  </a:cubicBezTo>
                  <a:cubicBezTo>
                    <a:pt x="86813" y="14932"/>
                    <a:pt x="90157" y="12448"/>
                    <a:pt x="92573" y="9342"/>
                  </a:cubicBezTo>
                  <a:cubicBezTo>
                    <a:pt x="93755" y="7822"/>
                    <a:pt x="94045" y="4671"/>
                    <a:pt x="95970" y="467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4" r:id="rId6"/>
    <p:sldLayoutId id="2147483668" r:id="rId7"/>
    <p:sldLayoutId id="2147483678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>
          <a:xfrm rot="-519">
            <a:off x="2469246" y="1196220"/>
            <a:ext cx="3735081" cy="374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layfair Display" panose="00000500000000000000" pitchFamily="2" charset="0"/>
              </a:rPr>
              <a:t> </a:t>
            </a:r>
            <a:r>
              <a:rPr lang="en-US" sz="1600" b="1">
                <a:effectLst/>
                <a:latin typeface="Playfair Display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 ÁN CÔNG NGHỆ THÔNG TIN 2</a:t>
            </a:r>
            <a:endParaRPr lang="en-US">
              <a:latin typeface="Playfair Display" panose="00000500000000000000" pitchFamily="2" charset="0"/>
            </a:endParaRPr>
          </a:p>
        </p:txBody>
      </p:sp>
      <p:sp>
        <p:nvSpPr>
          <p:cNvPr id="720" name="Google Shape;720;p38"/>
          <p:cNvSpPr txBox="1">
            <a:spLocks noGrp="1"/>
          </p:cNvSpPr>
          <p:nvPr>
            <p:ph type="ctrTitle"/>
          </p:nvPr>
        </p:nvSpPr>
        <p:spPr>
          <a:xfrm>
            <a:off x="1294000" y="1935527"/>
            <a:ext cx="6357600" cy="1648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XÂY DỰNG WEBSITE ĐĂNG TIN TUYỂN DỤNG CỦA DOANH NGHIỆP CHO SINH VIÊN TDTU SỬ DỤNG CÔNG NGHỆ NODEJS VÀ REACT</a:t>
            </a:r>
            <a:br>
              <a:rPr lang="en-US" sz="1600"/>
            </a:br>
            <a:endParaRPr sz="1600"/>
          </a:p>
        </p:txBody>
      </p:sp>
      <p:grpSp>
        <p:nvGrpSpPr>
          <p:cNvPr id="721" name="Google Shape;721;p38"/>
          <p:cNvGrpSpPr/>
          <p:nvPr/>
        </p:nvGrpSpPr>
        <p:grpSpPr>
          <a:xfrm rot="-4089640">
            <a:off x="7212213" y="-1252813"/>
            <a:ext cx="1648340" cy="3532522"/>
            <a:chOff x="3897908" y="925378"/>
            <a:chExt cx="917951" cy="1967240"/>
          </a:xfrm>
        </p:grpSpPr>
        <p:sp>
          <p:nvSpPr>
            <p:cNvPr id="722" name="Google Shape;722;p38"/>
            <p:cNvSpPr/>
            <p:nvPr/>
          </p:nvSpPr>
          <p:spPr>
            <a:xfrm>
              <a:off x="3897908" y="925378"/>
              <a:ext cx="917951" cy="1967240"/>
            </a:xfrm>
            <a:custGeom>
              <a:avLst/>
              <a:gdLst/>
              <a:ahLst/>
              <a:cxnLst/>
              <a:rect l="l" t="t" r="r" b="b"/>
              <a:pathLst>
                <a:path w="42103" h="90230" extrusionOk="0">
                  <a:moveTo>
                    <a:pt x="16897" y="0"/>
                  </a:moveTo>
                  <a:cubicBezTo>
                    <a:pt x="11354" y="0"/>
                    <a:pt x="5245" y="2559"/>
                    <a:pt x="2317" y="9476"/>
                  </a:cubicBezTo>
                  <a:cubicBezTo>
                    <a:pt x="638" y="13435"/>
                    <a:pt x="1" y="18819"/>
                    <a:pt x="1109" y="25970"/>
                  </a:cubicBezTo>
                  <a:cubicBezTo>
                    <a:pt x="1690" y="29725"/>
                    <a:pt x="2750" y="33968"/>
                    <a:pt x="4401" y="38750"/>
                  </a:cubicBezTo>
                  <a:cubicBezTo>
                    <a:pt x="4658" y="39501"/>
                    <a:pt x="4934" y="40267"/>
                    <a:pt x="5222" y="41048"/>
                  </a:cubicBezTo>
                  <a:cubicBezTo>
                    <a:pt x="7763" y="47907"/>
                    <a:pt x="9614" y="54068"/>
                    <a:pt x="10956" y="59516"/>
                  </a:cubicBezTo>
                  <a:lnTo>
                    <a:pt x="10956" y="59522"/>
                  </a:lnTo>
                  <a:cubicBezTo>
                    <a:pt x="11005" y="59711"/>
                    <a:pt x="11051" y="59905"/>
                    <a:pt x="11101" y="60094"/>
                  </a:cubicBezTo>
                  <a:cubicBezTo>
                    <a:pt x="11109" y="60069"/>
                    <a:pt x="11122" y="60046"/>
                    <a:pt x="11130" y="60015"/>
                  </a:cubicBezTo>
                  <a:cubicBezTo>
                    <a:pt x="16724" y="76408"/>
                    <a:pt x="15347" y="85420"/>
                    <a:pt x="13988" y="89396"/>
                  </a:cubicBezTo>
                  <a:cubicBezTo>
                    <a:pt x="13922" y="89908"/>
                    <a:pt x="13870" y="90189"/>
                    <a:pt x="13866" y="90230"/>
                  </a:cubicBezTo>
                  <a:cubicBezTo>
                    <a:pt x="14072" y="90085"/>
                    <a:pt x="20692" y="85234"/>
                    <a:pt x="29659" y="58923"/>
                  </a:cubicBezTo>
                  <a:cubicBezTo>
                    <a:pt x="30760" y="55697"/>
                    <a:pt x="31893" y="52146"/>
                    <a:pt x="33057" y="48244"/>
                  </a:cubicBezTo>
                  <a:cubicBezTo>
                    <a:pt x="33680" y="46161"/>
                    <a:pt x="34211" y="44156"/>
                    <a:pt x="34665" y="42234"/>
                  </a:cubicBezTo>
                  <a:cubicBezTo>
                    <a:pt x="42102" y="10726"/>
                    <a:pt x="27877" y="467"/>
                    <a:pt x="17698" y="18"/>
                  </a:cubicBezTo>
                  <a:cubicBezTo>
                    <a:pt x="17433" y="6"/>
                    <a:pt x="17166" y="0"/>
                    <a:pt x="16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993879" y="1666766"/>
              <a:ext cx="659809" cy="1225824"/>
            </a:xfrm>
            <a:custGeom>
              <a:avLst/>
              <a:gdLst/>
              <a:ahLst/>
              <a:cxnLst/>
              <a:rect l="l" t="t" r="r" b="b"/>
              <a:pathLst>
                <a:path w="30263" h="56224" extrusionOk="0">
                  <a:moveTo>
                    <a:pt x="9834" y="1"/>
                  </a:moveTo>
                  <a:cubicBezTo>
                    <a:pt x="6794" y="1"/>
                    <a:pt x="4145" y="1126"/>
                    <a:pt x="2125" y="2395"/>
                  </a:cubicBezTo>
                  <a:cubicBezTo>
                    <a:pt x="1184" y="2989"/>
                    <a:pt x="464" y="3805"/>
                    <a:pt x="0" y="4742"/>
                  </a:cubicBezTo>
                  <a:cubicBezTo>
                    <a:pt x="257" y="5492"/>
                    <a:pt x="533" y="6260"/>
                    <a:pt x="822" y="7039"/>
                  </a:cubicBezTo>
                  <a:cubicBezTo>
                    <a:pt x="3363" y="13898"/>
                    <a:pt x="5214" y="20060"/>
                    <a:pt x="6555" y="25509"/>
                  </a:cubicBezTo>
                  <a:lnTo>
                    <a:pt x="6555" y="25514"/>
                  </a:lnTo>
                  <a:cubicBezTo>
                    <a:pt x="6613" y="25679"/>
                    <a:pt x="6670" y="25845"/>
                    <a:pt x="6728" y="26009"/>
                  </a:cubicBezTo>
                  <a:cubicBezTo>
                    <a:pt x="12322" y="42402"/>
                    <a:pt x="10945" y="51414"/>
                    <a:pt x="9586" y="55390"/>
                  </a:cubicBezTo>
                  <a:cubicBezTo>
                    <a:pt x="9520" y="55902"/>
                    <a:pt x="9468" y="56183"/>
                    <a:pt x="9464" y="56224"/>
                  </a:cubicBezTo>
                  <a:cubicBezTo>
                    <a:pt x="9670" y="56079"/>
                    <a:pt x="16290" y="51228"/>
                    <a:pt x="25257" y="24917"/>
                  </a:cubicBezTo>
                  <a:cubicBezTo>
                    <a:pt x="26358" y="21691"/>
                    <a:pt x="27491" y="18140"/>
                    <a:pt x="28655" y="14238"/>
                  </a:cubicBezTo>
                  <a:cubicBezTo>
                    <a:pt x="29278" y="12155"/>
                    <a:pt x="29809" y="10150"/>
                    <a:pt x="30263" y="8228"/>
                  </a:cubicBezTo>
                  <a:cubicBezTo>
                    <a:pt x="29649" y="6932"/>
                    <a:pt x="28412" y="5967"/>
                    <a:pt x="26882" y="5766"/>
                  </a:cubicBezTo>
                  <a:cubicBezTo>
                    <a:pt x="23281" y="5284"/>
                    <a:pt x="18965" y="3988"/>
                    <a:pt x="16409" y="1815"/>
                  </a:cubicBezTo>
                  <a:cubicBezTo>
                    <a:pt x="14088" y="507"/>
                    <a:pt x="11873" y="1"/>
                    <a:pt x="9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140517" y="2075090"/>
              <a:ext cx="404000" cy="817463"/>
            </a:xfrm>
            <a:custGeom>
              <a:avLst/>
              <a:gdLst/>
              <a:ahLst/>
              <a:cxnLst/>
              <a:rect l="l" t="t" r="r" b="b"/>
              <a:pathLst>
                <a:path w="18530" h="37494" extrusionOk="0">
                  <a:moveTo>
                    <a:pt x="10511" y="0"/>
                  </a:moveTo>
                  <a:cubicBezTo>
                    <a:pt x="10242" y="0"/>
                    <a:pt x="9966" y="13"/>
                    <a:pt x="9681" y="39"/>
                  </a:cubicBezTo>
                  <a:cubicBezTo>
                    <a:pt x="3087" y="655"/>
                    <a:pt x="652" y="5562"/>
                    <a:pt x="1" y="7279"/>
                  </a:cubicBezTo>
                  <a:cubicBezTo>
                    <a:pt x="5595" y="23672"/>
                    <a:pt x="4218" y="32684"/>
                    <a:pt x="2859" y="36660"/>
                  </a:cubicBezTo>
                  <a:cubicBezTo>
                    <a:pt x="2793" y="37172"/>
                    <a:pt x="2740" y="37452"/>
                    <a:pt x="2736" y="37493"/>
                  </a:cubicBezTo>
                  <a:cubicBezTo>
                    <a:pt x="2943" y="37348"/>
                    <a:pt x="9563" y="32498"/>
                    <a:pt x="18530" y="6186"/>
                  </a:cubicBezTo>
                  <a:cubicBezTo>
                    <a:pt x="17347" y="3472"/>
                    <a:pt x="14966" y="0"/>
                    <a:pt x="10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38"/>
          <p:cNvSpPr/>
          <p:nvPr/>
        </p:nvSpPr>
        <p:spPr>
          <a:xfrm>
            <a:off x="4322038" y="1670930"/>
            <a:ext cx="29499" cy="35189"/>
          </a:xfrm>
          <a:custGeom>
            <a:avLst/>
            <a:gdLst/>
            <a:ahLst/>
            <a:cxnLst/>
            <a:rect l="l" t="t" r="r" b="b"/>
            <a:pathLst>
              <a:path w="1353" h="1614" extrusionOk="0">
                <a:moveTo>
                  <a:pt x="1" y="0"/>
                </a:moveTo>
                <a:lnTo>
                  <a:pt x="1" y="0"/>
                </a:lnTo>
                <a:cubicBezTo>
                  <a:pt x="414" y="563"/>
                  <a:pt x="863" y="1102"/>
                  <a:pt x="1353" y="1613"/>
                </a:cubicBezTo>
                <a:cubicBezTo>
                  <a:pt x="1296" y="1540"/>
                  <a:pt x="819" y="913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8"/>
          <p:cNvGrpSpPr/>
          <p:nvPr/>
        </p:nvGrpSpPr>
        <p:grpSpPr>
          <a:xfrm>
            <a:off x="-969599" y="2380599"/>
            <a:ext cx="2390741" cy="3025257"/>
            <a:chOff x="5046136" y="309175"/>
            <a:chExt cx="1331370" cy="1684723"/>
          </a:xfrm>
        </p:grpSpPr>
        <p:sp>
          <p:nvSpPr>
            <p:cNvPr id="727" name="Google Shape;727;p38"/>
            <p:cNvSpPr/>
            <p:nvPr/>
          </p:nvSpPr>
          <p:spPr>
            <a:xfrm>
              <a:off x="5046136" y="309175"/>
              <a:ext cx="1331370" cy="1684723"/>
            </a:xfrm>
            <a:custGeom>
              <a:avLst/>
              <a:gdLst/>
              <a:ahLst/>
              <a:cxnLst/>
              <a:rect l="l" t="t" r="r" b="b"/>
              <a:pathLst>
                <a:path w="61065" h="77272" extrusionOk="0">
                  <a:moveTo>
                    <a:pt x="45700" y="0"/>
                  </a:moveTo>
                  <a:cubicBezTo>
                    <a:pt x="34915" y="0"/>
                    <a:pt x="24087" y="10005"/>
                    <a:pt x="19977" y="36433"/>
                  </a:cubicBezTo>
                  <a:cubicBezTo>
                    <a:pt x="19387" y="40221"/>
                    <a:pt x="18637" y="43698"/>
                    <a:pt x="17774" y="46877"/>
                  </a:cubicBezTo>
                  <a:cubicBezTo>
                    <a:pt x="17033" y="49617"/>
                    <a:pt x="16204" y="52139"/>
                    <a:pt x="15324" y="54459"/>
                  </a:cubicBezTo>
                  <a:cubicBezTo>
                    <a:pt x="15312" y="54496"/>
                    <a:pt x="15299" y="54529"/>
                    <a:pt x="15283" y="54562"/>
                  </a:cubicBezTo>
                  <a:cubicBezTo>
                    <a:pt x="8969" y="71153"/>
                    <a:pt x="1" y="77224"/>
                    <a:pt x="1" y="77224"/>
                  </a:cubicBezTo>
                  <a:cubicBezTo>
                    <a:pt x="1086" y="77256"/>
                    <a:pt x="2158" y="77271"/>
                    <a:pt x="3215" y="77271"/>
                  </a:cubicBezTo>
                  <a:cubicBezTo>
                    <a:pt x="12625" y="77271"/>
                    <a:pt x="20901" y="76045"/>
                    <a:pt x="27991" y="74176"/>
                  </a:cubicBezTo>
                  <a:cubicBezTo>
                    <a:pt x="28000" y="74176"/>
                    <a:pt x="28004" y="74171"/>
                    <a:pt x="28013" y="74171"/>
                  </a:cubicBezTo>
                  <a:lnTo>
                    <a:pt x="28013" y="74166"/>
                  </a:lnTo>
                  <a:cubicBezTo>
                    <a:pt x="39029" y="71267"/>
                    <a:pt x="47167" y="66803"/>
                    <a:pt x="52208" y="62959"/>
                  </a:cubicBezTo>
                  <a:cubicBezTo>
                    <a:pt x="52220" y="62951"/>
                    <a:pt x="52236" y="62942"/>
                    <a:pt x="52249" y="62929"/>
                  </a:cubicBezTo>
                  <a:cubicBezTo>
                    <a:pt x="54686" y="61065"/>
                    <a:pt x="56395" y="59350"/>
                    <a:pt x="57348" y="58025"/>
                  </a:cubicBezTo>
                  <a:cubicBezTo>
                    <a:pt x="61065" y="52865"/>
                    <a:pt x="57587" y="47317"/>
                    <a:pt x="53296" y="47317"/>
                  </a:cubicBezTo>
                  <a:cubicBezTo>
                    <a:pt x="52892" y="47317"/>
                    <a:pt x="52481" y="47366"/>
                    <a:pt x="52068" y="47470"/>
                  </a:cubicBezTo>
                  <a:cubicBezTo>
                    <a:pt x="50438" y="47877"/>
                    <a:pt x="48392" y="48368"/>
                    <a:pt x="46863" y="48368"/>
                  </a:cubicBezTo>
                  <a:cubicBezTo>
                    <a:pt x="43890" y="48368"/>
                    <a:pt x="42867" y="46516"/>
                    <a:pt x="50628" y="38609"/>
                  </a:cubicBezTo>
                  <a:cubicBezTo>
                    <a:pt x="56366" y="32769"/>
                    <a:pt x="59417" y="24395"/>
                    <a:pt x="59615" y="16966"/>
                  </a:cubicBezTo>
                  <a:cubicBezTo>
                    <a:pt x="59826" y="9166"/>
                    <a:pt x="56899" y="2402"/>
                    <a:pt x="50628" y="681"/>
                  </a:cubicBezTo>
                  <a:cubicBezTo>
                    <a:pt x="49003" y="235"/>
                    <a:pt x="47352" y="0"/>
                    <a:pt x="45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5438632" y="602713"/>
              <a:ext cx="938837" cy="1079093"/>
            </a:xfrm>
            <a:custGeom>
              <a:avLst/>
              <a:gdLst/>
              <a:ahLst/>
              <a:cxnLst/>
              <a:rect l="l" t="t" r="r" b="b"/>
              <a:pathLst>
                <a:path w="43061" h="49494" extrusionOk="0">
                  <a:moveTo>
                    <a:pt x="34941" y="1"/>
                  </a:moveTo>
                  <a:cubicBezTo>
                    <a:pt x="33091" y="1"/>
                    <a:pt x="30960" y="733"/>
                    <a:pt x="28613" y="2772"/>
                  </a:cubicBezTo>
                  <a:cubicBezTo>
                    <a:pt x="20282" y="10016"/>
                    <a:pt x="13942" y="33014"/>
                    <a:pt x="0" y="33014"/>
                  </a:cubicBezTo>
                  <a:cubicBezTo>
                    <a:pt x="0" y="33014"/>
                    <a:pt x="624" y="40700"/>
                    <a:pt x="5879" y="42308"/>
                  </a:cubicBezTo>
                  <a:cubicBezTo>
                    <a:pt x="6493" y="42496"/>
                    <a:pt x="7171" y="42601"/>
                    <a:pt x="7919" y="42601"/>
                  </a:cubicBezTo>
                  <a:cubicBezTo>
                    <a:pt x="9221" y="42601"/>
                    <a:pt x="10735" y="42283"/>
                    <a:pt x="12495" y="41529"/>
                  </a:cubicBezTo>
                  <a:cubicBezTo>
                    <a:pt x="16696" y="39727"/>
                    <a:pt x="20456" y="38614"/>
                    <a:pt x="23647" y="38614"/>
                  </a:cubicBezTo>
                  <a:cubicBezTo>
                    <a:pt x="28886" y="38614"/>
                    <a:pt x="32592" y="41614"/>
                    <a:pt x="34204" y="49494"/>
                  </a:cubicBezTo>
                  <a:cubicBezTo>
                    <a:pt x="34215" y="49485"/>
                    <a:pt x="34231" y="49477"/>
                    <a:pt x="34244" y="49463"/>
                  </a:cubicBezTo>
                  <a:cubicBezTo>
                    <a:pt x="36681" y="47599"/>
                    <a:pt x="38390" y="45884"/>
                    <a:pt x="39344" y="44559"/>
                  </a:cubicBezTo>
                  <a:cubicBezTo>
                    <a:pt x="43061" y="39399"/>
                    <a:pt x="39586" y="33854"/>
                    <a:pt x="35293" y="33854"/>
                  </a:cubicBezTo>
                  <a:cubicBezTo>
                    <a:pt x="34888" y="33854"/>
                    <a:pt x="34476" y="33903"/>
                    <a:pt x="34061" y="34007"/>
                  </a:cubicBezTo>
                  <a:cubicBezTo>
                    <a:pt x="32431" y="34415"/>
                    <a:pt x="30385" y="34905"/>
                    <a:pt x="28856" y="34905"/>
                  </a:cubicBezTo>
                  <a:cubicBezTo>
                    <a:pt x="25885" y="34905"/>
                    <a:pt x="24862" y="33054"/>
                    <a:pt x="32622" y="25146"/>
                  </a:cubicBezTo>
                  <a:cubicBezTo>
                    <a:pt x="38359" y="19306"/>
                    <a:pt x="41412" y="10933"/>
                    <a:pt x="41609" y="3503"/>
                  </a:cubicBezTo>
                  <a:cubicBezTo>
                    <a:pt x="40394" y="2091"/>
                    <a:pt x="38068" y="1"/>
                    <a:pt x="34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379331" y="1322430"/>
              <a:ext cx="805951" cy="603689"/>
            </a:xfrm>
            <a:custGeom>
              <a:avLst/>
              <a:gdLst/>
              <a:ahLst/>
              <a:cxnLst/>
              <a:rect l="l" t="t" r="r" b="b"/>
              <a:pathLst>
                <a:path w="36966" h="27689" extrusionOk="0">
                  <a:moveTo>
                    <a:pt x="2722" y="1"/>
                  </a:moveTo>
                  <a:lnTo>
                    <a:pt x="2491" y="397"/>
                  </a:lnTo>
                  <a:cubicBezTo>
                    <a:pt x="1750" y="3138"/>
                    <a:pt x="921" y="5661"/>
                    <a:pt x="41" y="7979"/>
                  </a:cubicBezTo>
                  <a:cubicBezTo>
                    <a:pt x="29" y="8018"/>
                    <a:pt x="16" y="8050"/>
                    <a:pt x="0" y="8083"/>
                  </a:cubicBezTo>
                  <a:cubicBezTo>
                    <a:pt x="9334" y="12138"/>
                    <a:pt x="11954" y="18973"/>
                    <a:pt x="12605" y="23506"/>
                  </a:cubicBezTo>
                  <a:cubicBezTo>
                    <a:pt x="12605" y="23519"/>
                    <a:pt x="12605" y="23529"/>
                    <a:pt x="12609" y="23543"/>
                  </a:cubicBezTo>
                  <a:cubicBezTo>
                    <a:pt x="12883" y="25495"/>
                    <a:pt x="12796" y="27012"/>
                    <a:pt x="12730" y="27688"/>
                  </a:cubicBezTo>
                  <a:cubicBezTo>
                    <a:pt x="23746" y="24789"/>
                    <a:pt x="31884" y="20326"/>
                    <a:pt x="36925" y="16482"/>
                  </a:cubicBezTo>
                  <a:cubicBezTo>
                    <a:pt x="36937" y="16473"/>
                    <a:pt x="36953" y="16465"/>
                    <a:pt x="36966" y="16451"/>
                  </a:cubicBezTo>
                  <a:cubicBezTo>
                    <a:pt x="35657" y="8395"/>
                    <a:pt x="31771" y="5378"/>
                    <a:pt x="26532" y="5378"/>
                  </a:cubicBezTo>
                  <a:cubicBezTo>
                    <a:pt x="23202" y="5378"/>
                    <a:pt x="19326" y="6596"/>
                    <a:pt x="15216" y="8514"/>
                  </a:cubicBezTo>
                  <a:cubicBezTo>
                    <a:pt x="13507" y="9311"/>
                    <a:pt x="12027" y="9648"/>
                    <a:pt x="10745" y="9648"/>
                  </a:cubicBezTo>
                  <a:cubicBezTo>
                    <a:pt x="9957" y="9648"/>
                    <a:pt x="9244" y="9521"/>
                    <a:pt x="8600" y="9295"/>
                  </a:cubicBezTo>
                  <a:cubicBezTo>
                    <a:pt x="3629" y="7562"/>
                    <a:pt x="2722" y="1"/>
                    <a:pt x="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046136" y="1496386"/>
              <a:ext cx="612258" cy="497380"/>
            </a:xfrm>
            <a:custGeom>
              <a:avLst/>
              <a:gdLst/>
              <a:ahLst/>
              <a:cxnLst/>
              <a:rect l="l" t="t" r="r" b="b"/>
              <a:pathLst>
                <a:path w="28082" h="22813" extrusionOk="0">
                  <a:moveTo>
                    <a:pt x="15324" y="0"/>
                  </a:moveTo>
                  <a:cubicBezTo>
                    <a:pt x="15312" y="39"/>
                    <a:pt x="15299" y="71"/>
                    <a:pt x="15283" y="104"/>
                  </a:cubicBezTo>
                  <a:cubicBezTo>
                    <a:pt x="8969" y="16695"/>
                    <a:pt x="1" y="22765"/>
                    <a:pt x="1" y="22765"/>
                  </a:cubicBezTo>
                  <a:cubicBezTo>
                    <a:pt x="1086" y="22797"/>
                    <a:pt x="2158" y="22812"/>
                    <a:pt x="3215" y="22812"/>
                  </a:cubicBezTo>
                  <a:cubicBezTo>
                    <a:pt x="12625" y="22812"/>
                    <a:pt x="20901" y="21586"/>
                    <a:pt x="27991" y="19717"/>
                  </a:cubicBezTo>
                  <a:cubicBezTo>
                    <a:pt x="28082" y="18231"/>
                    <a:pt x="28041" y="16846"/>
                    <a:pt x="27892" y="15564"/>
                  </a:cubicBezTo>
                  <a:cubicBezTo>
                    <a:pt x="27888" y="15550"/>
                    <a:pt x="27888" y="15539"/>
                    <a:pt x="27888" y="15525"/>
                  </a:cubicBezTo>
                  <a:cubicBezTo>
                    <a:pt x="26688" y="5473"/>
                    <a:pt x="18818" y="1350"/>
                    <a:pt x="15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727A4A-1D49-ABB0-783A-C1888A116B8F}"/>
              </a:ext>
            </a:extLst>
          </p:cNvPr>
          <p:cNvSpPr txBox="1"/>
          <p:nvPr/>
        </p:nvSpPr>
        <p:spPr>
          <a:xfrm>
            <a:off x="2469217" y="3378376"/>
            <a:ext cx="42026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Playfair Display" panose="00000500000000000000" pitchFamily="2" charset="0"/>
                <a:cs typeface="Times New Roman" panose="02020603050405020304" pitchFamily="18" charset="0"/>
              </a:rPr>
              <a:t>GV Hướng </a:t>
            </a:r>
            <a:r>
              <a:rPr lang="en-US" sz="1600" smtClean="0">
                <a:latin typeface="Playfair Display" panose="00000500000000000000" pitchFamily="2" charset="0"/>
                <a:cs typeface="Times New Roman" panose="02020603050405020304" pitchFamily="18" charset="0"/>
              </a:rPr>
              <a:t>Dẫn: </a:t>
            </a:r>
            <a:r>
              <a:rPr lang="en-US" sz="1600">
                <a:latin typeface="Playfair Display" panose="00000500000000000000" pitchFamily="2" charset="0"/>
                <a:cs typeface="Times New Roman" panose="02020603050405020304" pitchFamily="18" charset="0"/>
              </a:rPr>
              <a:t>Doãn Xuân Thanh</a:t>
            </a:r>
          </a:p>
          <a:p>
            <a:pPr algn="ctr"/>
            <a:r>
              <a:rPr lang="en-US" sz="1600">
                <a:latin typeface="Playfair Display" panose="00000500000000000000" pitchFamily="2" charset="0"/>
                <a:cs typeface="Times New Roman" panose="02020603050405020304" pitchFamily="18" charset="0"/>
              </a:rPr>
              <a:t>51702075 – Nguyễn Hữu Tấn Đạt</a:t>
            </a:r>
          </a:p>
          <a:p>
            <a:pPr algn="ctr"/>
            <a:r>
              <a:rPr lang="en-US" sz="1600">
                <a:latin typeface="Playfair Display" panose="00000500000000000000" pitchFamily="2" charset="0"/>
                <a:cs typeface="Times New Roman" panose="02020603050405020304" pitchFamily="18" charset="0"/>
              </a:rPr>
              <a:t>51702017 – Ngô Minh Hiếu</a:t>
            </a:r>
          </a:p>
          <a:p>
            <a:pPr algn="ctr"/>
            <a:r>
              <a:rPr lang="en-US" sz="1600" smtClean="0">
                <a:latin typeface="Playfair Display" panose="00000500000000000000" pitchFamily="2" charset="0"/>
                <a:cs typeface="Times New Roman" panose="02020603050405020304" pitchFamily="18" charset="0"/>
              </a:rPr>
              <a:t>Lớp: </a:t>
            </a:r>
            <a:r>
              <a:rPr lang="en-US" sz="1600">
                <a:latin typeface="Playfair Display" panose="00000500000000000000" pitchFamily="2" charset="0"/>
                <a:cs typeface="Times New Roman" panose="02020603050405020304" pitchFamily="18" charset="0"/>
              </a:rPr>
              <a:t>17050201</a:t>
            </a:r>
          </a:p>
          <a:p>
            <a:pPr algn="ctr"/>
            <a:r>
              <a:rPr lang="en-US" sz="1600">
                <a:latin typeface="Playfair Display" panose="00000500000000000000" pitchFamily="2" charset="0"/>
                <a:cs typeface="Times New Roman" panose="02020603050405020304" pitchFamily="18" charset="0"/>
              </a:rPr>
              <a:t>Khóa :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88C14-F23F-A8EC-516E-3F589635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6" name="Google Shape;719;p38">
            <a:extLst>
              <a:ext uri="{FF2B5EF4-FFF2-40B4-BE49-F238E27FC236}">
                <a16:creationId xmlns:a16="http://schemas.microsoft.com/office/drawing/2014/main" id="{192A70FD-23C3-D27D-1445-F9AEB065958B}"/>
              </a:ext>
            </a:extLst>
          </p:cNvPr>
          <p:cNvSpPr txBox="1">
            <a:spLocks/>
          </p:cNvSpPr>
          <p:nvPr/>
        </p:nvSpPr>
        <p:spPr>
          <a:xfrm rot="21599481">
            <a:off x="2605260" y="3208256"/>
            <a:ext cx="3735081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endParaRPr lang="en-US">
              <a:latin typeface="Playfair Display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2" name="Google Shape;781;p42">
            <a:extLst>
              <a:ext uri="{FF2B5EF4-FFF2-40B4-BE49-F238E27FC236}">
                <a16:creationId xmlns:a16="http://schemas.microsoft.com/office/drawing/2014/main" id="{D801DB6B-4A7A-A3BC-12E3-73B42B1EB6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777237" y="1438407"/>
            <a:ext cx="3178819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layfair Display" panose="00000500000000000000" pitchFamily="2" charset="0"/>
              </a:rPr>
              <a:t>2 . CI/CD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32DD598-4511-D41F-3508-8B846E75BEF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710" r="7710"/>
          <a:stretch>
            <a:fillRect/>
          </a:stretch>
        </p:blipFill>
        <p:spPr>
          <a:xfrm>
            <a:off x="4352975" y="1454618"/>
            <a:ext cx="4251275" cy="277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3D0A49-62A3-E4CD-D998-08A95A920F0E}"/>
              </a:ext>
            </a:extLst>
          </p:cNvPr>
          <p:cNvSpPr txBox="1"/>
          <p:nvPr/>
        </p:nvSpPr>
        <p:spPr>
          <a:xfrm>
            <a:off x="671735" y="1880026"/>
            <a:ext cx="3416319" cy="234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effectLst/>
                <a:latin typeface="Playfair Display" panose="00000500000000000000" pitchFamily="2" charset="0"/>
                <a:ea typeface="Times New Roman" panose="02020603050405020304" pitchFamily="18" charset="0"/>
              </a:rPr>
              <a:t>CI ( Continous Integration ) Tích hợp liên tục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Giảm rủi ro nhờ phát hiện lỗi sớm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Giảm thiểu quá trình tích hợp thủ công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Tạo ra bản build ngay khi mã nguồn được cập nhật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CD (Continuous Delivery) chuyển giao liên tục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Kiểm tra lỗi trong lúc đưa bản build lên server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Từ bản build sẽ thành sản phẩm đầu cuối, sản phẩm test</a:t>
            </a:r>
          </a:p>
        </p:txBody>
      </p:sp>
    </p:spTree>
    <p:extLst>
      <p:ext uri="{BB962C8B-B14F-4D97-AF65-F5344CB8AC3E}">
        <p14:creationId xmlns:p14="http://schemas.microsoft.com/office/powerpoint/2010/main" val="23997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9569E7-B3FB-7C76-87D3-E5DA7318501D}"/>
              </a:ext>
            </a:extLst>
          </p:cNvPr>
          <p:cNvSpPr txBox="1"/>
          <p:nvPr/>
        </p:nvSpPr>
        <p:spPr>
          <a:xfrm>
            <a:off x="787246" y="1743959"/>
            <a:ext cx="40068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</a:rPr>
              <a:t>Nginx là được biết là một web server mã nguồn mở, có khả năng tương thích với các hệ điều hành phổ biến như windows , linux, macOS, …  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</a:rPr>
              <a:t>Nginx hoạt động trên </a:t>
            </a: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</a:rPr>
              <a:t>kiến trúc xử lý bất đồng bộ và điều hướng tài nguyên cho các yêu cầu một cách linh hoạt.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Nginx có 1 số tính năng như có thể lưu lại nhật ký truy cập vào trang ứng dụng , có khả năng hỗ trợ mã hóa SSL và TLS </a:t>
            </a:r>
            <a:endParaRPr lang="vi-VN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787260" y="1386839"/>
            <a:ext cx="3954557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>
                <a:latin typeface="Playfair Display" panose="00000500000000000000" pitchFamily="2" charset="0"/>
              </a:rPr>
              <a:t>3 . Nginx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62" y="1704506"/>
            <a:ext cx="3837409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869339" y="1254143"/>
            <a:ext cx="7001030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layfair Display" panose="00000500000000000000" pitchFamily="2" charset="0"/>
              </a:rPr>
              <a:t>4 . PRISMA (ORM)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DDDA0-ABBD-B185-FD3B-53FED8D8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25" y="2709687"/>
            <a:ext cx="6909516" cy="18793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23308-1A7F-C388-6FE2-2658D693F436}"/>
              </a:ext>
            </a:extLst>
          </p:cNvPr>
          <p:cNvSpPr txBox="1"/>
          <p:nvPr/>
        </p:nvSpPr>
        <p:spPr>
          <a:xfrm>
            <a:off x="869325" y="1611345"/>
            <a:ext cx="700105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Là một thư viện hỗ trợ việc ánh xạ đối tượng vào cơ sở dữ liệu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Cho phép thao tác với nhiều loại ngôn ngữ.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Có hỗ trợ nhiều loại cơ sở dữ liệu phổ biến là MySQL, </a:t>
            </a:r>
            <a:r>
              <a:rPr lang="en-US" sz="1100" smtClean="0">
                <a:latin typeface="Playfair Display" panose="00000500000000000000" pitchFamily="2" charset="0"/>
              </a:rPr>
              <a:t>MongoDB </a:t>
            </a:r>
            <a:r>
              <a:rPr lang="en-US" sz="1100">
                <a:latin typeface="Playfair Display" panose="00000500000000000000" pitchFamily="2" charset="0"/>
              </a:rPr>
              <a:t>, SQL SERVER</a:t>
            </a:r>
          </a:p>
        </p:txBody>
      </p:sp>
    </p:spTree>
    <p:extLst>
      <p:ext uri="{BB962C8B-B14F-4D97-AF65-F5344CB8AC3E}">
        <p14:creationId xmlns:p14="http://schemas.microsoft.com/office/powerpoint/2010/main" val="242608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9569E7-B3FB-7C76-87D3-E5DA7318501D}"/>
              </a:ext>
            </a:extLst>
          </p:cNvPr>
          <p:cNvSpPr txBox="1"/>
          <p:nvPr/>
        </p:nvSpPr>
        <p:spPr>
          <a:xfrm>
            <a:off x="787246" y="1743959"/>
            <a:ext cx="439651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ReactJS là một opensource được phát triển bởi Facebook, 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M</a:t>
            </a: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ột thư viện JavaScript chuyên giúp các nhà phát triển xây dựng giao diện người dùng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(</a:t>
            </a:r>
            <a:r>
              <a:rPr lang="vi-VN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UI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Là sự kết hợp </a:t>
            </a: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giữa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HTML </a:t>
            </a: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và JS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React </a:t>
            </a: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chia nhỏ các thành phần trong 1 trang web giúp dễ dàng quản lý cũng như thay </a:t>
            </a: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đổi</a:t>
            </a:r>
            <a:endParaRPr lang="vi-VN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787260" y="1332421"/>
            <a:ext cx="4396488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layfair Display" panose="00000500000000000000" pitchFamily="2" charset="0"/>
              </a:rPr>
              <a:t>5 . Reactjs</a:t>
            </a:r>
          </a:p>
        </p:txBody>
      </p:sp>
      <p:pic>
        <p:nvPicPr>
          <p:cNvPr id="1026" name="Picture 2" descr="React (JavaScript library)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84" y="1743959"/>
            <a:ext cx="3113064" cy="270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9569E7-B3FB-7C76-87D3-E5DA7318501D}"/>
              </a:ext>
            </a:extLst>
          </p:cNvPr>
          <p:cNvSpPr txBox="1"/>
          <p:nvPr/>
        </p:nvSpPr>
        <p:spPr>
          <a:xfrm>
            <a:off x="787245" y="1743959"/>
            <a:ext cx="43965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Redux là 1 thư viện Javascript để quản lý state của ứng dụng, thường được sử dụng với javascript framework như React.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Redux hoạt động khá đơn giản. Nó có 1 store lưu trữ toàn bộ state của app. Mỗi component có thể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truy cập</a:t>
            </a:r>
            <a:r>
              <a:rPr lang="vi-VN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 </a:t>
            </a: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trực tiếp đến state được lưu trữ thay vì phải truyền props từ component này đến component khác.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787260" y="1332421"/>
            <a:ext cx="4396488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>
                <a:latin typeface="Playfair Display" panose="00000500000000000000" pitchFamily="2" charset="0"/>
              </a:rPr>
              <a:t>6 . Redux</a:t>
            </a:r>
          </a:p>
        </p:txBody>
      </p:sp>
      <p:pic>
        <p:nvPicPr>
          <p:cNvPr id="6" name="Picture 5" descr="redux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58" y="1175305"/>
            <a:ext cx="3017578" cy="306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01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9569E7-B3FB-7C76-87D3-E5DA7318501D}"/>
              </a:ext>
            </a:extLst>
          </p:cNvPr>
          <p:cNvSpPr txBox="1"/>
          <p:nvPr/>
        </p:nvSpPr>
        <p:spPr>
          <a:xfrm>
            <a:off x="787245" y="1743959"/>
            <a:ext cx="43965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TypeScript là một phiên bản cao hơn của JavaScript, được thiết kế để xây dựng các ứng dụng lớn và phức tạp.  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TypeScript là ngôn ngữ tĩnh (Static typed) có nghĩa là nó nghiêm ngặt và có trật </a:t>
            </a:r>
            <a:r>
              <a:rPr lang="vi-VN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tự. 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Nó còn được bổ sung thêm lớp hướng đối tượng mà điều này không có ở Javascript.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787260" y="1332421"/>
            <a:ext cx="4396488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>
                <a:latin typeface="Playfair Display" panose="00000500000000000000" pitchFamily="2" charset="0"/>
              </a:rPr>
              <a:t>7 . Typecript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8" y="1510889"/>
            <a:ext cx="2628616" cy="26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9"/>
          <p:cNvSpPr txBox="1">
            <a:spLocks noGrp="1"/>
          </p:cNvSpPr>
          <p:nvPr>
            <p:ph type="title"/>
          </p:nvPr>
        </p:nvSpPr>
        <p:spPr>
          <a:xfrm>
            <a:off x="720000" y="1158950"/>
            <a:ext cx="15147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27" name="Google Shape;1427;p59"/>
          <p:cNvSpPr txBox="1">
            <a:spLocks noGrp="1"/>
          </p:cNvSpPr>
          <p:nvPr>
            <p:ph type="subTitle" idx="1"/>
          </p:nvPr>
        </p:nvSpPr>
        <p:spPr>
          <a:xfrm rot="267">
            <a:off x="640243" y="3808418"/>
            <a:ext cx="2876317" cy="45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28" name="Google Shape;1428;p59"/>
          <p:cNvSpPr txBox="1">
            <a:spLocks noGrp="1"/>
          </p:cNvSpPr>
          <p:nvPr>
            <p:ph type="title" idx="2"/>
          </p:nvPr>
        </p:nvSpPr>
        <p:spPr>
          <a:xfrm>
            <a:off x="511972" y="2895172"/>
            <a:ext cx="442985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/>
              <a:t>Kết quả đạt được</a:t>
            </a:r>
            <a:endParaRPr sz="4000" b="1"/>
          </a:p>
        </p:txBody>
      </p:sp>
      <p:grpSp>
        <p:nvGrpSpPr>
          <p:cNvPr id="1429" name="Google Shape;1429;p59"/>
          <p:cNvGrpSpPr/>
          <p:nvPr/>
        </p:nvGrpSpPr>
        <p:grpSpPr>
          <a:xfrm rot="10800000">
            <a:off x="4832028" y="-1337260"/>
            <a:ext cx="1282301" cy="2969495"/>
            <a:chOff x="1763896" y="2910574"/>
            <a:chExt cx="789643" cy="1828619"/>
          </a:xfrm>
        </p:grpSpPr>
        <p:sp>
          <p:nvSpPr>
            <p:cNvPr id="1430" name="Google Shape;1430;p59"/>
            <p:cNvSpPr/>
            <p:nvPr/>
          </p:nvSpPr>
          <p:spPr>
            <a:xfrm>
              <a:off x="1763896" y="2910574"/>
              <a:ext cx="789643" cy="1828619"/>
            </a:xfrm>
            <a:custGeom>
              <a:avLst/>
              <a:gdLst/>
              <a:ahLst/>
              <a:cxnLst/>
              <a:rect l="l" t="t" r="r" b="b"/>
              <a:pathLst>
                <a:path w="36218" h="83872" extrusionOk="0">
                  <a:moveTo>
                    <a:pt x="24063" y="1"/>
                  </a:moveTo>
                  <a:cubicBezTo>
                    <a:pt x="20796" y="1"/>
                    <a:pt x="16610" y="2122"/>
                    <a:pt x="14046" y="14422"/>
                  </a:cubicBezTo>
                  <a:lnTo>
                    <a:pt x="14046" y="14426"/>
                  </a:lnTo>
                  <a:cubicBezTo>
                    <a:pt x="12895" y="19942"/>
                    <a:pt x="12069" y="27507"/>
                    <a:pt x="11797" y="37839"/>
                  </a:cubicBezTo>
                  <a:cubicBezTo>
                    <a:pt x="10770" y="76843"/>
                    <a:pt x="966" y="83323"/>
                    <a:pt x="1" y="83872"/>
                  </a:cubicBezTo>
                  <a:cubicBezTo>
                    <a:pt x="764" y="83500"/>
                    <a:pt x="7175" y="80160"/>
                    <a:pt x="16005" y="68000"/>
                  </a:cubicBezTo>
                  <a:cubicBezTo>
                    <a:pt x="19354" y="63396"/>
                    <a:pt x="23046" y="57527"/>
                    <a:pt x="26915" y="50078"/>
                  </a:cubicBezTo>
                  <a:cubicBezTo>
                    <a:pt x="34303" y="35844"/>
                    <a:pt x="36217" y="23833"/>
                    <a:pt x="35322" y="15177"/>
                  </a:cubicBezTo>
                  <a:cubicBezTo>
                    <a:pt x="35305" y="14991"/>
                    <a:pt x="35285" y="14813"/>
                    <a:pt x="35264" y="14632"/>
                  </a:cubicBezTo>
                  <a:cubicBezTo>
                    <a:pt x="34278" y="6322"/>
                    <a:pt x="30669" y="1228"/>
                    <a:pt x="26915" y="406"/>
                  </a:cubicBezTo>
                  <a:cubicBezTo>
                    <a:pt x="26127" y="234"/>
                    <a:pt x="25145" y="1"/>
                    <a:pt x="24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2070144" y="2910618"/>
              <a:ext cx="462584" cy="412372"/>
            </a:xfrm>
            <a:custGeom>
              <a:avLst/>
              <a:gdLst/>
              <a:ahLst/>
              <a:cxnLst/>
              <a:rect l="l" t="t" r="r" b="b"/>
              <a:pathLst>
                <a:path w="21217" h="18914" extrusionOk="0">
                  <a:moveTo>
                    <a:pt x="10017" y="1"/>
                  </a:moveTo>
                  <a:cubicBezTo>
                    <a:pt x="6750" y="1"/>
                    <a:pt x="2565" y="2123"/>
                    <a:pt x="0" y="14422"/>
                  </a:cubicBezTo>
                  <a:lnTo>
                    <a:pt x="0" y="14426"/>
                  </a:lnTo>
                  <a:cubicBezTo>
                    <a:pt x="2726" y="17197"/>
                    <a:pt x="6521" y="18914"/>
                    <a:pt x="10716" y="18914"/>
                  </a:cubicBezTo>
                  <a:cubicBezTo>
                    <a:pt x="10946" y="18914"/>
                    <a:pt x="11173" y="18911"/>
                    <a:pt x="11401" y="18898"/>
                  </a:cubicBezTo>
                  <a:cubicBezTo>
                    <a:pt x="15138" y="18734"/>
                    <a:pt x="18517" y="17202"/>
                    <a:pt x="21052" y="14793"/>
                  </a:cubicBezTo>
                  <a:cubicBezTo>
                    <a:pt x="21110" y="14739"/>
                    <a:pt x="21163" y="14686"/>
                    <a:pt x="21217" y="14632"/>
                  </a:cubicBezTo>
                  <a:cubicBezTo>
                    <a:pt x="20231" y="6321"/>
                    <a:pt x="16622" y="1228"/>
                    <a:pt x="12870" y="407"/>
                  </a:cubicBezTo>
                  <a:cubicBezTo>
                    <a:pt x="12081" y="234"/>
                    <a:pt x="11099" y="1"/>
                    <a:pt x="10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2019412" y="3195021"/>
              <a:ext cx="534118" cy="1198135"/>
            </a:xfrm>
            <a:custGeom>
              <a:avLst/>
              <a:gdLst/>
              <a:ahLst/>
              <a:cxnLst/>
              <a:rect l="l" t="t" r="r" b="b"/>
              <a:pathLst>
                <a:path w="24498" h="54954" extrusionOk="0">
                  <a:moveTo>
                    <a:pt x="20098" y="0"/>
                  </a:moveTo>
                  <a:cubicBezTo>
                    <a:pt x="19378" y="0"/>
                    <a:pt x="18643" y="199"/>
                    <a:pt x="17976" y="626"/>
                  </a:cubicBezTo>
                  <a:cubicBezTo>
                    <a:pt x="16091" y="1826"/>
                    <a:pt x="14639" y="3529"/>
                    <a:pt x="13728" y="5852"/>
                  </a:cubicBezTo>
                  <a:cubicBezTo>
                    <a:pt x="12577" y="8767"/>
                    <a:pt x="12279" y="12665"/>
                    <a:pt x="13043" y="17788"/>
                  </a:cubicBezTo>
                  <a:cubicBezTo>
                    <a:pt x="14833" y="29819"/>
                    <a:pt x="10668" y="28553"/>
                    <a:pt x="3704" y="38470"/>
                  </a:cubicBezTo>
                  <a:cubicBezTo>
                    <a:pt x="1" y="43745"/>
                    <a:pt x="1548" y="49740"/>
                    <a:pt x="3812" y="54190"/>
                  </a:cubicBezTo>
                  <a:cubicBezTo>
                    <a:pt x="3952" y="54462"/>
                    <a:pt x="4109" y="54718"/>
                    <a:pt x="4285" y="54953"/>
                  </a:cubicBezTo>
                  <a:cubicBezTo>
                    <a:pt x="7634" y="50349"/>
                    <a:pt x="11326" y="44480"/>
                    <a:pt x="15195" y="37031"/>
                  </a:cubicBezTo>
                  <a:cubicBezTo>
                    <a:pt x="22583" y="22797"/>
                    <a:pt x="24497" y="10786"/>
                    <a:pt x="23602" y="2132"/>
                  </a:cubicBezTo>
                  <a:cubicBezTo>
                    <a:pt x="23541" y="2001"/>
                    <a:pt x="23466" y="1872"/>
                    <a:pt x="23379" y="1748"/>
                  </a:cubicBezTo>
                  <a:cubicBezTo>
                    <a:pt x="22645" y="643"/>
                    <a:pt x="21394" y="0"/>
                    <a:pt x="20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59"/>
          <p:cNvGrpSpPr/>
          <p:nvPr/>
        </p:nvGrpSpPr>
        <p:grpSpPr>
          <a:xfrm>
            <a:off x="5484291" y="1775045"/>
            <a:ext cx="1593229" cy="1593406"/>
            <a:chOff x="3060659" y="2310417"/>
            <a:chExt cx="981113" cy="981222"/>
          </a:xfrm>
        </p:grpSpPr>
        <p:sp>
          <p:nvSpPr>
            <p:cNvPr id="1434" name="Google Shape;1434;p59"/>
            <p:cNvSpPr/>
            <p:nvPr/>
          </p:nvSpPr>
          <p:spPr>
            <a:xfrm>
              <a:off x="3060659" y="2310417"/>
              <a:ext cx="981113" cy="981222"/>
            </a:xfrm>
            <a:custGeom>
              <a:avLst/>
              <a:gdLst/>
              <a:ahLst/>
              <a:cxnLst/>
              <a:rect l="l" t="t" r="r" b="b"/>
              <a:pathLst>
                <a:path w="45000" h="45005" extrusionOk="0">
                  <a:moveTo>
                    <a:pt x="22502" y="0"/>
                  </a:moveTo>
                  <a:cubicBezTo>
                    <a:pt x="20897" y="0"/>
                    <a:pt x="19329" y="170"/>
                    <a:pt x="17821" y="491"/>
                  </a:cubicBezTo>
                  <a:cubicBezTo>
                    <a:pt x="13662" y="1370"/>
                    <a:pt x="9934" y="3396"/>
                    <a:pt x="6972" y="6225"/>
                  </a:cubicBezTo>
                  <a:cubicBezTo>
                    <a:pt x="2673" y="10320"/>
                    <a:pt x="1" y="16099"/>
                    <a:pt x="1" y="22503"/>
                  </a:cubicBezTo>
                  <a:cubicBezTo>
                    <a:pt x="1" y="27408"/>
                    <a:pt x="1568" y="31946"/>
                    <a:pt x="4232" y="35641"/>
                  </a:cubicBezTo>
                  <a:cubicBezTo>
                    <a:pt x="4331" y="35782"/>
                    <a:pt x="4432" y="35918"/>
                    <a:pt x="4536" y="36059"/>
                  </a:cubicBezTo>
                  <a:cubicBezTo>
                    <a:pt x="8644" y="41491"/>
                    <a:pt x="15161" y="45005"/>
                    <a:pt x="22500" y="45005"/>
                  </a:cubicBezTo>
                  <a:cubicBezTo>
                    <a:pt x="33372" y="45005"/>
                    <a:pt x="42439" y="37296"/>
                    <a:pt x="44542" y="27044"/>
                  </a:cubicBezTo>
                  <a:cubicBezTo>
                    <a:pt x="44843" y="25581"/>
                    <a:pt x="45000" y="24059"/>
                    <a:pt x="45000" y="22505"/>
                  </a:cubicBezTo>
                  <a:cubicBezTo>
                    <a:pt x="45000" y="19795"/>
                    <a:pt x="44522" y="17192"/>
                    <a:pt x="43645" y="14789"/>
                  </a:cubicBezTo>
                  <a:lnTo>
                    <a:pt x="43645" y="14784"/>
                  </a:lnTo>
                  <a:cubicBezTo>
                    <a:pt x="40491" y="6159"/>
                    <a:pt x="32220" y="0"/>
                    <a:pt x="2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3398258" y="2310439"/>
              <a:ext cx="613937" cy="506952"/>
            </a:xfrm>
            <a:custGeom>
              <a:avLst/>
              <a:gdLst/>
              <a:ahLst/>
              <a:cxnLst/>
              <a:rect l="l" t="t" r="r" b="b"/>
              <a:pathLst>
                <a:path w="28159" h="23252" extrusionOk="0">
                  <a:moveTo>
                    <a:pt x="7020" y="1"/>
                  </a:moveTo>
                  <a:cubicBezTo>
                    <a:pt x="7019" y="1"/>
                    <a:pt x="7018" y="1"/>
                    <a:pt x="7017" y="1"/>
                  </a:cubicBezTo>
                  <a:cubicBezTo>
                    <a:pt x="5412" y="1"/>
                    <a:pt x="3844" y="171"/>
                    <a:pt x="2336" y="492"/>
                  </a:cubicBezTo>
                  <a:cubicBezTo>
                    <a:pt x="854" y="2794"/>
                    <a:pt x="0" y="5528"/>
                    <a:pt x="0" y="8465"/>
                  </a:cubicBezTo>
                  <a:cubicBezTo>
                    <a:pt x="0" y="14862"/>
                    <a:pt x="4062" y="20312"/>
                    <a:pt x="9747" y="22373"/>
                  </a:cubicBezTo>
                  <a:cubicBezTo>
                    <a:pt x="11323" y="22942"/>
                    <a:pt x="13018" y="23251"/>
                    <a:pt x="14786" y="23251"/>
                  </a:cubicBezTo>
                  <a:cubicBezTo>
                    <a:pt x="16952" y="23251"/>
                    <a:pt x="19006" y="22787"/>
                    <a:pt x="20858" y="21948"/>
                  </a:cubicBezTo>
                  <a:cubicBezTo>
                    <a:pt x="24059" y="20509"/>
                    <a:pt x="26653" y="17959"/>
                    <a:pt x="28159" y="14788"/>
                  </a:cubicBezTo>
                  <a:lnTo>
                    <a:pt x="28159" y="14783"/>
                  </a:lnTo>
                  <a:cubicBezTo>
                    <a:pt x="25003" y="6159"/>
                    <a:pt x="16734" y="1"/>
                    <a:pt x="7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3060703" y="2446133"/>
              <a:ext cx="239980" cy="650456"/>
            </a:xfrm>
            <a:custGeom>
              <a:avLst/>
              <a:gdLst/>
              <a:ahLst/>
              <a:cxnLst/>
              <a:rect l="l" t="t" r="r" b="b"/>
              <a:pathLst>
                <a:path w="11007" h="29834" extrusionOk="0">
                  <a:moveTo>
                    <a:pt x="6971" y="0"/>
                  </a:moveTo>
                  <a:cubicBezTo>
                    <a:pt x="2673" y="4095"/>
                    <a:pt x="0" y="9874"/>
                    <a:pt x="0" y="16278"/>
                  </a:cubicBezTo>
                  <a:cubicBezTo>
                    <a:pt x="0" y="21183"/>
                    <a:pt x="1567" y="25721"/>
                    <a:pt x="4232" y="29416"/>
                  </a:cubicBezTo>
                  <a:cubicBezTo>
                    <a:pt x="4330" y="29557"/>
                    <a:pt x="4432" y="29693"/>
                    <a:pt x="4536" y="29834"/>
                  </a:cubicBezTo>
                  <a:cubicBezTo>
                    <a:pt x="5567" y="28550"/>
                    <a:pt x="6576" y="27090"/>
                    <a:pt x="7464" y="25452"/>
                  </a:cubicBezTo>
                  <a:cubicBezTo>
                    <a:pt x="8787" y="23015"/>
                    <a:pt x="9827" y="20198"/>
                    <a:pt x="10226" y="17026"/>
                  </a:cubicBezTo>
                  <a:cubicBezTo>
                    <a:pt x="11007" y="10884"/>
                    <a:pt x="9191" y="4433"/>
                    <a:pt x="6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3152924" y="2778303"/>
              <a:ext cx="878859" cy="513318"/>
            </a:xfrm>
            <a:custGeom>
              <a:avLst/>
              <a:gdLst/>
              <a:ahLst/>
              <a:cxnLst/>
              <a:rect l="l" t="t" r="r" b="b"/>
              <a:pathLst>
                <a:path w="40310" h="23544" extrusionOk="0">
                  <a:moveTo>
                    <a:pt x="28047" y="1"/>
                  </a:moveTo>
                  <a:cubicBezTo>
                    <a:pt x="27401" y="1"/>
                    <a:pt x="26732" y="35"/>
                    <a:pt x="26039" y="106"/>
                  </a:cubicBezTo>
                  <a:cubicBezTo>
                    <a:pt x="24320" y="284"/>
                    <a:pt x="22636" y="553"/>
                    <a:pt x="21000" y="912"/>
                  </a:cubicBezTo>
                  <a:cubicBezTo>
                    <a:pt x="13965" y="2437"/>
                    <a:pt x="7783" y="5583"/>
                    <a:pt x="3234" y="10216"/>
                  </a:cubicBezTo>
                  <a:cubicBezTo>
                    <a:pt x="2037" y="11438"/>
                    <a:pt x="952" y="12757"/>
                    <a:pt x="0" y="14180"/>
                  </a:cubicBezTo>
                  <a:cubicBezTo>
                    <a:pt x="99" y="14321"/>
                    <a:pt x="200" y="14457"/>
                    <a:pt x="304" y="14598"/>
                  </a:cubicBezTo>
                  <a:cubicBezTo>
                    <a:pt x="4412" y="20030"/>
                    <a:pt x="10929" y="23544"/>
                    <a:pt x="18268" y="23544"/>
                  </a:cubicBezTo>
                  <a:cubicBezTo>
                    <a:pt x="29140" y="23544"/>
                    <a:pt x="38207" y="15835"/>
                    <a:pt x="40310" y="5586"/>
                  </a:cubicBezTo>
                  <a:cubicBezTo>
                    <a:pt x="38376" y="3403"/>
                    <a:pt x="35703" y="1382"/>
                    <a:pt x="32111" y="487"/>
                  </a:cubicBezTo>
                  <a:cubicBezTo>
                    <a:pt x="30869" y="177"/>
                    <a:pt x="29517" y="1"/>
                    <a:pt x="28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59"/>
          <p:cNvGrpSpPr/>
          <p:nvPr/>
        </p:nvGrpSpPr>
        <p:grpSpPr>
          <a:xfrm>
            <a:off x="5076667" y="3450045"/>
            <a:ext cx="3940196" cy="2019931"/>
            <a:chOff x="2465495" y="3469133"/>
            <a:chExt cx="2426378" cy="1243876"/>
          </a:xfrm>
        </p:grpSpPr>
        <p:sp>
          <p:nvSpPr>
            <p:cNvPr id="1439" name="Google Shape;1439;p59"/>
            <p:cNvSpPr/>
            <p:nvPr/>
          </p:nvSpPr>
          <p:spPr>
            <a:xfrm>
              <a:off x="2465495" y="3469133"/>
              <a:ext cx="2426378" cy="1243876"/>
            </a:xfrm>
            <a:custGeom>
              <a:avLst/>
              <a:gdLst/>
              <a:ahLst/>
              <a:cxnLst/>
              <a:rect l="l" t="t" r="r" b="b"/>
              <a:pathLst>
                <a:path w="111289" h="57052" extrusionOk="0">
                  <a:moveTo>
                    <a:pt x="86461" y="0"/>
                  </a:moveTo>
                  <a:cubicBezTo>
                    <a:pt x="84150" y="0"/>
                    <a:pt x="81698" y="240"/>
                    <a:pt x="79116" y="754"/>
                  </a:cubicBezTo>
                  <a:cubicBezTo>
                    <a:pt x="76176" y="1344"/>
                    <a:pt x="73065" y="2288"/>
                    <a:pt x="69799" y="3649"/>
                  </a:cubicBezTo>
                  <a:cubicBezTo>
                    <a:pt x="69687" y="3690"/>
                    <a:pt x="69576" y="3740"/>
                    <a:pt x="69464" y="3786"/>
                  </a:cubicBezTo>
                  <a:cubicBezTo>
                    <a:pt x="69464" y="3786"/>
                    <a:pt x="66469" y="4783"/>
                    <a:pt x="60987" y="7658"/>
                  </a:cubicBezTo>
                  <a:cubicBezTo>
                    <a:pt x="53564" y="11561"/>
                    <a:pt x="41573" y="18907"/>
                    <a:pt x="26307" y="31895"/>
                  </a:cubicBezTo>
                  <a:cubicBezTo>
                    <a:pt x="24505" y="33429"/>
                    <a:pt x="22652" y="35042"/>
                    <a:pt x="20759" y="36736"/>
                  </a:cubicBezTo>
                  <a:cubicBezTo>
                    <a:pt x="14317" y="42508"/>
                    <a:pt x="7372" y="49231"/>
                    <a:pt x="1" y="57051"/>
                  </a:cubicBezTo>
                  <a:cubicBezTo>
                    <a:pt x="1" y="57051"/>
                    <a:pt x="19040" y="49882"/>
                    <a:pt x="47277" y="48865"/>
                  </a:cubicBezTo>
                  <a:cubicBezTo>
                    <a:pt x="49441" y="48784"/>
                    <a:pt x="51659" y="48741"/>
                    <a:pt x="53928" y="48741"/>
                  </a:cubicBezTo>
                  <a:cubicBezTo>
                    <a:pt x="55868" y="48741"/>
                    <a:pt x="57844" y="48773"/>
                    <a:pt x="59853" y="48840"/>
                  </a:cubicBezTo>
                  <a:cubicBezTo>
                    <a:pt x="61826" y="48901"/>
                    <a:pt x="63829" y="48996"/>
                    <a:pt x="65864" y="49132"/>
                  </a:cubicBezTo>
                  <a:cubicBezTo>
                    <a:pt x="67063" y="49211"/>
                    <a:pt x="68232" y="49269"/>
                    <a:pt x="69373" y="49302"/>
                  </a:cubicBezTo>
                  <a:lnTo>
                    <a:pt x="69379" y="49302"/>
                  </a:lnTo>
                  <a:cubicBezTo>
                    <a:pt x="70390" y="49334"/>
                    <a:pt x="71378" y="49350"/>
                    <a:pt x="72343" y="49350"/>
                  </a:cubicBezTo>
                  <a:cubicBezTo>
                    <a:pt x="104854" y="49350"/>
                    <a:pt x="111288" y="31404"/>
                    <a:pt x="111211" y="21418"/>
                  </a:cubicBezTo>
                  <a:cubicBezTo>
                    <a:pt x="111151" y="13263"/>
                    <a:pt x="105750" y="5040"/>
                    <a:pt x="96267" y="1629"/>
                  </a:cubicBezTo>
                  <a:cubicBezTo>
                    <a:pt x="94807" y="1110"/>
                    <a:pt x="93252" y="698"/>
                    <a:pt x="91606" y="421"/>
                  </a:cubicBezTo>
                  <a:cubicBezTo>
                    <a:pt x="89980" y="146"/>
                    <a:pt x="88263" y="0"/>
                    <a:pt x="86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3913475" y="3504648"/>
              <a:ext cx="978344" cy="1040437"/>
            </a:xfrm>
            <a:custGeom>
              <a:avLst/>
              <a:gdLst/>
              <a:ahLst/>
              <a:cxnLst/>
              <a:rect l="l" t="t" r="r" b="b"/>
              <a:pathLst>
                <a:path w="44873" h="47721" extrusionOk="0">
                  <a:moveTo>
                    <a:pt x="29851" y="1"/>
                  </a:moveTo>
                  <a:lnTo>
                    <a:pt x="29851" y="1"/>
                  </a:lnTo>
                  <a:cubicBezTo>
                    <a:pt x="30286" y="2269"/>
                    <a:pt x="31222" y="11488"/>
                    <a:pt x="20097" y="19247"/>
                  </a:cubicBezTo>
                  <a:cubicBezTo>
                    <a:pt x="8560" y="27292"/>
                    <a:pt x="0" y="31780"/>
                    <a:pt x="863" y="43998"/>
                  </a:cubicBezTo>
                  <a:cubicBezTo>
                    <a:pt x="969" y="45528"/>
                    <a:pt x="1775" y="46851"/>
                    <a:pt x="2957" y="47673"/>
                  </a:cubicBezTo>
                  <a:lnTo>
                    <a:pt x="2963" y="47673"/>
                  </a:lnTo>
                  <a:cubicBezTo>
                    <a:pt x="3974" y="47705"/>
                    <a:pt x="4962" y="47721"/>
                    <a:pt x="5927" y="47721"/>
                  </a:cubicBezTo>
                  <a:cubicBezTo>
                    <a:pt x="38438" y="47721"/>
                    <a:pt x="44872" y="29775"/>
                    <a:pt x="44795" y="19789"/>
                  </a:cubicBezTo>
                  <a:cubicBezTo>
                    <a:pt x="44735" y="11634"/>
                    <a:pt x="39334" y="3411"/>
                    <a:pt x="29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2918120" y="3548709"/>
              <a:ext cx="1167306" cy="871097"/>
            </a:xfrm>
            <a:custGeom>
              <a:avLst/>
              <a:gdLst/>
              <a:ahLst/>
              <a:cxnLst/>
              <a:rect l="l" t="t" r="r" b="b"/>
              <a:pathLst>
                <a:path w="53540" h="39954" extrusionOk="0">
                  <a:moveTo>
                    <a:pt x="49039" y="1"/>
                  </a:moveTo>
                  <a:cubicBezTo>
                    <a:pt x="48927" y="42"/>
                    <a:pt x="48817" y="92"/>
                    <a:pt x="48705" y="138"/>
                  </a:cubicBezTo>
                  <a:cubicBezTo>
                    <a:pt x="48705" y="138"/>
                    <a:pt x="45709" y="1134"/>
                    <a:pt x="40229" y="4010"/>
                  </a:cubicBezTo>
                  <a:cubicBezTo>
                    <a:pt x="32804" y="7912"/>
                    <a:pt x="20813" y="15259"/>
                    <a:pt x="5547" y="28247"/>
                  </a:cubicBezTo>
                  <a:cubicBezTo>
                    <a:pt x="3746" y="29780"/>
                    <a:pt x="1893" y="31393"/>
                    <a:pt x="1" y="33089"/>
                  </a:cubicBezTo>
                  <a:cubicBezTo>
                    <a:pt x="42" y="35748"/>
                    <a:pt x="1608" y="38343"/>
                    <a:pt x="4418" y="39411"/>
                  </a:cubicBezTo>
                  <a:cubicBezTo>
                    <a:pt x="4484" y="39436"/>
                    <a:pt x="4550" y="39461"/>
                    <a:pt x="4619" y="39485"/>
                  </a:cubicBezTo>
                  <a:cubicBezTo>
                    <a:pt x="6574" y="39807"/>
                    <a:pt x="8389" y="39954"/>
                    <a:pt x="10079" y="39954"/>
                  </a:cubicBezTo>
                  <a:cubicBezTo>
                    <a:pt x="23180" y="39954"/>
                    <a:pt x="28684" y="31126"/>
                    <a:pt x="32363" y="26859"/>
                  </a:cubicBezTo>
                  <a:cubicBezTo>
                    <a:pt x="36512" y="22043"/>
                    <a:pt x="48639" y="23704"/>
                    <a:pt x="52128" y="14898"/>
                  </a:cubicBezTo>
                  <a:cubicBezTo>
                    <a:pt x="53539" y="11339"/>
                    <a:pt x="53427" y="7807"/>
                    <a:pt x="52797" y="4864"/>
                  </a:cubicBezTo>
                  <a:cubicBezTo>
                    <a:pt x="52323" y="2648"/>
                    <a:pt x="50882" y="929"/>
                    <a:pt x="49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3039054" y="3636112"/>
              <a:ext cx="838154" cy="597846"/>
            </a:xfrm>
            <a:custGeom>
              <a:avLst/>
              <a:gdLst/>
              <a:ahLst/>
              <a:cxnLst/>
              <a:rect l="l" t="t" r="r" b="b"/>
              <a:pathLst>
                <a:path w="38443" h="27421" extrusionOk="0">
                  <a:moveTo>
                    <a:pt x="34682" y="1"/>
                  </a:moveTo>
                  <a:cubicBezTo>
                    <a:pt x="27257" y="3903"/>
                    <a:pt x="15266" y="11250"/>
                    <a:pt x="0" y="24238"/>
                  </a:cubicBezTo>
                  <a:cubicBezTo>
                    <a:pt x="1718" y="25881"/>
                    <a:pt x="4078" y="27420"/>
                    <a:pt x="6885" y="27420"/>
                  </a:cubicBezTo>
                  <a:cubicBezTo>
                    <a:pt x="7832" y="27420"/>
                    <a:pt x="8830" y="27245"/>
                    <a:pt x="9872" y="26839"/>
                  </a:cubicBezTo>
                  <a:cubicBezTo>
                    <a:pt x="17511" y="23848"/>
                    <a:pt x="13691" y="16538"/>
                    <a:pt x="22663" y="16041"/>
                  </a:cubicBezTo>
                  <a:cubicBezTo>
                    <a:pt x="31634" y="15542"/>
                    <a:pt x="38443" y="10889"/>
                    <a:pt x="37608" y="5574"/>
                  </a:cubicBezTo>
                  <a:cubicBezTo>
                    <a:pt x="37275" y="3421"/>
                    <a:pt x="36034" y="1507"/>
                    <a:pt x="34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3487688" y="4276123"/>
              <a:ext cx="341231" cy="258360"/>
            </a:xfrm>
            <a:custGeom>
              <a:avLst/>
              <a:gdLst/>
              <a:ahLst/>
              <a:cxnLst/>
              <a:rect l="l" t="t" r="r" b="b"/>
              <a:pathLst>
                <a:path w="15651" h="11850" extrusionOk="0">
                  <a:moveTo>
                    <a:pt x="10407" y="0"/>
                  </a:moveTo>
                  <a:cubicBezTo>
                    <a:pt x="10270" y="0"/>
                    <a:pt x="10130" y="7"/>
                    <a:pt x="9987" y="20"/>
                  </a:cubicBezTo>
                  <a:cubicBezTo>
                    <a:pt x="4435" y="548"/>
                    <a:pt x="0" y="8558"/>
                    <a:pt x="393" y="11850"/>
                  </a:cubicBezTo>
                  <a:cubicBezTo>
                    <a:pt x="2557" y="11769"/>
                    <a:pt x="4775" y="11726"/>
                    <a:pt x="7043" y="11726"/>
                  </a:cubicBezTo>
                  <a:cubicBezTo>
                    <a:pt x="8983" y="11726"/>
                    <a:pt x="10959" y="11758"/>
                    <a:pt x="12969" y="11825"/>
                  </a:cubicBezTo>
                  <a:cubicBezTo>
                    <a:pt x="14705" y="10542"/>
                    <a:pt x="15651" y="8338"/>
                    <a:pt x="15213" y="6058"/>
                  </a:cubicBezTo>
                  <a:cubicBezTo>
                    <a:pt x="14646" y="3077"/>
                    <a:pt x="13351" y="0"/>
                    <a:pt x="10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59"/>
          <p:cNvGrpSpPr/>
          <p:nvPr/>
        </p:nvGrpSpPr>
        <p:grpSpPr>
          <a:xfrm>
            <a:off x="6764626" y="-32193"/>
            <a:ext cx="1144398" cy="1144398"/>
            <a:chOff x="6131205" y="1986575"/>
            <a:chExt cx="704722" cy="704722"/>
          </a:xfrm>
        </p:grpSpPr>
        <p:sp>
          <p:nvSpPr>
            <p:cNvPr id="1445" name="Google Shape;1445;p59"/>
            <p:cNvSpPr/>
            <p:nvPr/>
          </p:nvSpPr>
          <p:spPr>
            <a:xfrm>
              <a:off x="6131205" y="1986575"/>
              <a:ext cx="704722" cy="704722"/>
            </a:xfrm>
            <a:custGeom>
              <a:avLst/>
              <a:gdLst/>
              <a:ahLst/>
              <a:cxnLst/>
              <a:rect l="l" t="t" r="r" b="b"/>
              <a:pathLst>
                <a:path w="32323" h="32323" extrusionOk="0">
                  <a:moveTo>
                    <a:pt x="16162" y="1"/>
                  </a:moveTo>
                  <a:cubicBezTo>
                    <a:pt x="7236" y="1"/>
                    <a:pt x="1" y="7235"/>
                    <a:pt x="1" y="16162"/>
                  </a:cubicBezTo>
                  <a:cubicBezTo>
                    <a:pt x="1" y="20055"/>
                    <a:pt x="1378" y="23631"/>
                    <a:pt x="3676" y="26419"/>
                  </a:cubicBezTo>
                  <a:cubicBezTo>
                    <a:pt x="6490" y="29844"/>
                    <a:pt x="10688" y="32092"/>
                    <a:pt x="15411" y="32306"/>
                  </a:cubicBezTo>
                  <a:cubicBezTo>
                    <a:pt x="15658" y="32317"/>
                    <a:pt x="15910" y="32323"/>
                    <a:pt x="16162" y="32323"/>
                  </a:cubicBezTo>
                  <a:cubicBezTo>
                    <a:pt x="25088" y="32323"/>
                    <a:pt x="32323" y="25088"/>
                    <a:pt x="32323" y="16162"/>
                  </a:cubicBezTo>
                  <a:cubicBezTo>
                    <a:pt x="32323" y="15823"/>
                    <a:pt x="32310" y="15490"/>
                    <a:pt x="32290" y="15156"/>
                  </a:cubicBezTo>
                  <a:cubicBezTo>
                    <a:pt x="31988" y="10192"/>
                    <a:pt x="29442" y="5841"/>
                    <a:pt x="25661" y="3086"/>
                  </a:cubicBezTo>
                  <a:cubicBezTo>
                    <a:pt x="22996" y="1142"/>
                    <a:pt x="19713" y="1"/>
                    <a:pt x="16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6211326" y="2178234"/>
              <a:ext cx="534924" cy="512686"/>
            </a:xfrm>
            <a:custGeom>
              <a:avLst/>
              <a:gdLst/>
              <a:ahLst/>
              <a:cxnLst/>
              <a:rect l="l" t="t" r="r" b="b"/>
              <a:pathLst>
                <a:path w="24535" h="23515" extrusionOk="0">
                  <a:moveTo>
                    <a:pt x="12496" y="0"/>
                  </a:moveTo>
                  <a:cubicBezTo>
                    <a:pt x="7551" y="0"/>
                    <a:pt x="4524" y="4747"/>
                    <a:pt x="3837" y="10432"/>
                  </a:cubicBezTo>
                  <a:cubicBezTo>
                    <a:pt x="3584" y="12486"/>
                    <a:pt x="2665" y="13948"/>
                    <a:pt x="1540" y="14988"/>
                  </a:cubicBezTo>
                  <a:cubicBezTo>
                    <a:pt x="726" y="15735"/>
                    <a:pt x="219" y="16659"/>
                    <a:pt x="1" y="17628"/>
                  </a:cubicBezTo>
                  <a:cubicBezTo>
                    <a:pt x="2815" y="21053"/>
                    <a:pt x="7013" y="23301"/>
                    <a:pt x="11736" y="23515"/>
                  </a:cubicBezTo>
                  <a:cubicBezTo>
                    <a:pt x="12239" y="23257"/>
                    <a:pt x="12723" y="22942"/>
                    <a:pt x="13177" y="22584"/>
                  </a:cubicBezTo>
                  <a:cubicBezTo>
                    <a:pt x="24535" y="13517"/>
                    <a:pt x="19565" y="1217"/>
                    <a:pt x="14108" y="160"/>
                  </a:cubicBezTo>
                  <a:cubicBezTo>
                    <a:pt x="13550" y="52"/>
                    <a:pt x="13012" y="0"/>
                    <a:pt x="12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6662250" y="2053833"/>
              <a:ext cx="172937" cy="274210"/>
            </a:xfrm>
            <a:custGeom>
              <a:avLst/>
              <a:gdLst/>
              <a:ahLst/>
              <a:cxnLst/>
              <a:rect l="l" t="t" r="r" b="b"/>
              <a:pathLst>
                <a:path w="7932" h="12577" extrusionOk="0">
                  <a:moveTo>
                    <a:pt x="1304" y="1"/>
                  </a:moveTo>
                  <a:cubicBezTo>
                    <a:pt x="581" y="376"/>
                    <a:pt x="42" y="1116"/>
                    <a:pt x="34" y="2093"/>
                  </a:cubicBezTo>
                  <a:cubicBezTo>
                    <a:pt x="1" y="5310"/>
                    <a:pt x="883" y="9340"/>
                    <a:pt x="4735" y="12054"/>
                  </a:cubicBezTo>
                  <a:cubicBezTo>
                    <a:pt x="5251" y="12416"/>
                    <a:pt x="5806" y="12576"/>
                    <a:pt x="6343" y="12576"/>
                  </a:cubicBezTo>
                  <a:cubicBezTo>
                    <a:pt x="6918" y="12576"/>
                    <a:pt x="7472" y="12391"/>
                    <a:pt x="7932" y="12071"/>
                  </a:cubicBezTo>
                  <a:cubicBezTo>
                    <a:pt x="7630" y="7109"/>
                    <a:pt x="5084" y="2757"/>
                    <a:pt x="1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6386895" y="2293739"/>
              <a:ext cx="169035" cy="153991"/>
            </a:xfrm>
            <a:custGeom>
              <a:avLst/>
              <a:gdLst/>
              <a:ahLst/>
              <a:cxnLst/>
              <a:rect l="l" t="t" r="r" b="b"/>
              <a:pathLst>
                <a:path w="7753" h="7063" extrusionOk="0">
                  <a:moveTo>
                    <a:pt x="3877" y="0"/>
                  </a:moveTo>
                  <a:cubicBezTo>
                    <a:pt x="2973" y="0"/>
                    <a:pt x="2069" y="345"/>
                    <a:pt x="1379" y="1034"/>
                  </a:cubicBezTo>
                  <a:cubicBezTo>
                    <a:pt x="1" y="2414"/>
                    <a:pt x="1" y="4649"/>
                    <a:pt x="1379" y="6029"/>
                  </a:cubicBezTo>
                  <a:cubicBezTo>
                    <a:pt x="2069" y="6718"/>
                    <a:pt x="2973" y="7063"/>
                    <a:pt x="3877" y="7063"/>
                  </a:cubicBezTo>
                  <a:cubicBezTo>
                    <a:pt x="4781" y="7063"/>
                    <a:pt x="5685" y="6718"/>
                    <a:pt x="6374" y="6029"/>
                  </a:cubicBezTo>
                  <a:cubicBezTo>
                    <a:pt x="7753" y="4649"/>
                    <a:pt x="7753" y="2414"/>
                    <a:pt x="6374" y="1034"/>
                  </a:cubicBezTo>
                  <a:cubicBezTo>
                    <a:pt x="5685" y="345"/>
                    <a:pt x="4781" y="0"/>
                    <a:pt x="3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449;p59"/>
          <p:cNvSpPr/>
          <p:nvPr/>
        </p:nvSpPr>
        <p:spPr>
          <a:xfrm>
            <a:off x="2611550" y="-210075"/>
            <a:ext cx="1810025" cy="1691325"/>
          </a:xfrm>
          <a:custGeom>
            <a:avLst/>
            <a:gdLst/>
            <a:ahLst/>
            <a:cxnLst/>
            <a:rect l="l" t="t" r="r" b="b"/>
            <a:pathLst>
              <a:path w="72401" h="67653" extrusionOk="0">
                <a:moveTo>
                  <a:pt x="0" y="0"/>
                </a:moveTo>
                <a:cubicBezTo>
                  <a:pt x="7468" y="4480"/>
                  <a:pt x="4723" y="17297"/>
                  <a:pt x="3398" y="25904"/>
                </a:cubicBezTo>
                <a:cubicBezTo>
                  <a:pt x="2823" y="29637"/>
                  <a:pt x="-66" y="33280"/>
                  <a:pt x="850" y="36944"/>
                </a:cubicBezTo>
                <a:cubicBezTo>
                  <a:pt x="3122" y="46036"/>
                  <a:pt x="17626" y="45354"/>
                  <a:pt x="26328" y="48834"/>
                </a:cubicBezTo>
                <a:cubicBezTo>
                  <a:pt x="31723" y="50992"/>
                  <a:pt x="32269" y="58899"/>
                  <a:pt x="36095" y="63272"/>
                </a:cubicBezTo>
                <a:cubicBezTo>
                  <a:pt x="38605" y="66140"/>
                  <a:pt x="42917" y="67157"/>
                  <a:pt x="46711" y="67519"/>
                </a:cubicBezTo>
                <a:cubicBezTo>
                  <a:pt x="57971" y="68592"/>
                  <a:pt x="67240" y="54147"/>
                  <a:pt x="70491" y="43314"/>
                </a:cubicBezTo>
                <a:cubicBezTo>
                  <a:pt x="74112" y="31245"/>
                  <a:pt x="71341" y="18122"/>
                  <a:pt x="71341" y="5521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9569E7-B3FB-7C76-87D3-E5DA7318501D}"/>
              </a:ext>
            </a:extLst>
          </p:cNvPr>
          <p:cNvSpPr txBox="1"/>
          <p:nvPr/>
        </p:nvSpPr>
        <p:spPr>
          <a:xfrm>
            <a:off x="754327" y="1442569"/>
            <a:ext cx="4899390" cy="386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User_Account : Lưu trữ thông tin tài khoản người dùng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Job_Type : Lưu trữ loại công việc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Majors : Lưu trữ chuyên ngành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Apply_Profile : Hồ sơ ứng tuyển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Recruitment_Post : Bài tuyển dụng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History_apply_job: Lưu trữ lịch sử ứng tuyển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Recruitment_Post_Job_Type : Loại công việc của bài viết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Recuitment_Post_Majors : Loại chuyên ngành của bài viết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CV : Đơn ứng tuyển của ứng viên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Administrative_region : Khu vực hành chính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Administrative_units : Đơn vị hành chính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Provinces : Tỉnh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Districts : Quận/Huyện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Wards : Phường/Xã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vi-VN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754341" y="1085466"/>
            <a:ext cx="4398792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>
                <a:latin typeface="Playfair Display" panose="00000500000000000000" pitchFamily="2" charset="0"/>
              </a:rPr>
              <a:t>Sơ đồ Class (Các bảng lưu trữ trong trong ứng dụng)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D5264-40BA-F3D2-260E-C1FD2FDC8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07" y="975025"/>
            <a:ext cx="2750668" cy="34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4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2" name="Google Shape;781;p42">
            <a:extLst>
              <a:ext uri="{FF2B5EF4-FFF2-40B4-BE49-F238E27FC236}">
                <a16:creationId xmlns:a16="http://schemas.microsoft.com/office/drawing/2014/main" id="{187F1ED0-14CD-BC68-DA98-828E67335E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671749" y="1574298"/>
            <a:ext cx="3668831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layfair Display" panose="00000500000000000000" pitchFamily="2" charset="0"/>
              </a:rPr>
              <a:t>Sơ đồ UseCase</a:t>
            </a:r>
          </a:p>
        </p:txBody>
      </p:sp>
      <p:sp>
        <p:nvSpPr>
          <p:cNvPr id="12" name="Google Shape;1590;p64">
            <a:extLst>
              <a:ext uri="{FF2B5EF4-FFF2-40B4-BE49-F238E27FC236}">
                <a16:creationId xmlns:a16="http://schemas.microsoft.com/office/drawing/2014/main" id="{75AD8546-A30A-0E49-65F3-CD6813F39569}"/>
              </a:ext>
            </a:extLst>
          </p:cNvPr>
          <p:cNvSpPr txBox="1">
            <a:spLocks/>
          </p:cNvSpPr>
          <p:nvPr/>
        </p:nvSpPr>
        <p:spPr>
          <a:xfrm>
            <a:off x="671735" y="2030045"/>
            <a:ext cx="3972606" cy="216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 algn="l">
              <a:lnSpc>
                <a:spcPct val="150000"/>
              </a:lnSpc>
              <a:buClr>
                <a:schemeClr val="lt1"/>
              </a:buClr>
              <a:buSzPts val="1400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Các đối tượng sử dụng trang ứng dụng bao gồm: </a:t>
            </a:r>
          </a:p>
          <a:p>
            <a:pPr marL="171450" indent="-171450" algn="l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Nhà tuyển dụng : Người đăng bài tìm ứng viên cho công việc</a:t>
            </a:r>
          </a:p>
          <a:p>
            <a:pPr marL="171450" indent="-171450" algn="l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  <a:ea typeface="Times New Roman" panose="02020603050405020304" pitchFamily="18" charset="0"/>
              </a:rPr>
              <a:t>Quản trị viên : Người quản lý trang ứng dụng</a:t>
            </a:r>
          </a:p>
          <a:p>
            <a:pPr marL="171450" indent="-171450" algn="l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  <a:ea typeface="Times New Roman" panose="02020603050405020304" pitchFamily="18" charset="0"/>
              </a:rPr>
              <a:t>Ứng viên : Là sinh viên của trường hoặc cũng có thể là ứng viên bên ngoài muốn sử dụng trang ứng dụng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414D2-F9C1-4A58-356E-FFD40B0E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08" y="1698110"/>
            <a:ext cx="3577515" cy="17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914396" y="1485943"/>
            <a:ext cx="7321877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>
                <a:latin typeface="Playfair Display" panose="00000500000000000000" pitchFamily="2" charset="0"/>
              </a:rPr>
              <a:t>Trang Web (</a:t>
            </a:r>
            <a:r>
              <a:rPr lang="vi-VN">
                <a:latin typeface="Playfair Display" panose="00000500000000000000" pitchFamily="2" charset="0"/>
                <a:ea typeface="Times New Roman" panose="02020603050405020304" pitchFamily="18" charset="0"/>
              </a:rPr>
              <a:t>http://jobportaltdtu.com/</a:t>
            </a:r>
            <a:r>
              <a:rPr lang="fr-FR">
                <a:latin typeface="Playfair Display" panose="00000500000000000000" pitchFamily="2" charset="0"/>
              </a:rPr>
              <a:t>)</a:t>
            </a:r>
            <a:endParaRPr lang="en-US">
              <a:latin typeface="Playfair Display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62" y="1987439"/>
            <a:ext cx="2612693" cy="26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>
            <a:spLocks noGrp="1"/>
          </p:cNvSpPr>
          <p:nvPr>
            <p:ph type="title"/>
          </p:nvPr>
        </p:nvSpPr>
        <p:spPr>
          <a:xfrm rot="2667">
            <a:off x="1898375" y="1416411"/>
            <a:ext cx="7734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5" name="Google Shape;745;p40"/>
          <p:cNvSpPr txBox="1">
            <a:spLocks noGrp="1"/>
          </p:cNvSpPr>
          <p:nvPr>
            <p:ph type="title" idx="2"/>
          </p:nvPr>
        </p:nvSpPr>
        <p:spPr>
          <a:xfrm>
            <a:off x="811498" y="1991551"/>
            <a:ext cx="2960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GIỚI THIỆU ĐỀ TÀI</a:t>
            </a:r>
            <a:endParaRPr sz="1400" b="1"/>
          </a:p>
        </p:txBody>
      </p:sp>
      <p:sp>
        <p:nvSpPr>
          <p:cNvPr id="747" name="Google Shape;747;p40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TÓM TẮT NỘI DỤNG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8" name="Google Shape;748;p40"/>
          <p:cNvSpPr txBox="1">
            <a:spLocks noGrp="1"/>
          </p:cNvSpPr>
          <p:nvPr>
            <p:ph type="title" idx="3"/>
          </p:nvPr>
        </p:nvSpPr>
        <p:spPr>
          <a:xfrm rot="2667">
            <a:off x="6207459" y="1416411"/>
            <a:ext cx="773400" cy="5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title" idx="4"/>
          </p:nvPr>
        </p:nvSpPr>
        <p:spPr>
          <a:xfrm>
            <a:off x="5114110" y="2012566"/>
            <a:ext cx="2960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MỤC TIÊU CỦA ĐỀ TÀI</a:t>
            </a:r>
            <a:endParaRPr sz="14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F7B762-B91E-4711-534C-635B0669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5" name="Google Shape;744;p40">
            <a:extLst>
              <a:ext uri="{FF2B5EF4-FFF2-40B4-BE49-F238E27FC236}">
                <a16:creationId xmlns:a16="http://schemas.microsoft.com/office/drawing/2014/main" id="{A922C374-A270-C8A3-4037-05C21A83319B}"/>
              </a:ext>
            </a:extLst>
          </p:cNvPr>
          <p:cNvSpPr txBox="1">
            <a:spLocks/>
          </p:cNvSpPr>
          <p:nvPr/>
        </p:nvSpPr>
        <p:spPr>
          <a:xfrm rot="2667">
            <a:off x="4056154" y="2173875"/>
            <a:ext cx="773400" cy="5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"/>
              <a:t>03</a:t>
            </a:r>
          </a:p>
        </p:txBody>
      </p:sp>
      <p:sp>
        <p:nvSpPr>
          <p:cNvPr id="6" name="Google Shape;745;p40">
            <a:extLst>
              <a:ext uri="{FF2B5EF4-FFF2-40B4-BE49-F238E27FC236}">
                <a16:creationId xmlns:a16="http://schemas.microsoft.com/office/drawing/2014/main" id="{0691910B-FF01-6CCD-B067-61D30E36AA42}"/>
              </a:ext>
            </a:extLst>
          </p:cNvPr>
          <p:cNvSpPr txBox="1">
            <a:spLocks/>
          </p:cNvSpPr>
          <p:nvPr/>
        </p:nvSpPr>
        <p:spPr>
          <a:xfrm>
            <a:off x="2945547" y="2818337"/>
            <a:ext cx="329029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/>
              <a:t>CÔNG NGHỆ ĐƯỢC SỬ DỤNG </a:t>
            </a:r>
          </a:p>
        </p:txBody>
      </p:sp>
      <p:sp>
        <p:nvSpPr>
          <p:cNvPr id="7" name="Google Shape;744;p40">
            <a:extLst>
              <a:ext uri="{FF2B5EF4-FFF2-40B4-BE49-F238E27FC236}">
                <a16:creationId xmlns:a16="http://schemas.microsoft.com/office/drawing/2014/main" id="{1415CA99-AF62-2FF2-FE4C-B328964208F3}"/>
              </a:ext>
            </a:extLst>
          </p:cNvPr>
          <p:cNvSpPr txBox="1">
            <a:spLocks/>
          </p:cNvSpPr>
          <p:nvPr/>
        </p:nvSpPr>
        <p:spPr>
          <a:xfrm rot="2667">
            <a:off x="2569630" y="3285015"/>
            <a:ext cx="773400" cy="5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"/>
              <a:t>04</a:t>
            </a:r>
          </a:p>
        </p:txBody>
      </p:sp>
      <p:sp>
        <p:nvSpPr>
          <p:cNvPr id="8" name="Google Shape;745;p40">
            <a:extLst>
              <a:ext uri="{FF2B5EF4-FFF2-40B4-BE49-F238E27FC236}">
                <a16:creationId xmlns:a16="http://schemas.microsoft.com/office/drawing/2014/main" id="{1D8E3007-9F56-85B7-41F1-393642483A7A}"/>
              </a:ext>
            </a:extLst>
          </p:cNvPr>
          <p:cNvSpPr txBox="1">
            <a:spLocks/>
          </p:cNvSpPr>
          <p:nvPr/>
        </p:nvSpPr>
        <p:spPr>
          <a:xfrm>
            <a:off x="1482753" y="3860155"/>
            <a:ext cx="29601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/>
              <a:t>KẾT QUẢ ĐẠT ĐƯỢC</a:t>
            </a:r>
          </a:p>
        </p:txBody>
      </p:sp>
      <p:sp>
        <p:nvSpPr>
          <p:cNvPr id="9" name="Google Shape;744;p40">
            <a:extLst>
              <a:ext uri="{FF2B5EF4-FFF2-40B4-BE49-F238E27FC236}">
                <a16:creationId xmlns:a16="http://schemas.microsoft.com/office/drawing/2014/main" id="{56223774-F940-1210-544F-7A1EC92D87B7}"/>
              </a:ext>
            </a:extLst>
          </p:cNvPr>
          <p:cNvSpPr txBox="1">
            <a:spLocks/>
          </p:cNvSpPr>
          <p:nvPr/>
        </p:nvSpPr>
        <p:spPr>
          <a:xfrm rot="2667">
            <a:off x="5892922" y="3285015"/>
            <a:ext cx="773400" cy="5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"/>
              <a:t>05</a:t>
            </a:r>
          </a:p>
        </p:txBody>
      </p:sp>
      <p:sp>
        <p:nvSpPr>
          <p:cNvPr id="10" name="Google Shape;745;p40">
            <a:extLst>
              <a:ext uri="{FF2B5EF4-FFF2-40B4-BE49-F238E27FC236}">
                <a16:creationId xmlns:a16="http://schemas.microsoft.com/office/drawing/2014/main" id="{2DB90FF0-4F91-0DC6-7785-98BC0D7C30BF}"/>
              </a:ext>
            </a:extLst>
          </p:cNvPr>
          <p:cNvSpPr txBox="1">
            <a:spLocks/>
          </p:cNvSpPr>
          <p:nvPr/>
        </p:nvSpPr>
        <p:spPr>
          <a:xfrm>
            <a:off x="4806045" y="3860155"/>
            <a:ext cx="29601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/>
              <a:t>KẾT LUẬN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 txBox="1">
            <a:spLocks noGrp="1"/>
          </p:cNvSpPr>
          <p:nvPr>
            <p:ph type="title" idx="2"/>
          </p:nvPr>
        </p:nvSpPr>
        <p:spPr>
          <a:xfrm>
            <a:off x="2140510" y="897584"/>
            <a:ext cx="5191866" cy="17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KẾT LUẬN</a:t>
            </a:r>
            <a:endParaRPr lang="en-US" sz="3600" b="1"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/>
          </p:nvPr>
        </p:nvSpPr>
        <p:spPr>
          <a:xfrm>
            <a:off x="3854351" y="2858441"/>
            <a:ext cx="1557000" cy="12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1" name="Google Shape;781;p42"/>
          <p:cNvSpPr txBox="1">
            <a:spLocks noGrp="1"/>
          </p:cNvSpPr>
          <p:nvPr>
            <p:ph type="subTitle" idx="1"/>
          </p:nvPr>
        </p:nvSpPr>
        <p:spPr>
          <a:xfrm rot="261">
            <a:off x="2660200" y="2535551"/>
            <a:ext cx="3945300" cy="4571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782" name="Google Shape;782;p42"/>
          <p:cNvGrpSpPr/>
          <p:nvPr/>
        </p:nvGrpSpPr>
        <p:grpSpPr>
          <a:xfrm rot="-2994806">
            <a:off x="6073068" y="2601675"/>
            <a:ext cx="3940192" cy="2019929"/>
            <a:chOff x="2465495" y="3469133"/>
            <a:chExt cx="2426378" cy="1243876"/>
          </a:xfrm>
        </p:grpSpPr>
        <p:sp>
          <p:nvSpPr>
            <p:cNvPr id="783" name="Google Shape;783;p42"/>
            <p:cNvSpPr/>
            <p:nvPr/>
          </p:nvSpPr>
          <p:spPr>
            <a:xfrm>
              <a:off x="2465495" y="3469133"/>
              <a:ext cx="2426378" cy="1243876"/>
            </a:xfrm>
            <a:custGeom>
              <a:avLst/>
              <a:gdLst/>
              <a:ahLst/>
              <a:cxnLst/>
              <a:rect l="l" t="t" r="r" b="b"/>
              <a:pathLst>
                <a:path w="111289" h="57052" extrusionOk="0">
                  <a:moveTo>
                    <a:pt x="86461" y="0"/>
                  </a:moveTo>
                  <a:cubicBezTo>
                    <a:pt x="84150" y="0"/>
                    <a:pt x="81698" y="240"/>
                    <a:pt x="79116" y="754"/>
                  </a:cubicBezTo>
                  <a:cubicBezTo>
                    <a:pt x="76176" y="1344"/>
                    <a:pt x="73065" y="2288"/>
                    <a:pt x="69799" y="3649"/>
                  </a:cubicBezTo>
                  <a:cubicBezTo>
                    <a:pt x="69687" y="3690"/>
                    <a:pt x="69576" y="3740"/>
                    <a:pt x="69464" y="3786"/>
                  </a:cubicBezTo>
                  <a:cubicBezTo>
                    <a:pt x="69464" y="3786"/>
                    <a:pt x="66469" y="4783"/>
                    <a:pt x="60987" y="7658"/>
                  </a:cubicBezTo>
                  <a:cubicBezTo>
                    <a:pt x="53564" y="11561"/>
                    <a:pt x="41573" y="18907"/>
                    <a:pt x="26307" y="31895"/>
                  </a:cubicBezTo>
                  <a:cubicBezTo>
                    <a:pt x="24505" y="33429"/>
                    <a:pt x="22652" y="35042"/>
                    <a:pt x="20759" y="36736"/>
                  </a:cubicBezTo>
                  <a:cubicBezTo>
                    <a:pt x="14317" y="42508"/>
                    <a:pt x="7372" y="49231"/>
                    <a:pt x="1" y="57051"/>
                  </a:cubicBezTo>
                  <a:cubicBezTo>
                    <a:pt x="1" y="57051"/>
                    <a:pt x="19040" y="49882"/>
                    <a:pt x="47277" y="48865"/>
                  </a:cubicBezTo>
                  <a:cubicBezTo>
                    <a:pt x="49441" y="48784"/>
                    <a:pt x="51659" y="48741"/>
                    <a:pt x="53928" y="48741"/>
                  </a:cubicBezTo>
                  <a:cubicBezTo>
                    <a:pt x="55868" y="48741"/>
                    <a:pt x="57844" y="48773"/>
                    <a:pt x="59853" y="48840"/>
                  </a:cubicBezTo>
                  <a:cubicBezTo>
                    <a:pt x="61826" y="48901"/>
                    <a:pt x="63829" y="48996"/>
                    <a:pt x="65864" y="49132"/>
                  </a:cubicBezTo>
                  <a:cubicBezTo>
                    <a:pt x="67063" y="49211"/>
                    <a:pt x="68232" y="49269"/>
                    <a:pt x="69373" y="49302"/>
                  </a:cubicBezTo>
                  <a:lnTo>
                    <a:pt x="69379" y="49302"/>
                  </a:lnTo>
                  <a:cubicBezTo>
                    <a:pt x="70390" y="49334"/>
                    <a:pt x="71378" y="49350"/>
                    <a:pt x="72343" y="49350"/>
                  </a:cubicBezTo>
                  <a:cubicBezTo>
                    <a:pt x="104854" y="49350"/>
                    <a:pt x="111288" y="31404"/>
                    <a:pt x="111211" y="21418"/>
                  </a:cubicBezTo>
                  <a:cubicBezTo>
                    <a:pt x="111151" y="13263"/>
                    <a:pt x="105750" y="5040"/>
                    <a:pt x="96267" y="1629"/>
                  </a:cubicBezTo>
                  <a:cubicBezTo>
                    <a:pt x="94807" y="1110"/>
                    <a:pt x="93252" y="698"/>
                    <a:pt x="91606" y="421"/>
                  </a:cubicBezTo>
                  <a:cubicBezTo>
                    <a:pt x="89980" y="146"/>
                    <a:pt x="88263" y="0"/>
                    <a:pt x="86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913475" y="3504648"/>
              <a:ext cx="978344" cy="1040437"/>
            </a:xfrm>
            <a:custGeom>
              <a:avLst/>
              <a:gdLst/>
              <a:ahLst/>
              <a:cxnLst/>
              <a:rect l="l" t="t" r="r" b="b"/>
              <a:pathLst>
                <a:path w="44873" h="47721" extrusionOk="0">
                  <a:moveTo>
                    <a:pt x="29851" y="1"/>
                  </a:moveTo>
                  <a:lnTo>
                    <a:pt x="29851" y="1"/>
                  </a:lnTo>
                  <a:cubicBezTo>
                    <a:pt x="30286" y="2269"/>
                    <a:pt x="31222" y="11488"/>
                    <a:pt x="20097" y="19247"/>
                  </a:cubicBezTo>
                  <a:cubicBezTo>
                    <a:pt x="8560" y="27292"/>
                    <a:pt x="0" y="31780"/>
                    <a:pt x="863" y="43998"/>
                  </a:cubicBezTo>
                  <a:cubicBezTo>
                    <a:pt x="969" y="45528"/>
                    <a:pt x="1775" y="46851"/>
                    <a:pt x="2957" y="47673"/>
                  </a:cubicBezTo>
                  <a:lnTo>
                    <a:pt x="2963" y="47673"/>
                  </a:lnTo>
                  <a:cubicBezTo>
                    <a:pt x="3974" y="47705"/>
                    <a:pt x="4962" y="47721"/>
                    <a:pt x="5927" y="47721"/>
                  </a:cubicBezTo>
                  <a:cubicBezTo>
                    <a:pt x="38438" y="47721"/>
                    <a:pt x="44872" y="29775"/>
                    <a:pt x="44795" y="19789"/>
                  </a:cubicBezTo>
                  <a:cubicBezTo>
                    <a:pt x="44735" y="11634"/>
                    <a:pt x="39334" y="3411"/>
                    <a:pt x="29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918120" y="3548709"/>
              <a:ext cx="1167306" cy="871097"/>
            </a:xfrm>
            <a:custGeom>
              <a:avLst/>
              <a:gdLst/>
              <a:ahLst/>
              <a:cxnLst/>
              <a:rect l="l" t="t" r="r" b="b"/>
              <a:pathLst>
                <a:path w="53540" h="39954" extrusionOk="0">
                  <a:moveTo>
                    <a:pt x="49039" y="1"/>
                  </a:moveTo>
                  <a:cubicBezTo>
                    <a:pt x="48927" y="42"/>
                    <a:pt x="48817" y="92"/>
                    <a:pt x="48705" y="138"/>
                  </a:cubicBezTo>
                  <a:cubicBezTo>
                    <a:pt x="48705" y="138"/>
                    <a:pt x="45709" y="1134"/>
                    <a:pt x="40229" y="4010"/>
                  </a:cubicBezTo>
                  <a:cubicBezTo>
                    <a:pt x="32804" y="7912"/>
                    <a:pt x="20813" y="15259"/>
                    <a:pt x="5547" y="28247"/>
                  </a:cubicBezTo>
                  <a:cubicBezTo>
                    <a:pt x="3746" y="29780"/>
                    <a:pt x="1893" y="31393"/>
                    <a:pt x="1" y="33089"/>
                  </a:cubicBezTo>
                  <a:cubicBezTo>
                    <a:pt x="42" y="35748"/>
                    <a:pt x="1608" y="38343"/>
                    <a:pt x="4418" y="39411"/>
                  </a:cubicBezTo>
                  <a:cubicBezTo>
                    <a:pt x="4484" y="39436"/>
                    <a:pt x="4550" y="39461"/>
                    <a:pt x="4619" y="39485"/>
                  </a:cubicBezTo>
                  <a:cubicBezTo>
                    <a:pt x="6574" y="39807"/>
                    <a:pt x="8389" y="39954"/>
                    <a:pt x="10079" y="39954"/>
                  </a:cubicBezTo>
                  <a:cubicBezTo>
                    <a:pt x="23180" y="39954"/>
                    <a:pt x="28684" y="31126"/>
                    <a:pt x="32363" y="26859"/>
                  </a:cubicBezTo>
                  <a:cubicBezTo>
                    <a:pt x="36512" y="22043"/>
                    <a:pt x="48639" y="23704"/>
                    <a:pt x="52128" y="14898"/>
                  </a:cubicBezTo>
                  <a:cubicBezTo>
                    <a:pt x="53539" y="11339"/>
                    <a:pt x="53427" y="7807"/>
                    <a:pt x="52797" y="4864"/>
                  </a:cubicBezTo>
                  <a:cubicBezTo>
                    <a:pt x="52323" y="2648"/>
                    <a:pt x="50882" y="929"/>
                    <a:pt x="49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039054" y="3636112"/>
              <a:ext cx="838154" cy="597846"/>
            </a:xfrm>
            <a:custGeom>
              <a:avLst/>
              <a:gdLst/>
              <a:ahLst/>
              <a:cxnLst/>
              <a:rect l="l" t="t" r="r" b="b"/>
              <a:pathLst>
                <a:path w="38443" h="27421" extrusionOk="0">
                  <a:moveTo>
                    <a:pt x="34682" y="1"/>
                  </a:moveTo>
                  <a:cubicBezTo>
                    <a:pt x="27257" y="3903"/>
                    <a:pt x="15266" y="11250"/>
                    <a:pt x="0" y="24238"/>
                  </a:cubicBezTo>
                  <a:cubicBezTo>
                    <a:pt x="1718" y="25881"/>
                    <a:pt x="4078" y="27420"/>
                    <a:pt x="6885" y="27420"/>
                  </a:cubicBezTo>
                  <a:cubicBezTo>
                    <a:pt x="7832" y="27420"/>
                    <a:pt x="8830" y="27245"/>
                    <a:pt x="9872" y="26839"/>
                  </a:cubicBezTo>
                  <a:cubicBezTo>
                    <a:pt x="17511" y="23848"/>
                    <a:pt x="13691" y="16538"/>
                    <a:pt x="22663" y="16041"/>
                  </a:cubicBezTo>
                  <a:cubicBezTo>
                    <a:pt x="31634" y="15542"/>
                    <a:pt x="38443" y="10889"/>
                    <a:pt x="37608" y="5574"/>
                  </a:cubicBezTo>
                  <a:cubicBezTo>
                    <a:pt x="37275" y="3421"/>
                    <a:pt x="36034" y="1507"/>
                    <a:pt x="34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487688" y="4276123"/>
              <a:ext cx="341231" cy="258360"/>
            </a:xfrm>
            <a:custGeom>
              <a:avLst/>
              <a:gdLst/>
              <a:ahLst/>
              <a:cxnLst/>
              <a:rect l="l" t="t" r="r" b="b"/>
              <a:pathLst>
                <a:path w="15651" h="11850" extrusionOk="0">
                  <a:moveTo>
                    <a:pt x="10407" y="0"/>
                  </a:moveTo>
                  <a:cubicBezTo>
                    <a:pt x="10270" y="0"/>
                    <a:pt x="10130" y="7"/>
                    <a:pt x="9987" y="20"/>
                  </a:cubicBezTo>
                  <a:cubicBezTo>
                    <a:pt x="4435" y="548"/>
                    <a:pt x="0" y="8558"/>
                    <a:pt x="393" y="11850"/>
                  </a:cubicBezTo>
                  <a:cubicBezTo>
                    <a:pt x="2557" y="11769"/>
                    <a:pt x="4775" y="11726"/>
                    <a:pt x="7043" y="11726"/>
                  </a:cubicBezTo>
                  <a:cubicBezTo>
                    <a:pt x="8983" y="11726"/>
                    <a:pt x="10959" y="11758"/>
                    <a:pt x="12969" y="11825"/>
                  </a:cubicBezTo>
                  <a:cubicBezTo>
                    <a:pt x="14705" y="10542"/>
                    <a:pt x="15651" y="8338"/>
                    <a:pt x="15213" y="6058"/>
                  </a:cubicBezTo>
                  <a:cubicBezTo>
                    <a:pt x="14646" y="3077"/>
                    <a:pt x="13351" y="0"/>
                    <a:pt x="10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2"/>
          <p:cNvGrpSpPr/>
          <p:nvPr/>
        </p:nvGrpSpPr>
        <p:grpSpPr>
          <a:xfrm>
            <a:off x="445306" y="3104916"/>
            <a:ext cx="661473" cy="661460"/>
            <a:chOff x="3112765" y="1265353"/>
            <a:chExt cx="407336" cy="407328"/>
          </a:xfrm>
        </p:grpSpPr>
        <p:sp>
          <p:nvSpPr>
            <p:cNvPr id="789" name="Google Shape;789;p42"/>
            <p:cNvSpPr/>
            <p:nvPr/>
          </p:nvSpPr>
          <p:spPr>
            <a:xfrm>
              <a:off x="3112765" y="1265353"/>
              <a:ext cx="407336" cy="407314"/>
            </a:xfrm>
            <a:custGeom>
              <a:avLst/>
              <a:gdLst/>
              <a:ahLst/>
              <a:cxnLst/>
              <a:rect l="l" t="t" r="r" b="b"/>
              <a:pathLst>
                <a:path w="18683" h="18682" extrusionOk="0">
                  <a:moveTo>
                    <a:pt x="9343" y="0"/>
                  </a:moveTo>
                  <a:cubicBezTo>
                    <a:pt x="4839" y="0"/>
                    <a:pt x="1076" y="3189"/>
                    <a:pt x="198" y="7430"/>
                  </a:cubicBezTo>
                  <a:cubicBezTo>
                    <a:pt x="66" y="8043"/>
                    <a:pt x="0" y="8682"/>
                    <a:pt x="0" y="9339"/>
                  </a:cubicBezTo>
                  <a:cubicBezTo>
                    <a:pt x="0" y="12717"/>
                    <a:pt x="1794" y="15678"/>
                    <a:pt x="4479" y="17320"/>
                  </a:cubicBezTo>
                  <a:cubicBezTo>
                    <a:pt x="5899" y="18182"/>
                    <a:pt x="7565" y="18681"/>
                    <a:pt x="9343" y="18681"/>
                  </a:cubicBezTo>
                  <a:cubicBezTo>
                    <a:pt x="13119" y="18681"/>
                    <a:pt x="16368" y="16442"/>
                    <a:pt x="17836" y="13221"/>
                  </a:cubicBezTo>
                  <a:cubicBezTo>
                    <a:pt x="17848" y="13204"/>
                    <a:pt x="17856" y="13188"/>
                    <a:pt x="17861" y="13171"/>
                  </a:cubicBezTo>
                  <a:cubicBezTo>
                    <a:pt x="18389" y="12005"/>
                    <a:pt x="18683" y="10707"/>
                    <a:pt x="18683" y="9340"/>
                  </a:cubicBezTo>
                  <a:cubicBezTo>
                    <a:pt x="18683" y="4184"/>
                    <a:pt x="14501" y="3"/>
                    <a:pt x="9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117103" y="1265397"/>
              <a:ext cx="402997" cy="288229"/>
            </a:xfrm>
            <a:custGeom>
              <a:avLst/>
              <a:gdLst/>
              <a:ahLst/>
              <a:cxnLst/>
              <a:rect l="l" t="t" r="r" b="b"/>
              <a:pathLst>
                <a:path w="18484" h="13220" extrusionOk="0">
                  <a:moveTo>
                    <a:pt x="9145" y="1"/>
                  </a:moveTo>
                  <a:cubicBezTo>
                    <a:pt x="4641" y="1"/>
                    <a:pt x="880" y="3188"/>
                    <a:pt x="0" y="7429"/>
                  </a:cubicBezTo>
                  <a:cubicBezTo>
                    <a:pt x="362" y="7786"/>
                    <a:pt x="853" y="8011"/>
                    <a:pt x="1390" y="8011"/>
                  </a:cubicBezTo>
                  <a:cubicBezTo>
                    <a:pt x="1533" y="8011"/>
                    <a:pt x="1680" y="7995"/>
                    <a:pt x="1828" y="7961"/>
                  </a:cubicBezTo>
                  <a:cubicBezTo>
                    <a:pt x="2475" y="7816"/>
                    <a:pt x="3210" y="7712"/>
                    <a:pt x="3985" y="7712"/>
                  </a:cubicBezTo>
                  <a:cubicBezTo>
                    <a:pt x="5262" y="7712"/>
                    <a:pt x="6648" y="7995"/>
                    <a:pt x="7931" y="8851"/>
                  </a:cubicBezTo>
                  <a:cubicBezTo>
                    <a:pt x="8517" y="9243"/>
                    <a:pt x="9111" y="9626"/>
                    <a:pt x="9705" y="9994"/>
                  </a:cubicBezTo>
                  <a:cubicBezTo>
                    <a:pt x="12547" y="11754"/>
                    <a:pt x="15390" y="13131"/>
                    <a:pt x="17637" y="13219"/>
                  </a:cubicBezTo>
                  <a:cubicBezTo>
                    <a:pt x="17649" y="13202"/>
                    <a:pt x="17657" y="13186"/>
                    <a:pt x="17662" y="13169"/>
                  </a:cubicBezTo>
                  <a:cubicBezTo>
                    <a:pt x="18190" y="12003"/>
                    <a:pt x="18484" y="10705"/>
                    <a:pt x="18484" y="9338"/>
                  </a:cubicBezTo>
                  <a:cubicBezTo>
                    <a:pt x="18484" y="4182"/>
                    <a:pt x="14302" y="1"/>
                    <a:pt x="9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208540" y="1483239"/>
              <a:ext cx="293680" cy="189442"/>
            </a:xfrm>
            <a:custGeom>
              <a:avLst/>
              <a:gdLst/>
              <a:ahLst/>
              <a:cxnLst/>
              <a:rect l="l" t="t" r="r" b="b"/>
              <a:pathLst>
                <a:path w="13470" h="8689" extrusionOk="0">
                  <a:moveTo>
                    <a:pt x="5469" y="1"/>
                  </a:moveTo>
                  <a:cubicBezTo>
                    <a:pt x="5047" y="1"/>
                    <a:pt x="4643" y="250"/>
                    <a:pt x="4468" y="674"/>
                  </a:cubicBezTo>
                  <a:cubicBezTo>
                    <a:pt x="3280" y="3550"/>
                    <a:pt x="1519" y="5476"/>
                    <a:pt x="310" y="6553"/>
                  </a:cubicBezTo>
                  <a:cubicBezTo>
                    <a:pt x="59" y="6775"/>
                    <a:pt x="1" y="7065"/>
                    <a:pt x="88" y="7328"/>
                  </a:cubicBezTo>
                  <a:cubicBezTo>
                    <a:pt x="1507" y="8191"/>
                    <a:pt x="3174" y="8688"/>
                    <a:pt x="4951" y="8688"/>
                  </a:cubicBezTo>
                  <a:cubicBezTo>
                    <a:pt x="8727" y="8688"/>
                    <a:pt x="11978" y="6449"/>
                    <a:pt x="13446" y="3229"/>
                  </a:cubicBezTo>
                  <a:cubicBezTo>
                    <a:pt x="13456" y="3211"/>
                    <a:pt x="13465" y="3196"/>
                    <a:pt x="13469" y="3179"/>
                  </a:cubicBezTo>
                  <a:cubicBezTo>
                    <a:pt x="10611" y="3005"/>
                    <a:pt x="7662" y="1260"/>
                    <a:pt x="6093" y="187"/>
                  </a:cubicBezTo>
                  <a:cubicBezTo>
                    <a:pt x="5911" y="64"/>
                    <a:pt x="5708" y="2"/>
                    <a:pt x="5511" y="2"/>
                  </a:cubicBezTo>
                  <a:cubicBezTo>
                    <a:pt x="5497" y="1"/>
                    <a:pt x="5483" y="1"/>
                    <a:pt x="5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2"/>
          <p:cNvGrpSpPr/>
          <p:nvPr/>
        </p:nvGrpSpPr>
        <p:grpSpPr>
          <a:xfrm>
            <a:off x="6687441" y="-5"/>
            <a:ext cx="1593229" cy="1593406"/>
            <a:chOff x="3060659" y="2310417"/>
            <a:chExt cx="981113" cy="981222"/>
          </a:xfrm>
        </p:grpSpPr>
        <p:sp>
          <p:nvSpPr>
            <p:cNvPr id="793" name="Google Shape;793;p42"/>
            <p:cNvSpPr/>
            <p:nvPr/>
          </p:nvSpPr>
          <p:spPr>
            <a:xfrm>
              <a:off x="3060659" y="2310417"/>
              <a:ext cx="981113" cy="981222"/>
            </a:xfrm>
            <a:custGeom>
              <a:avLst/>
              <a:gdLst/>
              <a:ahLst/>
              <a:cxnLst/>
              <a:rect l="l" t="t" r="r" b="b"/>
              <a:pathLst>
                <a:path w="45000" h="45005" extrusionOk="0">
                  <a:moveTo>
                    <a:pt x="22502" y="0"/>
                  </a:moveTo>
                  <a:cubicBezTo>
                    <a:pt x="20897" y="0"/>
                    <a:pt x="19329" y="170"/>
                    <a:pt x="17821" y="491"/>
                  </a:cubicBezTo>
                  <a:cubicBezTo>
                    <a:pt x="13662" y="1370"/>
                    <a:pt x="9934" y="3396"/>
                    <a:pt x="6972" y="6225"/>
                  </a:cubicBezTo>
                  <a:cubicBezTo>
                    <a:pt x="2673" y="10320"/>
                    <a:pt x="1" y="16099"/>
                    <a:pt x="1" y="22503"/>
                  </a:cubicBezTo>
                  <a:cubicBezTo>
                    <a:pt x="1" y="27408"/>
                    <a:pt x="1568" y="31946"/>
                    <a:pt x="4232" y="35641"/>
                  </a:cubicBezTo>
                  <a:cubicBezTo>
                    <a:pt x="4331" y="35782"/>
                    <a:pt x="4432" y="35918"/>
                    <a:pt x="4536" y="36059"/>
                  </a:cubicBezTo>
                  <a:cubicBezTo>
                    <a:pt x="8644" y="41491"/>
                    <a:pt x="15161" y="45005"/>
                    <a:pt x="22500" y="45005"/>
                  </a:cubicBezTo>
                  <a:cubicBezTo>
                    <a:pt x="33372" y="45005"/>
                    <a:pt x="42439" y="37296"/>
                    <a:pt x="44542" y="27044"/>
                  </a:cubicBezTo>
                  <a:cubicBezTo>
                    <a:pt x="44843" y="25581"/>
                    <a:pt x="45000" y="24059"/>
                    <a:pt x="45000" y="22505"/>
                  </a:cubicBezTo>
                  <a:cubicBezTo>
                    <a:pt x="45000" y="19795"/>
                    <a:pt x="44522" y="17192"/>
                    <a:pt x="43645" y="14789"/>
                  </a:cubicBezTo>
                  <a:lnTo>
                    <a:pt x="43645" y="14784"/>
                  </a:lnTo>
                  <a:cubicBezTo>
                    <a:pt x="40491" y="6159"/>
                    <a:pt x="32220" y="0"/>
                    <a:pt x="2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398258" y="2310439"/>
              <a:ext cx="613937" cy="506952"/>
            </a:xfrm>
            <a:custGeom>
              <a:avLst/>
              <a:gdLst/>
              <a:ahLst/>
              <a:cxnLst/>
              <a:rect l="l" t="t" r="r" b="b"/>
              <a:pathLst>
                <a:path w="28159" h="23252" extrusionOk="0">
                  <a:moveTo>
                    <a:pt x="7020" y="1"/>
                  </a:moveTo>
                  <a:cubicBezTo>
                    <a:pt x="7019" y="1"/>
                    <a:pt x="7018" y="1"/>
                    <a:pt x="7017" y="1"/>
                  </a:cubicBezTo>
                  <a:cubicBezTo>
                    <a:pt x="5412" y="1"/>
                    <a:pt x="3844" y="171"/>
                    <a:pt x="2336" y="492"/>
                  </a:cubicBezTo>
                  <a:cubicBezTo>
                    <a:pt x="854" y="2794"/>
                    <a:pt x="0" y="5528"/>
                    <a:pt x="0" y="8465"/>
                  </a:cubicBezTo>
                  <a:cubicBezTo>
                    <a:pt x="0" y="14862"/>
                    <a:pt x="4062" y="20312"/>
                    <a:pt x="9747" y="22373"/>
                  </a:cubicBezTo>
                  <a:cubicBezTo>
                    <a:pt x="11323" y="22942"/>
                    <a:pt x="13018" y="23251"/>
                    <a:pt x="14786" y="23251"/>
                  </a:cubicBezTo>
                  <a:cubicBezTo>
                    <a:pt x="16952" y="23251"/>
                    <a:pt x="19006" y="22787"/>
                    <a:pt x="20858" y="21948"/>
                  </a:cubicBezTo>
                  <a:cubicBezTo>
                    <a:pt x="24059" y="20509"/>
                    <a:pt x="26653" y="17959"/>
                    <a:pt x="28159" y="14788"/>
                  </a:cubicBezTo>
                  <a:lnTo>
                    <a:pt x="28159" y="14783"/>
                  </a:lnTo>
                  <a:cubicBezTo>
                    <a:pt x="25003" y="6159"/>
                    <a:pt x="16734" y="1"/>
                    <a:pt x="7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060703" y="2446133"/>
              <a:ext cx="239980" cy="650456"/>
            </a:xfrm>
            <a:custGeom>
              <a:avLst/>
              <a:gdLst/>
              <a:ahLst/>
              <a:cxnLst/>
              <a:rect l="l" t="t" r="r" b="b"/>
              <a:pathLst>
                <a:path w="11007" h="29834" extrusionOk="0">
                  <a:moveTo>
                    <a:pt x="6971" y="0"/>
                  </a:moveTo>
                  <a:cubicBezTo>
                    <a:pt x="2673" y="4095"/>
                    <a:pt x="0" y="9874"/>
                    <a:pt x="0" y="16278"/>
                  </a:cubicBezTo>
                  <a:cubicBezTo>
                    <a:pt x="0" y="21183"/>
                    <a:pt x="1567" y="25721"/>
                    <a:pt x="4232" y="29416"/>
                  </a:cubicBezTo>
                  <a:cubicBezTo>
                    <a:pt x="4330" y="29557"/>
                    <a:pt x="4432" y="29693"/>
                    <a:pt x="4536" y="29834"/>
                  </a:cubicBezTo>
                  <a:cubicBezTo>
                    <a:pt x="5567" y="28550"/>
                    <a:pt x="6576" y="27090"/>
                    <a:pt x="7464" y="25452"/>
                  </a:cubicBezTo>
                  <a:cubicBezTo>
                    <a:pt x="8787" y="23015"/>
                    <a:pt x="9827" y="20198"/>
                    <a:pt x="10226" y="17026"/>
                  </a:cubicBezTo>
                  <a:cubicBezTo>
                    <a:pt x="11007" y="10884"/>
                    <a:pt x="9191" y="4433"/>
                    <a:pt x="6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152924" y="2778303"/>
              <a:ext cx="878859" cy="513318"/>
            </a:xfrm>
            <a:custGeom>
              <a:avLst/>
              <a:gdLst/>
              <a:ahLst/>
              <a:cxnLst/>
              <a:rect l="l" t="t" r="r" b="b"/>
              <a:pathLst>
                <a:path w="40310" h="23544" extrusionOk="0">
                  <a:moveTo>
                    <a:pt x="28047" y="1"/>
                  </a:moveTo>
                  <a:cubicBezTo>
                    <a:pt x="27401" y="1"/>
                    <a:pt x="26732" y="35"/>
                    <a:pt x="26039" y="106"/>
                  </a:cubicBezTo>
                  <a:cubicBezTo>
                    <a:pt x="24320" y="284"/>
                    <a:pt x="22636" y="553"/>
                    <a:pt x="21000" y="912"/>
                  </a:cubicBezTo>
                  <a:cubicBezTo>
                    <a:pt x="13965" y="2437"/>
                    <a:pt x="7783" y="5583"/>
                    <a:pt x="3234" y="10216"/>
                  </a:cubicBezTo>
                  <a:cubicBezTo>
                    <a:pt x="2037" y="11438"/>
                    <a:pt x="952" y="12757"/>
                    <a:pt x="0" y="14180"/>
                  </a:cubicBezTo>
                  <a:cubicBezTo>
                    <a:pt x="99" y="14321"/>
                    <a:pt x="200" y="14457"/>
                    <a:pt x="304" y="14598"/>
                  </a:cubicBezTo>
                  <a:cubicBezTo>
                    <a:pt x="4412" y="20030"/>
                    <a:pt x="10929" y="23544"/>
                    <a:pt x="18268" y="23544"/>
                  </a:cubicBezTo>
                  <a:cubicBezTo>
                    <a:pt x="29140" y="23544"/>
                    <a:pt x="38207" y="15835"/>
                    <a:pt x="40310" y="5586"/>
                  </a:cubicBezTo>
                  <a:cubicBezTo>
                    <a:pt x="38376" y="3403"/>
                    <a:pt x="35703" y="1382"/>
                    <a:pt x="32111" y="487"/>
                  </a:cubicBezTo>
                  <a:cubicBezTo>
                    <a:pt x="30869" y="177"/>
                    <a:pt x="29517" y="1"/>
                    <a:pt x="28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2"/>
          <p:cNvGrpSpPr/>
          <p:nvPr/>
        </p:nvGrpSpPr>
        <p:grpSpPr>
          <a:xfrm rot="10800000">
            <a:off x="474858" y="-111997"/>
            <a:ext cx="2162011" cy="2735821"/>
            <a:chOff x="5046136" y="309175"/>
            <a:chExt cx="1331370" cy="1684723"/>
          </a:xfrm>
        </p:grpSpPr>
        <p:sp>
          <p:nvSpPr>
            <p:cNvPr id="798" name="Google Shape;798;p42"/>
            <p:cNvSpPr/>
            <p:nvPr/>
          </p:nvSpPr>
          <p:spPr>
            <a:xfrm>
              <a:off x="5046136" y="309175"/>
              <a:ext cx="1331370" cy="1684723"/>
            </a:xfrm>
            <a:custGeom>
              <a:avLst/>
              <a:gdLst/>
              <a:ahLst/>
              <a:cxnLst/>
              <a:rect l="l" t="t" r="r" b="b"/>
              <a:pathLst>
                <a:path w="61065" h="77272" extrusionOk="0">
                  <a:moveTo>
                    <a:pt x="45700" y="0"/>
                  </a:moveTo>
                  <a:cubicBezTo>
                    <a:pt x="34915" y="0"/>
                    <a:pt x="24087" y="10005"/>
                    <a:pt x="19977" y="36433"/>
                  </a:cubicBezTo>
                  <a:cubicBezTo>
                    <a:pt x="19387" y="40221"/>
                    <a:pt x="18637" y="43698"/>
                    <a:pt x="17774" y="46877"/>
                  </a:cubicBezTo>
                  <a:cubicBezTo>
                    <a:pt x="17033" y="49617"/>
                    <a:pt x="16204" y="52139"/>
                    <a:pt x="15324" y="54459"/>
                  </a:cubicBezTo>
                  <a:cubicBezTo>
                    <a:pt x="15312" y="54496"/>
                    <a:pt x="15299" y="54529"/>
                    <a:pt x="15283" y="54562"/>
                  </a:cubicBezTo>
                  <a:cubicBezTo>
                    <a:pt x="8969" y="71153"/>
                    <a:pt x="1" y="77224"/>
                    <a:pt x="1" y="77224"/>
                  </a:cubicBezTo>
                  <a:cubicBezTo>
                    <a:pt x="1086" y="77256"/>
                    <a:pt x="2158" y="77271"/>
                    <a:pt x="3215" y="77271"/>
                  </a:cubicBezTo>
                  <a:cubicBezTo>
                    <a:pt x="12625" y="77271"/>
                    <a:pt x="20901" y="76045"/>
                    <a:pt x="27991" y="74176"/>
                  </a:cubicBezTo>
                  <a:cubicBezTo>
                    <a:pt x="28000" y="74176"/>
                    <a:pt x="28004" y="74171"/>
                    <a:pt x="28013" y="74171"/>
                  </a:cubicBezTo>
                  <a:lnTo>
                    <a:pt x="28013" y="74166"/>
                  </a:lnTo>
                  <a:cubicBezTo>
                    <a:pt x="39029" y="71267"/>
                    <a:pt x="47167" y="66803"/>
                    <a:pt x="52208" y="62959"/>
                  </a:cubicBezTo>
                  <a:cubicBezTo>
                    <a:pt x="52220" y="62951"/>
                    <a:pt x="52236" y="62942"/>
                    <a:pt x="52249" y="62929"/>
                  </a:cubicBezTo>
                  <a:cubicBezTo>
                    <a:pt x="54686" y="61065"/>
                    <a:pt x="56395" y="59350"/>
                    <a:pt x="57348" y="58025"/>
                  </a:cubicBezTo>
                  <a:cubicBezTo>
                    <a:pt x="61065" y="52865"/>
                    <a:pt x="57587" y="47317"/>
                    <a:pt x="53296" y="47317"/>
                  </a:cubicBezTo>
                  <a:cubicBezTo>
                    <a:pt x="52892" y="47317"/>
                    <a:pt x="52481" y="47366"/>
                    <a:pt x="52068" y="47470"/>
                  </a:cubicBezTo>
                  <a:cubicBezTo>
                    <a:pt x="50438" y="47877"/>
                    <a:pt x="48392" y="48368"/>
                    <a:pt x="46863" y="48368"/>
                  </a:cubicBezTo>
                  <a:cubicBezTo>
                    <a:pt x="43890" y="48368"/>
                    <a:pt x="42867" y="46516"/>
                    <a:pt x="50628" y="38609"/>
                  </a:cubicBezTo>
                  <a:cubicBezTo>
                    <a:pt x="56366" y="32769"/>
                    <a:pt x="59417" y="24395"/>
                    <a:pt x="59615" y="16966"/>
                  </a:cubicBezTo>
                  <a:cubicBezTo>
                    <a:pt x="59826" y="9166"/>
                    <a:pt x="56899" y="2402"/>
                    <a:pt x="50628" y="681"/>
                  </a:cubicBezTo>
                  <a:cubicBezTo>
                    <a:pt x="49003" y="235"/>
                    <a:pt x="47352" y="0"/>
                    <a:pt x="45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5438632" y="602713"/>
              <a:ext cx="938837" cy="1079093"/>
            </a:xfrm>
            <a:custGeom>
              <a:avLst/>
              <a:gdLst/>
              <a:ahLst/>
              <a:cxnLst/>
              <a:rect l="l" t="t" r="r" b="b"/>
              <a:pathLst>
                <a:path w="43061" h="49494" extrusionOk="0">
                  <a:moveTo>
                    <a:pt x="34941" y="1"/>
                  </a:moveTo>
                  <a:cubicBezTo>
                    <a:pt x="33091" y="1"/>
                    <a:pt x="30960" y="733"/>
                    <a:pt x="28613" y="2772"/>
                  </a:cubicBezTo>
                  <a:cubicBezTo>
                    <a:pt x="20282" y="10016"/>
                    <a:pt x="13942" y="33014"/>
                    <a:pt x="0" y="33014"/>
                  </a:cubicBezTo>
                  <a:cubicBezTo>
                    <a:pt x="0" y="33014"/>
                    <a:pt x="624" y="40700"/>
                    <a:pt x="5879" y="42308"/>
                  </a:cubicBezTo>
                  <a:cubicBezTo>
                    <a:pt x="6493" y="42496"/>
                    <a:pt x="7171" y="42601"/>
                    <a:pt x="7919" y="42601"/>
                  </a:cubicBezTo>
                  <a:cubicBezTo>
                    <a:pt x="9221" y="42601"/>
                    <a:pt x="10735" y="42283"/>
                    <a:pt x="12495" y="41529"/>
                  </a:cubicBezTo>
                  <a:cubicBezTo>
                    <a:pt x="16696" y="39727"/>
                    <a:pt x="20456" y="38614"/>
                    <a:pt x="23647" y="38614"/>
                  </a:cubicBezTo>
                  <a:cubicBezTo>
                    <a:pt x="28886" y="38614"/>
                    <a:pt x="32592" y="41614"/>
                    <a:pt x="34204" y="49494"/>
                  </a:cubicBezTo>
                  <a:cubicBezTo>
                    <a:pt x="34215" y="49485"/>
                    <a:pt x="34231" y="49477"/>
                    <a:pt x="34244" y="49463"/>
                  </a:cubicBezTo>
                  <a:cubicBezTo>
                    <a:pt x="36681" y="47599"/>
                    <a:pt x="38390" y="45884"/>
                    <a:pt x="39344" y="44559"/>
                  </a:cubicBezTo>
                  <a:cubicBezTo>
                    <a:pt x="43061" y="39399"/>
                    <a:pt x="39586" y="33854"/>
                    <a:pt x="35293" y="33854"/>
                  </a:cubicBezTo>
                  <a:cubicBezTo>
                    <a:pt x="34888" y="33854"/>
                    <a:pt x="34476" y="33903"/>
                    <a:pt x="34061" y="34007"/>
                  </a:cubicBezTo>
                  <a:cubicBezTo>
                    <a:pt x="32431" y="34415"/>
                    <a:pt x="30385" y="34905"/>
                    <a:pt x="28856" y="34905"/>
                  </a:cubicBezTo>
                  <a:cubicBezTo>
                    <a:pt x="25885" y="34905"/>
                    <a:pt x="24862" y="33054"/>
                    <a:pt x="32622" y="25146"/>
                  </a:cubicBezTo>
                  <a:cubicBezTo>
                    <a:pt x="38359" y="19306"/>
                    <a:pt x="41412" y="10933"/>
                    <a:pt x="41609" y="3503"/>
                  </a:cubicBezTo>
                  <a:cubicBezTo>
                    <a:pt x="40394" y="2091"/>
                    <a:pt x="38068" y="1"/>
                    <a:pt x="34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5379331" y="1322430"/>
              <a:ext cx="805951" cy="603689"/>
            </a:xfrm>
            <a:custGeom>
              <a:avLst/>
              <a:gdLst/>
              <a:ahLst/>
              <a:cxnLst/>
              <a:rect l="l" t="t" r="r" b="b"/>
              <a:pathLst>
                <a:path w="36966" h="27689" extrusionOk="0">
                  <a:moveTo>
                    <a:pt x="2722" y="1"/>
                  </a:moveTo>
                  <a:lnTo>
                    <a:pt x="2491" y="397"/>
                  </a:lnTo>
                  <a:cubicBezTo>
                    <a:pt x="1750" y="3138"/>
                    <a:pt x="921" y="5661"/>
                    <a:pt x="41" y="7979"/>
                  </a:cubicBezTo>
                  <a:cubicBezTo>
                    <a:pt x="29" y="8018"/>
                    <a:pt x="16" y="8050"/>
                    <a:pt x="0" y="8083"/>
                  </a:cubicBezTo>
                  <a:cubicBezTo>
                    <a:pt x="9334" y="12138"/>
                    <a:pt x="11954" y="18973"/>
                    <a:pt x="12605" y="23506"/>
                  </a:cubicBezTo>
                  <a:cubicBezTo>
                    <a:pt x="12605" y="23519"/>
                    <a:pt x="12605" y="23529"/>
                    <a:pt x="12609" y="23543"/>
                  </a:cubicBezTo>
                  <a:cubicBezTo>
                    <a:pt x="12883" y="25495"/>
                    <a:pt x="12796" y="27012"/>
                    <a:pt x="12730" y="27688"/>
                  </a:cubicBezTo>
                  <a:cubicBezTo>
                    <a:pt x="23746" y="24789"/>
                    <a:pt x="31884" y="20326"/>
                    <a:pt x="36925" y="16482"/>
                  </a:cubicBezTo>
                  <a:cubicBezTo>
                    <a:pt x="36937" y="16473"/>
                    <a:pt x="36953" y="16465"/>
                    <a:pt x="36966" y="16451"/>
                  </a:cubicBezTo>
                  <a:cubicBezTo>
                    <a:pt x="35657" y="8395"/>
                    <a:pt x="31771" y="5378"/>
                    <a:pt x="26532" y="5378"/>
                  </a:cubicBezTo>
                  <a:cubicBezTo>
                    <a:pt x="23202" y="5378"/>
                    <a:pt x="19326" y="6596"/>
                    <a:pt x="15216" y="8514"/>
                  </a:cubicBezTo>
                  <a:cubicBezTo>
                    <a:pt x="13507" y="9311"/>
                    <a:pt x="12027" y="9648"/>
                    <a:pt x="10745" y="9648"/>
                  </a:cubicBezTo>
                  <a:cubicBezTo>
                    <a:pt x="9957" y="9648"/>
                    <a:pt x="9244" y="9521"/>
                    <a:pt x="8600" y="9295"/>
                  </a:cubicBezTo>
                  <a:cubicBezTo>
                    <a:pt x="3629" y="7562"/>
                    <a:pt x="2722" y="1"/>
                    <a:pt x="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5046136" y="1496386"/>
              <a:ext cx="612258" cy="497380"/>
            </a:xfrm>
            <a:custGeom>
              <a:avLst/>
              <a:gdLst/>
              <a:ahLst/>
              <a:cxnLst/>
              <a:rect l="l" t="t" r="r" b="b"/>
              <a:pathLst>
                <a:path w="28082" h="22813" extrusionOk="0">
                  <a:moveTo>
                    <a:pt x="15324" y="0"/>
                  </a:moveTo>
                  <a:cubicBezTo>
                    <a:pt x="15312" y="39"/>
                    <a:pt x="15299" y="71"/>
                    <a:pt x="15283" y="104"/>
                  </a:cubicBezTo>
                  <a:cubicBezTo>
                    <a:pt x="8969" y="16695"/>
                    <a:pt x="1" y="22765"/>
                    <a:pt x="1" y="22765"/>
                  </a:cubicBezTo>
                  <a:cubicBezTo>
                    <a:pt x="1086" y="22797"/>
                    <a:pt x="2158" y="22812"/>
                    <a:pt x="3215" y="22812"/>
                  </a:cubicBezTo>
                  <a:cubicBezTo>
                    <a:pt x="12625" y="22812"/>
                    <a:pt x="20901" y="21586"/>
                    <a:pt x="27991" y="19717"/>
                  </a:cubicBezTo>
                  <a:cubicBezTo>
                    <a:pt x="28082" y="18231"/>
                    <a:pt x="28041" y="16846"/>
                    <a:pt x="27892" y="15564"/>
                  </a:cubicBezTo>
                  <a:cubicBezTo>
                    <a:pt x="27888" y="15550"/>
                    <a:pt x="27888" y="15539"/>
                    <a:pt x="27888" y="15525"/>
                  </a:cubicBezTo>
                  <a:cubicBezTo>
                    <a:pt x="26688" y="5473"/>
                    <a:pt x="18818" y="1350"/>
                    <a:pt x="15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F75658-3480-1A45-A678-0B0464D9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887722" y="1332392"/>
            <a:ext cx="3457356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Clr>
                <a:schemeClr val="lt1"/>
              </a:buClr>
              <a:buSzPts val="1400"/>
            </a:pPr>
            <a:r>
              <a:rPr lang="en-US" sz="1400" b="1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Những điều đã làm được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906F2-F96C-F69A-BAE3-DCF084195BC8}"/>
              </a:ext>
            </a:extLst>
          </p:cNvPr>
          <p:cNvSpPr txBox="1"/>
          <p:nvPr/>
        </p:nvSpPr>
        <p:spPr>
          <a:xfrm>
            <a:off x="834421" y="1971429"/>
            <a:ext cx="3510671" cy="250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Tìm hiểu về các công cụ, và công nghệ hỗ trợ cho việc deploy server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Học hỏi các công nghệ mới , và các thư viện về UI 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>
                <a:latin typeface="Playfair Display" panose="00000500000000000000" pitchFamily="2" charset="0"/>
              </a:rPr>
              <a:t>Tìm hiểu và xây dựng một bộ CI/CD tự động build mã nguồn và deploy chúng lên server.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>
                <a:latin typeface="Playfair Display" panose="00000500000000000000" pitchFamily="2" charset="0"/>
              </a:rPr>
              <a:t>Thực hiện theo đúng kế hoạch đã đề ra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vi-VN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A8781-8B7C-E776-9506-D5D6A40D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10" y="1373130"/>
            <a:ext cx="3936375" cy="24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787235" y="1385793"/>
            <a:ext cx="3784752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Clr>
                <a:schemeClr val="lt1"/>
              </a:buClr>
              <a:buSzPts val="1400"/>
            </a:pPr>
            <a:r>
              <a:rPr lang="en-US" sz="1400" b="1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Những điều chưa làm được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1DEBE-EFBE-BBA3-8C9F-EF09AA8E99DA}"/>
              </a:ext>
            </a:extLst>
          </p:cNvPr>
          <p:cNvSpPr txBox="1"/>
          <p:nvPr/>
        </p:nvSpPr>
        <p:spPr>
          <a:xfrm>
            <a:off x="787221" y="1884660"/>
            <a:ext cx="385817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Do thuê server nên sẽ chịu ảnh hưởng bởi đường truyền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mạng.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Chưa cân bằng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tải.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Chưa tối ưu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được các tính năng hiện có và thiếu mốt </a:t>
            </a: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số tính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năng. 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Thô sơ, </a:t>
            </a: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dễ trùng lặp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Chưa tối ưu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hiệu năng và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SEO.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25314-129E-C4A3-8320-D8DF561A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93" y="1385649"/>
            <a:ext cx="4018046" cy="2891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78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4940695" y="1636095"/>
            <a:ext cx="3971486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layfair Display" panose="00000500000000000000" pitchFamily="2" charset="0"/>
              </a:rPr>
              <a:t>Hướng phát triển trong tương lai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1DA2-DA23-FB33-0A28-8FA90B02CFF8}"/>
              </a:ext>
            </a:extLst>
          </p:cNvPr>
          <p:cNvSpPr txBox="1"/>
          <p:nvPr/>
        </p:nvSpPr>
        <p:spPr>
          <a:xfrm>
            <a:off x="4830767" y="2069079"/>
            <a:ext cx="408142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Sử dụng một thư viện khác để cải thiện việc SEO của trang ứng dụng (NextJS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).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Tối ưu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một </a:t>
            </a: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số tính năng, và thêm một số tính năng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mới như thông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kê.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Tối ưu việc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deploy.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Cải thiện trải nghiệm người </a:t>
            </a:r>
            <a:r>
              <a:rPr lang="en-US" sz="1100" smtClean="0">
                <a:solidFill>
                  <a:schemeClr val="dk1"/>
                </a:solidFill>
                <a:latin typeface="Playfair Display" panose="00000500000000000000" pitchFamily="2" charset="0"/>
                <a:ea typeface="Times New Roman" panose="02020603050405020304" pitchFamily="18" charset="0"/>
                <a:cs typeface="Assistant"/>
                <a:sym typeface="Assistant"/>
              </a:rPr>
              <a:t>dùng.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  <a:sym typeface="Assistan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BC2669A-BB7F-F3E0-6AA6-5D1F4F651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3" y="1635943"/>
            <a:ext cx="3631369" cy="242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0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2110085"/>
            <a:ext cx="9144000" cy="940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5689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 txBox="1">
            <a:spLocks noGrp="1"/>
          </p:cNvSpPr>
          <p:nvPr>
            <p:ph type="title" idx="2"/>
          </p:nvPr>
        </p:nvSpPr>
        <p:spPr>
          <a:xfrm>
            <a:off x="2573048" y="1593372"/>
            <a:ext cx="4662619" cy="17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GIỚI THIỆU ĐỀ TÀI</a:t>
            </a:r>
            <a:endParaRPr lang="en-US" sz="3600" b="1"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/>
          </p:nvPr>
        </p:nvSpPr>
        <p:spPr>
          <a:xfrm>
            <a:off x="3793550" y="793425"/>
            <a:ext cx="1557000" cy="12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1" name="Google Shape;781;p42"/>
          <p:cNvSpPr txBox="1">
            <a:spLocks noGrp="1"/>
          </p:cNvSpPr>
          <p:nvPr>
            <p:ph type="subTitle" idx="1"/>
          </p:nvPr>
        </p:nvSpPr>
        <p:spPr>
          <a:xfrm rot="261">
            <a:off x="2655075" y="3288122"/>
            <a:ext cx="3945300" cy="5074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782" name="Google Shape;782;p42"/>
          <p:cNvGrpSpPr/>
          <p:nvPr/>
        </p:nvGrpSpPr>
        <p:grpSpPr>
          <a:xfrm rot="-2994806">
            <a:off x="6073068" y="2601675"/>
            <a:ext cx="3940192" cy="2019929"/>
            <a:chOff x="2465495" y="3469133"/>
            <a:chExt cx="2426378" cy="1243876"/>
          </a:xfrm>
        </p:grpSpPr>
        <p:sp>
          <p:nvSpPr>
            <p:cNvPr id="783" name="Google Shape;783;p42"/>
            <p:cNvSpPr/>
            <p:nvPr/>
          </p:nvSpPr>
          <p:spPr>
            <a:xfrm>
              <a:off x="2465495" y="3469133"/>
              <a:ext cx="2426378" cy="1243876"/>
            </a:xfrm>
            <a:custGeom>
              <a:avLst/>
              <a:gdLst/>
              <a:ahLst/>
              <a:cxnLst/>
              <a:rect l="l" t="t" r="r" b="b"/>
              <a:pathLst>
                <a:path w="111289" h="57052" extrusionOk="0">
                  <a:moveTo>
                    <a:pt x="86461" y="0"/>
                  </a:moveTo>
                  <a:cubicBezTo>
                    <a:pt x="84150" y="0"/>
                    <a:pt x="81698" y="240"/>
                    <a:pt x="79116" y="754"/>
                  </a:cubicBezTo>
                  <a:cubicBezTo>
                    <a:pt x="76176" y="1344"/>
                    <a:pt x="73065" y="2288"/>
                    <a:pt x="69799" y="3649"/>
                  </a:cubicBezTo>
                  <a:cubicBezTo>
                    <a:pt x="69687" y="3690"/>
                    <a:pt x="69576" y="3740"/>
                    <a:pt x="69464" y="3786"/>
                  </a:cubicBezTo>
                  <a:cubicBezTo>
                    <a:pt x="69464" y="3786"/>
                    <a:pt x="66469" y="4783"/>
                    <a:pt x="60987" y="7658"/>
                  </a:cubicBezTo>
                  <a:cubicBezTo>
                    <a:pt x="53564" y="11561"/>
                    <a:pt x="41573" y="18907"/>
                    <a:pt x="26307" y="31895"/>
                  </a:cubicBezTo>
                  <a:cubicBezTo>
                    <a:pt x="24505" y="33429"/>
                    <a:pt x="22652" y="35042"/>
                    <a:pt x="20759" y="36736"/>
                  </a:cubicBezTo>
                  <a:cubicBezTo>
                    <a:pt x="14317" y="42508"/>
                    <a:pt x="7372" y="49231"/>
                    <a:pt x="1" y="57051"/>
                  </a:cubicBezTo>
                  <a:cubicBezTo>
                    <a:pt x="1" y="57051"/>
                    <a:pt x="19040" y="49882"/>
                    <a:pt x="47277" y="48865"/>
                  </a:cubicBezTo>
                  <a:cubicBezTo>
                    <a:pt x="49441" y="48784"/>
                    <a:pt x="51659" y="48741"/>
                    <a:pt x="53928" y="48741"/>
                  </a:cubicBezTo>
                  <a:cubicBezTo>
                    <a:pt x="55868" y="48741"/>
                    <a:pt x="57844" y="48773"/>
                    <a:pt x="59853" y="48840"/>
                  </a:cubicBezTo>
                  <a:cubicBezTo>
                    <a:pt x="61826" y="48901"/>
                    <a:pt x="63829" y="48996"/>
                    <a:pt x="65864" y="49132"/>
                  </a:cubicBezTo>
                  <a:cubicBezTo>
                    <a:pt x="67063" y="49211"/>
                    <a:pt x="68232" y="49269"/>
                    <a:pt x="69373" y="49302"/>
                  </a:cubicBezTo>
                  <a:lnTo>
                    <a:pt x="69379" y="49302"/>
                  </a:lnTo>
                  <a:cubicBezTo>
                    <a:pt x="70390" y="49334"/>
                    <a:pt x="71378" y="49350"/>
                    <a:pt x="72343" y="49350"/>
                  </a:cubicBezTo>
                  <a:cubicBezTo>
                    <a:pt x="104854" y="49350"/>
                    <a:pt x="111288" y="31404"/>
                    <a:pt x="111211" y="21418"/>
                  </a:cubicBezTo>
                  <a:cubicBezTo>
                    <a:pt x="111151" y="13263"/>
                    <a:pt x="105750" y="5040"/>
                    <a:pt x="96267" y="1629"/>
                  </a:cubicBezTo>
                  <a:cubicBezTo>
                    <a:pt x="94807" y="1110"/>
                    <a:pt x="93252" y="698"/>
                    <a:pt x="91606" y="421"/>
                  </a:cubicBezTo>
                  <a:cubicBezTo>
                    <a:pt x="89980" y="146"/>
                    <a:pt x="88263" y="0"/>
                    <a:pt x="86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913475" y="3504648"/>
              <a:ext cx="978344" cy="1040437"/>
            </a:xfrm>
            <a:custGeom>
              <a:avLst/>
              <a:gdLst/>
              <a:ahLst/>
              <a:cxnLst/>
              <a:rect l="l" t="t" r="r" b="b"/>
              <a:pathLst>
                <a:path w="44873" h="47721" extrusionOk="0">
                  <a:moveTo>
                    <a:pt x="29851" y="1"/>
                  </a:moveTo>
                  <a:lnTo>
                    <a:pt x="29851" y="1"/>
                  </a:lnTo>
                  <a:cubicBezTo>
                    <a:pt x="30286" y="2269"/>
                    <a:pt x="31222" y="11488"/>
                    <a:pt x="20097" y="19247"/>
                  </a:cubicBezTo>
                  <a:cubicBezTo>
                    <a:pt x="8560" y="27292"/>
                    <a:pt x="0" y="31780"/>
                    <a:pt x="863" y="43998"/>
                  </a:cubicBezTo>
                  <a:cubicBezTo>
                    <a:pt x="969" y="45528"/>
                    <a:pt x="1775" y="46851"/>
                    <a:pt x="2957" y="47673"/>
                  </a:cubicBezTo>
                  <a:lnTo>
                    <a:pt x="2963" y="47673"/>
                  </a:lnTo>
                  <a:cubicBezTo>
                    <a:pt x="3974" y="47705"/>
                    <a:pt x="4962" y="47721"/>
                    <a:pt x="5927" y="47721"/>
                  </a:cubicBezTo>
                  <a:cubicBezTo>
                    <a:pt x="38438" y="47721"/>
                    <a:pt x="44872" y="29775"/>
                    <a:pt x="44795" y="19789"/>
                  </a:cubicBezTo>
                  <a:cubicBezTo>
                    <a:pt x="44735" y="11634"/>
                    <a:pt x="39334" y="3411"/>
                    <a:pt x="29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918120" y="3548709"/>
              <a:ext cx="1167306" cy="871097"/>
            </a:xfrm>
            <a:custGeom>
              <a:avLst/>
              <a:gdLst/>
              <a:ahLst/>
              <a:cxnLst/>
              <a:rect l="l" t="t" r="r" b="b"/>
              <a:pathLst>
                <a:path w="53540" h="39954" extrusionOk="0">
                  <a:moveTo>
                    <a:pt x="49039" y="1"/>
                  </a:moveTo>
                  <a:cubicBezTo>
                    <a:pt x="48927" y="42"/>
                    <a:pt x="48817" y="92"/>
                    <a:pt x="48705" y="138"/>
                  </a:cubicBezTo>
                  <a:cubicBezTo>
                    <a:pt x="48705" y="138"/>
                    <a:pt x="45709" y="1134"/>
                    <a:pt x="40229" y="4010"/>
                  </a:cubicBezTo>
                  <a:cubicBezTo>
                    <a:pt x="32804" y="7912"/>
                    <a:pt x="20813" y="15259"/>
                    <a:pt x="5547" y="28247"/>
                  </a:cubicBezTo>
                  <a:cubicBezTo>
                    <a:pt x="3746" y="29780"/>
                    <a:pt x="1893" y="31393"/>
                    <a:pt x="1" y="33089"/>
                  </a:cubicBezTo>
                  <a:cubicBezTo>
                    <a:pt x="42" y="35748"/>
                    <a:pt x="1608" y="38343"/>
                    <a:pt x="4418" y="39411"/>
                  </a:cubicBezTo>
                  <a:cubicBezTo>
                    <a:pt x="4484" y="39436"/>
                    <a:pt x="4550" y="39461"/>
                    <a:pt x="4619" y="39485"/>
                  </a:cubicBezTo>
                  <a:cubicBezTo>
                    <a:pt x="6574" y="39807"/>
                    <a:pt x="8389" y="39954"/>
                    <a:pt x="10079" y="39954"/>
                  </a:cubicBezTo>
                  <a:cubicBezTo>
                    <a:pt x="23180" y="39954"/>
                    <a:pt x="28684" y="31126"/>
                    <a:pt x="32363" y="26859"/>
                  </a:cubicBezTo>
                  <a:cubicBezTo>
                    <a:pt x="36512" y="22043"/>
                    <a:pt x="48639" y="23704"/>
                    <a:pt x="52128" y="14898"/>
                  </a:cubicBezTo>
                  <a:cubicBezTo>
                    <a:pt x="53539" y="11339"/>
                    <a:pt x="53427" y="7807"/>
                    <a:pt x="52797" y="4864"/>
                  </a:cubicBezTo>
                  <a:cubicBezTo>
                    <a:pt x="52323" y="2648"/>
                    <a:pt x="50882" y="929"/>
                    <a:pt x="49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039054" y="3636112"/>
              <a:ext cx="838154" cy="597846"/>
            </a:xfrm>
            <a:custGeom>
              <a:avLst/>
              <a:gdLst/>
              <a:ahLst/>
              <a:cxnLst/>
              <a:rect l="l" t="t" r="r" b="b"/>
              <a:pathLst>
                <a:path w="38443" h="27421" extrusionOk="0">
                  <a:moveTo>
                    <a:pt x="34682" y="1"/>
                  </a:moveTo>
                  <a:cubicBezTo>
                    <a:pt x="27257" y="3903"/>
                    <a:pt x="15266" y="11250"/>
                    <a:pt x="0" y="24238"/>
                  </a:cubicBezTo>
                  <a:cubicBezTo>
                    <a:pt x="1718" y="25881"/>
                    <a:pt x="4078" y="27420"/>
                    <a:pt x="6885" y="27420"/>
                  </a:cubicBezTo>
                  <a:cubicBezTo>
                    <a:pt x="7832" y="27420"/>
                    <a:pt x="8830" y="27245"/>
                    <a:pt x="9872" y="26839"/>
                  </a:cubicBezTo>
                  <a:cubicBezTo>
                    <a:pt x="17511" y="23848"/>
                    <a:pt x="13691" y="16538"/>
                    <a:pt x="22663" y="16041"/>
                  </a:cubicBezTo>
                  <a:cubicBezTo>
                    <a:pt x="31634" y="15542"/>
                    <a:pt x="38443" y="10889"/>
                    <a:pt x="37608" y="5574"/>
                  </a:cubicBezTo>
                  <a:cubicBezTo>
                    <a:pt x="37275" y="3421"/>
                    <a:pt x="36034" y="1507"/>
                    <a:pt x="34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487688" y="4276123"/>
              <a:ext cx="341231" cy="258360"/>
            </a:xfrm>
            <a:custGeom>
              <a:avLst/>
              <a:gdLst/>
              <a:ahLst/>
              <a:cxnLst/>
              <a:rect l="l" t="t" r="r" b="b"/>
              <a:pathLst>
                <a:path w="15651" h="11850" extrusionOk="0">
                  <a:moveTo>
                    <a:pt x="10407" y="0"/>
                  </a:moveTo>
                  <a:cubicBezTo>
                    <a:pt x="10270" y="0"/>
                    <a:pt x="10130" y="7"/>
                    <a:pt x="9987" y="20"/>
                  </a:cubicBezTo>
                  <a:cubicBezTo>
                    <a:pt x="4435" y="548"/>
                    <a:pt x="0" y="8558"/>
                    <a:pt x="393" y="11850"/>
                  </a:cubicBezTo>
                  <a:cubicBezTo>
                    <a:pt x="2557" y="11769"/>
                    <a:pt x="4775" y="11726"/>
                    <a:pt x="7043" y="11726"/>
                  </a:cubicBezTo>
                  <a:cubicBezTo>
                    <a:pt x="8983" y="11726"/>
                    <a:pt x="10959" y="11758"/>
                    <a:pt x="12969" y="11825"/>
                  </a:cubicBezTo>
                  <a:cubicBezTo>
                    <a:pt x="14705" y="10542"/>
                    <a:pt x="15651" y="8338"/>
                    <a:pt x="15213" y="6058"/>
                  </a:cubicBezTo>
                  <a:cubicBezTo>
                    <a:pt x="14646" y="3077"/>
                    <a:pt x="13351" y="0"/>
                    <a:pt x="10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2"/>
          <p:cNvGrpSpPr/>
          <p:nvPr/>
        </p:nvGrpSpPr>
        <p:grpSpPr>
          <a:xfrm>
            <a:off x="445306" y="3104916"/>
            <a:ext cx="661473" cy="661460"/>
            <a:chOff x="3112765" y="1265353"/>
            <a:chExt cx="407336" cy="407328"/>
          </a:xfrm>
        </p:grpSpPr>
        <p:sp>
          <p:nvSpPr>
            <p:cNvPr id="789" name="Google Shape;789;p42"/>
            <p:cNvSpPr/>
            <p:nvPr/>
          </p:nvSpPr>
          <p:spPr>
            <a:xfrm>
              <a:off x="3112765" y="1265353"/>
              <a:ext cx="407336" cy="407314"/>
            </a:xfrm>
            <a:custGeom>
              <a:avLst/>
              <a:gdLst/>
              <a:ahLst/>
              <a:cxnLst/>
              <a:rect l="l" t="t" r="r" b="b"/>
              <a:pathLst>
                <a:path w="18683" h="18682" extrusionOk="0">
                  <a:moveTo>
                    <a:pt x="9343" y="0"/>
                  </a:moveTo>
                  <a:cubicBezTo>
                    <a:pt x="4839" y="0"/>
                    <a:pt x="1076" y="3189"/>
                    <a:pt x="198" y="7430"/>
                  </a:cubicBezTo>
                  <a:cubicBezTo>
                    <a:pt x="66" y="8043"/>
                    <a:pt x="0" y="8682"/>
                    <a:pt x="0" y="9339"/>
                  </a:cubicBezTo>
                  <a:cubicBezTo>
                    <a:pt x="0" y="12717"/>
                    <a:pt x="1794" y="15678"/>
                    <a:pt x="4479" y="17320"/>
                  </a:cubicBezTo>
                  <a:cubicBezTo>
                    <a:pt x="5899" y="18182"/>
                    <a:pt x="7565" y="18681"/>
                    <a:pt x="9343" y="18681"/>
                  </a:cubicBezTo>
                  <a:cubicBezTo>
                    <a:pt x="13119" y="18681"/>
                    <a:pt x="16368" y="16442"/>
                    <a:pt x="17836" y="13221"/>
                  </a:cubicBezTo>
                  <a:cubicBezTo>
                    <a:pt x="17848" y="13204"/>
                    <a:pt x="17856" y="13188"/>
                    <a:pt x="17861" y="13171"/>
                  </a:cubicBezTo>
                  <a:cubicBezTo>
                    <a:pt x="18389" y="12005"/>
                    <a:pt x="18683" y="10707"/>
                    <a:pt x="18683" y="9340"/>
                  </a:cubicBezTo>
                  <a:cubicBezTo>
                    <a:pt x="18683" y="4184"/>
                    <a:pt x="14501" y="3"/>
                    <a:pt x="9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117103" y="1265397"/>
              <a:ext cx="402997" cy="288229"/>
            </a:xfrm>
            <a:custGeom>
              <a:avLst/>
              <a:gdLst/>
              <a:ahLst/>
              <a:cxnLst/>
              <a:rect l="l" t="t" r="r" b="b"/>
              <a:pathLst>
                <a:path w="18484" h="13220" extrusionOk="0">
                  <a:moveTo>
                    <a:pt x="9145" y="1"/>
                  </a:moveTo>
                  <a:cubicBezTo>
                    <a:pt x="4641" y="1"/>
                    <a:pt x="880" y="3188"/>
                    <a:pt x="0" y="7429"/>
                  </a:cubicBezTo>
                  <a:cubicBezTo>
                    <a:pt x="362" y="7786"/>
                    <a:pt x="853" y="8011"/>
                    <a:pt x="1390" y="8011"/>
                  </a:cubicBezTo>
                  <a:cubicBezTo>
                    <a:pt x="1533" y="8011"/>
                    <a:pt x="1680" y="7995"/>
                    <a:pt x="1828" y="7961"/>
                  </a:cubicBezTo>
                  <a:cubicBezTo>
                    <a:pt x="2475" y="7816"/>
                    <a:pt x="3210" y="7712"/>
                    <a:pt x="3985" y="7712"/>
                  </a:cubicBezTo>
                  <a:cubicBezTo>
                    <a:pt x="5262" y="7712"/>
                    <a:pt x="6648" y="7995"/>
                    <a:pt x="7931" y="8851"/>
                  </a:cubicBezTo>
                  <a:cubicBezTo>
                    <a:pt x="8517" y="9243"/>
                    <a:pt x="9111" y="9626"/>
                    <a:pt x="9705" y="9994"/>
                  </a:cubicBezTo>
                  <a:cubicBezTo>
                    <a:pt x="12547" y="11754"/>
                    <a:pt x="15390" y="13131"/>
                    <a:pt x="17637" y="13219"/>
                  </a:cubicBezTo>
                  <a:cubicBezTo>
                    <a:pt x="17649" y="13202"/>
                    <a:pt x="17657" y="13186"/>
                    <a:pt x="17662" y="13169"/>
                  </a:cubicBezTo>
                  <a:cubicBezTo>
                    <a:pt x="18190" y="12003"/>
                    <a:pt x="18484" y="10705"/>
                    <a:pt x="18484" y="9338"/>
                  </a:cubicBezTo>
                  <a:cubicBezTo>
                    <a:pt x="18484" y="4182"/>
                    <a:pt x="14302" y="1"/>
                    <a:pt x="9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208540" y="1483239"/>
              <a:ext cx="293680" cy="189442"/>
            </a:xfrm>
            <a:custGeom>
              <a:avLst/>
              <a:gdLst/>
              <a:ahLst/>
              <a:cxnLst/>
              <a:rect l="l" t="t" r="r" b="b"/>
              <a:pathLst>
                <a:path w="13470" h="8689" extrusionOk="0">
                  <a:moveTo>
                    <a:pt x="5469" y="1"/>
                  </a:moveTo>
                  <a:cubicBezTo>
                    <a:pt x="5047" y="1"/>
                    <a:pt x="4643" y="250"/>
                    <a:pt x="4468" y="674"/>
                  </a:cubicBezTo>
                  <a:cubicBezTo>
                    <a:pt x="3280" y="3550"/>
                    <a:pt x="1519" y="5476"/>
                    <a:pt x="310" y="6553"/>
                  </a:cubicBezTo>
                  <a:cubicBezTo>
                    <a:pt x="59" y="6775"/>
                    <a:pt x="1" y="7065"/>
                    <a:pt x="88" y="7328"/>
                  </a:cubicBezTo>
                  <a:cubicBezTo>
                    <a:pt x="1507" y="8191"/>
                    <a:pt x="3174" y="8688"/>
                    <a:pt x="4951" y="8688"/>
                  </a:cubicBezTo>
                  <a:cubicBezTo>
                    <a:pt x="8727" y="8688"/>
                    <a:pt x="11978" y="6449"/>
                    <a:pt x="13446" y="3229"/>
                  </a:cubicBezTo>
                  <a:cubicBezTo>
                    <a:pt x="13456" y="3211"/>
                    <a:pt x="13465" y="3196"/>
                    <a:pt x="13469" y="3179"/>
                  </a:cubicBezTo>
                  <a:cubicBezTo>
                    <a:pt x="10611" y="3005"/>
                    <a:pt x="7662" y="1260"/>
                    <a:pt x="6093" y="187"/>
                  </a:cubicBezTo>
                  <a:cubicBezTo>
                    <a:pt x="5911" y="64"/>
                    <a:pt x="5708" y="2"/>
                    <a:pt x="5511" y="2"/>
                  </a:cubicBezTo>
                  <a:cubicBezTo>
                    <a:pt x="5497" y="1"/>
                    <a:pt x="5483" y="1"/>
                    <a:pt x="5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2"/>
          <p:cNvGrpSpPr/>
          <p:nvPr/>
        </p:nvGrpSpPr>
        <p:grpSpPr>
          <a:xfrm>
            <a:off x="6687441" y="-5"/>
            <a:ext cx="1593229" cy="1593406"/>
            <a:chOff x="3060659" y="2310417"/>
            <a:chExt cx="981113" cy="981222"/>
          </a:xfrm>
        </p:grpSpPr>
        <p:sp>
          <p:nvSpPr>
            <p:cNvPr id="793" name="Google Shape;793;p42"/>
            <p:cNvSpPr/>
            <p:nvPr/>
          </p:nvSpPr>
          <p:spPr>
            <a:xfrm>
              <a:off x="3060659" y="2310417"/>
              <a:ext cx="981113" cy="981222"/>
            </a:xfrm>
            <a:custGeom>
              <a:avLst/>
              <a:gdLst/>
              <a:ahLst/>
              <a:cxnLst/>
              <a:rect l="l" t="t" r="r" b="b"/>
              <a:pathLst>
                <a:path w="45000" h="45005" extrusionOk="0">
                  <a:moveTo>
                    <a:pt x="22502" y="0"/>
                  </a:moveTo>
                  <a:cubicBezTo>
                    <a:pt x="20897" y="0"/>
                    <a:pt x="19329" y="170"/>
                    <a:pt x="17821" y="491"/>
                  </a:cubicBezTo>
                  <a:cubicBezTo>
                    <a:pt x="13662" y="1370"/>
                    <a:pt x="9934" y="3396"/>
                    <a:pt x="6972" y="6225"/>
                  </a:cubicBezTo>
                  <a:cubicBezTo>
                    <a:pt x="2673" y="10320"/>
                    <a:pt x="1" y="16099"/>
                    <a:pt x="1" y="22503"/>
                  </a:cubicBezTo>
                  <a:cubicBezTo>
                    <a:pt x="1" y="27408"/>
                    <a:pt x="1568" y="31946"/>
                    <a:pt x="4232" y="35641"/>
                  </a:cubicBezTo>
                  <a:cubicBezTo>
                    <a:pt x="4331" y="35782"/>
                    <a:pt x="4432" y="35918"/>
                    <a:pt x="4536" y="36059"/>
                  </a:cubicBezTo>
                  <a:cubicBezTo>
                    <a:pt x="8644" y="41491"/>
                    <a:pt x="15161" y="45005"/>
                    <a:pt x="22500" y="45005"/>
                  </a:cubicBezTo>
                  <a:cubicBezTo>
                    <a:pt x="33372" y="45005"/>
                    <a:pt x="42439" y="37296"/>
                    <a:pt x="44542" y="27044"/>
                  </a:cubicBezTo>
                  <a:cubicBezTo>
                    <a:pt x="44843" y="25581"/>
                    <a:pt x="45000" y="24059"/>
                    <a:pt x="45000" y="22505"/>
                  </a:cubicBezTo>
                  <a:cubicBezTo>
                    <a:pt x="45000" y="19795"/>
                    <a:pt x="44522" y="17192"/>
                    <a:pt x="43645" y="14789"/>
                  </a:cubicBezTo>
                  <a:lnTo>
                    <a:pt x="43645" y="14784"/>
                  </a:lnTo>
                  <a:cubicBezTo>
                    <a:pt x="40491" y="6159"/>
                    <a:pt x="32220" y="0"/>
                    <a:pt x="2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398258" y="2310439"/>
              <a:ext cx="613937" cy="506952"/>
            </a:xfrm>
            <a:custGeom>
              <a:avLst/>
              <a:gdLst/>
              <a:ahLst/>
              <a:cxnLst/>
              <a:rect l="l" t="t" r="r" b="b"/>
              <a:pathLst>
                <a:path w="28159" h="23252" extrusionOk="0">
                  <a:moveTo>
                    <a:pt x="7020" y="1"/>
                  </a:moveTo>
                  <a:cubicBezTo>
                    <a:pt x="7019" y="1"/>
                    <a:pt x="7018" y="1"/>
                    <a:pt x="7017" y="1"/>
                  </a:cubicBezTo>
                  <a:cubicBezTo>
                    <a:pt x="5412" y="1"/>
                    <a:pt x="3844" y="171"/>
                    <a:pt x="2336" y="492"/>
                  </a:cubicBezTo>
                  <a:cubicBezTo>
                    <a:pt x="854" y="2794"/>
                    <a:pt x="0" y="5528"/>
                    <a:pt x="0" y="8465"/>
                  </a:cubicBezTo>
                  <a:cubicBezTo>
                    <a:pt x="0" y="14862"/>
                    <a:pt x="4062" y="20312"/>
                    <a:pt x="9747" y="22373"/>
                  </a:cubicBezTo>
                  <a:cubicBezTo>
                    <a:pt x="11323" y="22942"/>
                    <a:pt x="13018" y="23251"/>
                    <a:pt x="14786" y="23251"/>
                  </a:cubicBezTo>
                  <a:cubicBezTo>
                    <a:pt x="16952" y="23251"/>
                    <a:pt x="19006" y="22787"/>
                    <a:pt x="20858" y="21948"/>
                  </a:cubicBezTo>
                  <a:cubicBezTo>
                    <a:pt x="24059" y="20509"/>
                    <a:pt x="26653" y="17959"/>
                    <a:pt x="28159" y="14788"/>
                  </a:cubicBezTo>
                  <a:lnTo>
                    <a:pt x="28159" y="14783"/>
                  </a:lnTo>
                  <a:cubicBezTo>
                    <a:pt x="25003" y="6159"/>
                    <a:pt x="16734" y="1"/>
                    <a:pt x="7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060703" y="2446133"/>
              <a:ext cx="239980" cy="650456"/>
            </a:xfrm>
            <a:custGeom>
              <a:avLst/>
              <a:gdLst/>
              <a:ahLst/>
              <a:cxnLst/>
              <a:rect l="l" t="t" r="r" b="b"/>
              <a:pathLst>
                <a:path w="11007" h="29834" extrusionOk="0">
                  <a:moveTo>
                    <a:pt x="6971" y="0"/>
                  </a:moveTo>
                  <a:cubicBezTo>
                    <a:pt x="2673" y="4095"/>
                    <a:pt x="0" y="9874"/>
                    <a:pt x="0" y="16278"/>
                  </a:cubicBezTo>
                  <a:cubicBezTo>
                    <a:pt x="0" y="21183"/>
                    <a:pt x="1567" y="25721"/>
                    <a:pt x="4232" y="29416"/>
                  </a:cubicBezTo>
                  <a:cubicBezTo>
                    <a:pt x="4330" y="29557"/>
                    <a:pt x="4432" y="29693"/>
                    <a:pt x="4536" y="29834"/>
                  </a:cubicBezTo>
                  <a:cubicBezTo>
                    <a:pt x="5567" y="28550"/>
                    <a:pt x="6576" y="27090"/>
                    <a:pt x="7464" y="25452"/>
                  </a:cubicBezTo>
                  <a:cubicBezTo>
                    <a:pt x="8787" y="23015"/>
                    <a:pt x="9827" y="20198"/>
                    <a:pt x="10226" y="17026"/>
                  </a:cubicBezTo>
                  <a:cubicBezTo>
                    <a:pt x="11007" y="10884"/>
                    <a:pt x="9191" y="4433"/>
                    <a:pt x="6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152924" y="2778303"/>
              <a:ext cx="878859" cy="513318"/>
            </a:xfrm>
            <a:custGeom>
              <a:avLst/>
              <a:gdLst/>
              <a:ahLst/>
              <a:cxnLst/>
              <a:rect l="l" t="t" r="r" b="b"/>
              <a:pathLst>
                <a:path w="40310" h="23544" extrusionOk="0">
                  <a:moveTo>
                    <a:pt x="28047" y="1"/>
                  </a:moveTo>
                  <a:cubicBezTo>
                    <a:pt x="27401" y="1"/>
                    <a:pt x="26732" y="35"/>
                    <a:pt x="26039" y="106"/>
                  </a:cubicBezTo>
                  <a:cubicBezTo>
                    <a:pt x="24320" y="284"/>
                    <a:pt x="22636" y="553"/>
                    <a:pt x="21000" y="912"/>
                  </a:cubicBezTo>
                  <a:cubicBezTo>
                    <a:pt x="13965" y="2437"/>
                    <a:pt x="7783" y="5583"/>
                    <a:pt x="3234" y="10216"/>
                  </a:cubicBezTo>
                  <a:cubicBezTo>
                    <a:pt x="2037" y="11438"/>
                    <a:pt x="952" y="12757"/>
                    <a:pt x="0" y="14180"/>
                  </a:cubicBezTo>
                  <a:cubicBezTo>
                    <a:pt x="99" y="14321"/>
                    <a:pt x="200" y="14457"/>
                    <a:pt x="304" y="14598"/>
                  </a:cubicBezTo>
                  <a:cubicBezTo>
                    <a:pt x="4412" y="20030"/>
                    <a:pt x="10929" y="23544"/>
                    <a:pt x="18268" y="23544"/>
                  </a:cubicBezTo>
                  <a:cubicBezTo>
                    <a:pt x="29140" y="23544"/>
                    <a:pt x="38207" y="15835"/>
                    <a:pt x="40310" y="5586"/>
                  </a:cubicBezTo>
                  <a:cubicBezTo>
                    <a:pt x="38376" y="3403"/>
                    <a:pt x="35703" y="1382"/>
                    <a:pt x="32111" y="487"/>
                  </a:cubicBezTo>
                  <a:cubicBezTo>
                    <a:pt x="30869" y="177"/>
                    <a:pt x="29517" y="1"/>
                    <a:pt x="28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2"/>
          <p:cNvGrpSpPr/>
          <p:nvPr/>
        </p:nvGrpSpPr>
        <p:grpSpPr>
          <a:xfrm rot="10800000">
            <a:off x="474858" y="-111997"/>
            <a:ext cx="2162011" cy="2735821"/>
            <a:chOff x="5046136" y="309175"/>
            <a:chExt cx="1331370" cy="1684723"/>
          </a:xfrm>
        </p:grpSpPr>
        <p:sp>
          <p:nvSpPr>
            <p:cNvPr id="798" name="Google Shape;798;p42"/>
            <p:cNvSpPr/>
            <p:nvPr/>
          </p:nvSpPr>
          <p:spPr>
            <a:xfrm>
              <a:off x="5046136" y="309175"/>
              <a:ext cx="1331370" cy="1684723"/>
            </a:xfrm>
            <a:custGeom>
              <a:avLst/>
              <a:gdLst/>
              <a:ahLst/>
              <a:cxnLst/>
              <a:rect l="l" t="t" r="r" b="b"/>
              <a:pathLst>
                <a:path w="61065" h="77272" extrusionOk="0">
                  <a:moveTo>
                    <a:pt x="45700" y="0"/>
                  </a:moveTo>
                  <a:cubicBezTo>
                    <a:pt x="34915" y="0"/>
                    <a:pt x="24087" y="10005"/>
                    <a:pt x="19977" y="36433"/>
                  </a:cubicBezTo>
                  <a:cubicBezTo>
                    <a:pt x="19387" y="40221"/>
                    <a:pt x="18637" y="43698"/>
                    <a:pt x="17774" y="46877"/>
                  </a:cubicBezTo>
                  <a:cubicBezTo>
                    <a:pt x="17033" y="49617"/>
                    <a:pt x="16204" y="52139"/>
                    <a:pt x="15324" y="54459"/>
                  </a:cubicBezTo>
                  <a:cubicBezTo>
                    <a:pt x="15312" y="54496"/>
                    <a:pt x="15299" y="54529"/>
                    <a:pt x="15283" y="54562"/>
                  </a:cubicBezTo>
                  <a:cubicBezTo>
                    <a:pt x="8969" y="71153"/>
                    <a:pt x="1" y="77224"/>
                    <a:pt x="1" y="77224"/>
                  </a:cubicBezTo>
                  <a:cubicBezTo>
                    <a:pt x="1086" y="77256"/>
                    <a:pt x="2158" y="77271"/>
                    <a:pt x="3215" y="77271"/>
                  </a:cubicBezTo>
                  <a:cubicBezTo>
                    <a:pt x="12625" y="77271"/>
                    <a:pt x="20901" y="76045"/>
                    <a:pt x="27991" y="74176"/>
                  </a:cubicBezTo>
                  <a:cubicBezTo>
                    <a:pt x="28000" y="74176"/>
                    <a:pt x="28004" y="74171"/>
                    <a:pt x="28013" y="74171"/>
                  </a:cubicBezTo>
                  <a:lnTo>
                    <a:pt x="28013" y="74166"/>
                  </a:lnTo>
                  <a:cubicBezTo>
                    <a:pt x="39029" y="71267"/>
                    <a:pt x="47167" y="66803"/>
                    <a:pt x="52208" y="62959"/>
                  </a:cubicBezTo>
                  <a:cubicBezTo>
                    <a:pt x="52220" y="62951"/>
                    <a:pt x="52236" y="62942"/>
                    <a:pt x="52249" y="62929"/>
                  </a:cubicBezTo>
                  <a:cubicBezTo>
                    <a:pt x="54686" y="61065"/>
                    <a:pt x="56395" y="59350"/>
                    <a:pt x="57348" y="58025"/>
                  </a:cubicBezTo>
                  <a:cubicBezTo>
                    <a:pt x="61065" y="52865"/>
                    <a:pt x="57587" y="47317"/>
                    <a:pt x="53296" y="47317"/>
                  </a:cubicBezTo>
                  <a:cubicBezTo>
                    <a:pt x="52892" y="47317"/>
                    <a:pt x="52481" y="47366"/>
                    <a:pt x="52068" y="47470"/>
                  </a:cubicBezTo>
                  <a:cubicBezTo>
                    <a:pt x="50438" y="47877"/>
                    <a:pt x="48392" y="48368"/>
                    <a:pt x="46863" y="48368"/>
                  </a:cubicBezTo>
                  <a:cubicBezTo>
                    <a:pt x="43890" y="48368"/>
                    <a:pt x="42867" y="46516"/>
                    <a:pt x="50628" y="38609"/>
                  </a:cubicBezTo>
                  <a:cubicBezTo>
                    <a:pt x="56366" y="32769"/>
                    <a:pt x="59417" y="24395"/>
                    <a:pt x="59615" y="16966"/>
                  </a:cubicBezTo>
                  <a:cubicBezTo>
                    <a:pt x="59826" y="9166"/>
                    <a:pt x="56899" y="2402"/>
                    <a:pt x="50628" y="681"/>
                  </a:cubicBezTo>
                  <a:cubicBezTo>
                    <a:pt x="49003" y="235"/>
                    <a:pt x="47352" y="0"/>
                    <a:pt x="45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5438632" y="602713"/>
              <a:ext cx="938837" cy="1079093"/>
            </a:xfrm>
            <a:custGeom>
              <a:avLst/>
              <a:gdLst/>
              <a:ahLst/>
              <a:cxnLst/>
              <a:rect l="l" t="t" r="r" b="b"/>
              <a:pathLst>
                <a:path w="43061" h="49494" extrusionOk="0">
                  <a:moveTo>
                    <a:pt x="34941" y="1"/>
                  </a:moveTo>
                  <a:cubicBezTo>
                    <a:pt x="33091" y="1"/>
                    <a:pt x="30960" y="733"/>
                    <a:pt x="28613" y="2772"/>
                  </a:cubicBezTo>
                  <a:cubicBezTo>
                    <a:pt x="20282" y="10016"/>
                    <a:pt x="13942" y="33014"/>
                    <a:pt x="0" y="33014"/>
                  </a:cubicBezTo>
                  <a:cubicBezTo>
                    <a:pt x="0" y="33014"/>
                    <a:pt x="624" y="40700"/>
                    <a:pt x="5879" y="42308"/>
                  </a:cubicBezTo>
                  <a:cubicBezTo>
                    <a:pt x="6493" y="42496"/>
                    <a:pt x="7171" y="42601"/>
                    <a:pt x="7919" y="42601"/>
                  </a:cubicBezTo>
                  <a:cubicBezTo>
                    <a:pt x="9221" y="42601"/>
                    <a:pt x="10735" y="42283"/>
                    <a:pt x="12495" y="41529"/>
                  </a:cubicBezTo>
                  <a:cubicBezTo>
                    <a:pt x="16696" y="39727"/>
                    <a:pt x="20456" y="38614"/>
                    <a:pt x="23647" y="38614"/>
                  </a:cubicBezTo>
                  <a:cubicBezTo>
                    <a:pt x="28886" y="38614"/>
                    <a:pt x="32592" y="41614"/>
                    <a:pt x="34204" y="49494"/>
                  </a:cubicBezTo>
                  <a:cubicBezTo>
                    <a:pt x="34215" y="49485"/>
                    <a:pt x="34231" y="49477"/>
                    <a:pt x="34244" y="49463"/>
                  </a:cubicBezTo>
                  <a:cubicBezTo>
                    <a:pt x="36681" y="47599"/>
                    <a:pt x="38390" y="45884"/>
                    <a:pt x="39344" y="44559"/>
                  </a:cubicBezTo>
                  <a:cubicBezTo>
                    <a:pt x="43061" y="39399"/>
                    <a:pt x="39586" y="33854"/>
                    <a:pt x="35293" y="33854"/>
                  </a:cubicBezTo>
                  <a:cubicBezTo>
                    <a:pt x="34888" y="33854"/>
                    <a:pt x="34476" y="33903"/>
                    <a:pt x="34061" y="34007"/>
                  </a:cubicBezTo>
                  <a:cubicBezTo>
                    <a:pt x="32431" y="34415"/>
                    <a:pt x="30385" y="34905"/>
                    <a:pt x="28856" y="34905"/>
                  </a:cubicBezTo>
                  <a:cubicBezTo>
                    <a:pt x="25885" y="34905"/>
                    <a:pt x="24862" y="33054"/>
                    <a:pt x="32622" y="25146"/>
                  </a:cubicBezTo>
                  <a:cubicBezTo>
                    <a:pt x="38359" y="19306"/>
                    <a:pt x="41412" y="10933"/>
                    <a:pt x="41609" y="3503"/>
                  </a:cubicBezTo>
                  <a:cubicBezTo>
                    <a:pt x="40394" y="2091"/>
                    <a:pt x="38068" y="1"/>
                    <a:pt x="34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5379331" y="1322430"/>
              <a:ext cx="805951" cy="603689"/>
            </a:xfrm>
            <a:custGeom>
              <a:avLst/>
              <a:gdLst/>
              <a:ahLst/>
              <a:cxnLst/>
              <a:rect l="l" t="t" r="r" b="b"/>
              <a:pathLst>
                <a:path w="36966" h="27689" extrusionOk="0">
                  <a:moveTo>
                    <a:pt x="2722" y="1"/>
                  </a:moveTo>
                  <a:lnTo>
                    <a:pt x="2491" y="397"/>
                  </a:lnTo>
                  <a:cubicBezTo>
                    <a:pt x="1750" y="3138"/>
                    <a:pt x="921" y="5661"/>
                    <a:pt x="41" y="7979"/>
                  </a:cubicBezTo>
                  <a:cubicBezTo>
                    <a:pt x="29" y="8018"/>
                    <a:pt x="16" y="8050"/>
                    <a:pt x="0" y="8083"/>
                  </a:cubicBezTo>
                  <a:cubicBezTo>
                    <a:pt x="9334" y="12138"/>
                    <a:pt x="11954" y="18973"/>
                    <a:pt x="12605" y="23506"/>
                  </a:cubicBezTo>
                  <a:cubicBezTo>
                    <a:pt x="12605" y="23519"/>
                    <a:pt x="12605" y="23529"/>
                    <a:pt x="12609" y="23543"/>
                  </a:cubicBezTo>
                  <a:cubicBezTo>
                    <a:pt x="12883" y="25495"/>
                    <a:pt x="12796" y="27012"/>
                    <a:pt x="12730" y="27688"/>
                  </a:cubicBezTo>
                  <a:cubicBezTo>
                    <a:pt x="23746" y="24789"/>
                    <a:pt x="31884" y="20326"/>
                    <a:pt x="36925" y="16482"/>
                  </a:cubicBezTo>
                  <a:cubicBezTo>
                    <a:pt x="36937" y="16473"/>
                    <a:pt x="36953" y="16465"/>
                    <a:pt x="36966" y="16451"/>
                  </a:cubicBezTo>
                  <a:cubicBezTo>
                    <a:pt x="35657" y="8395"/>
                    <a:pt x="31771" y="5378"/>
                    <a:pt x="26532" y="5378"/>
                  </a:cubicBezTo>
                  <a:cubicBezTo>
                    <a:pt x="23202" y="5378"/>
                    <a:pt x="19326" y="6596"/>
                    <a:pt x="15216" y="8514"/>
                  </a:cubicBezTo>
                  <a:cubicBezTo>
                    <a:pt x="13507" y="9311"/>
                    <a:pt x="12027" y="9648"/>
                    <a:pt x="10745" y="9648"/>
                  </a:cubicBezTo>
                  <a:cubicBezTo>
                    <a:pt x="9957" y="9648"/>
                    <a:pt x="9244" y="9521"/>
                    <a:pt x="8600" y="9295"/>
                  </a:cubicBezTo>
                  <a:cubicBezTo>
                    <a:pt x="3629" y="7562"/>
                    <a:pt x="2722" y="1"/>
                    <a:pt x="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5046136" y="1496386"/>
              <a:ext cx="612258" cy="497380"/>
            </a:xfrm>
            <a:custGeom>
              <a:avLst/>
              <a:gdLst/>
              <a:ahLst/>
              <a:cxnLst/>
              <a:rect l="l" t="t" r="r" b="b"/>
              <a:pathLst>
                <a:path w="28082" h="22813" extrusionOk="0">
                  <a:moveTo>
                    <a:pt x="15324" y="0"/>
                  </a:moveTo>
                  <a:cubicBezTo>
                    <a:pt x="15312" y="39"/>
                    <a:pt x="15299" y="71"/>
                    <a:pt x="15283" y="104"/>
                  </a:cubicBezTo>
                  <a:cubicBezTo>
                    <a:pt x="8969" y="16695"/>
                    <a:pt x="1" y="22765"/>
                    <a:pt x="1" y="22765"/>
                  </a:cubicBezTo>
                  <a:cubicBezTo>
                    <a:pt x="1086" y="22797"/>
                    <a:pt x="2158" y="22812"/>
                    <a:pt x="3215" y="22812"/>
                  </a:cubicBezTo>
                  <a:cubicBezTo>
                    <a:pt x="12625" y="22812"/>
                    <a:pt x="20901" y="21586"/>
                    <a:pt x="27991" y="19717"/>
                  </a:cubicBezTo>
                  <a:cubicBezTo>
                    <a:pt x="28082" y="18231"/>
                    <a:pt x="28041" y="16846"/>
                    <a:pt x="27892" y="15564"/>
                  </a:cubicBezTo>
                  <a:cubicBezTo>
                    <a:pt x="27888" y="15550"/>
                    <a:pt x="27888" y="15539"/>
                    <a:pt x="27888" y="15525"/>
                  </a:cubicBezTo>
                  <a:cubicBezTo>
                    <a:pt x="26688" y="5473"/>
                    <a:pt x="18818" y="1350"/>
                    <a:pt x="15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F75658-3480-1A45-A678-0B0464D9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19B26C-01B7-2D89-AEAA-F2BF9F22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42" y="910837"/>
            <a:ext cx="3653658" cy="709265"/>
          </a:xfrm>
        </p:spPr>
        <p:txBody>
          <a:bodyPr/>
          <a:lstStyle/>
          <a:p>
            <a:pPr algn="l"/>
            <a:r>
              <a:rPr lang="en-US" sz="1400"/>
              <a:t>GIỚI THIỆU VỀ ĐỀ TÀI</a:t>
            </a:r>
            <a:r>
              <a:rPr lang="en-US" sz="1400" b="1"/>
              <a:t/>
            </a:r>
            <a:br>
              <a:rPr lang="en-US" sz="1400" b="1"/>
            </a:br>
            <a:endParaRPr lang="en-US" sz="140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1879E8D-A2D5-9E32-DA2E-0E7720893D3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8840" r="18840"/>
          <a:stretch>
            <a:fillRect/>
          </a:stretch>
        </p:blipFill>
        <p:spPr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569E7-B3FB-7C76-87D3-E5DA7318501D}"/>
              </a:ext>
            </a:extLst>
          </p:cNvPr>
          <p:cNvSpPr txBox="1"/>
          <p:nvPr/>
        </p:nvSpPr>
        <p:spPr>
          <a:xfrm>
            <a:off x="772771" y="1332810"/>
            <a:ext cx="3565623" cy="308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Sinh viên hiện nay phải đối mặt tỉ lệ cạnh tranh về việc tìm kiếm việc làm rất cao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Nhầm tăng cường cơ hội tìm việc cho sinh viên Trường đại Học Tôn Đức Thắng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>
                <a:effectLst/>
                <a:latin typeface="Playfair Display" panose="00000500000000000000" pitchFamily="2" charset="0"/>
                <a:ea typeface="Times New Roman" panose="02020603050405020304" pitchFamily="18" charset="0"/>
              </a:rPr>
              <a:t>Tạo ra một kênh tìm kiếm việc cho phép sinh viên </a:t>
            </a:r>
            <a:r>
              <a:rPr lang="en-US" sz="1100">
                <a:latin typeface="Playfair Display" panose="00000500000000000000" pitchFamily="2" charset="0"/>
                <a:ea typeface="Times New Roman" panose="02020603050405020304" pitchFamily="18" charset="0"/>
              </a:rPr>
              <a:t>tiếp cận với các nguồn công việc đảm bảo và phù hợp với chuyên môn của mình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  <a:ea typeface="Times New Roman" panose="02020603050405020304" pitchFamily="18" charset="0"/>
              </a:rPr>
              <a:t>Giúp các doanh nghiệp tiếp xúc với nguồn nhân lực chất lượng cao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 txBox="1">
            <a:spLocks noGrp="1"/>
          </p:cNvSpPr>
          <p:nvPr>
            <p:ph type="title" idx="2"/>
          </p:nvPr>
        </p:nvSpPr>
        <p:spPr>
          <a:xfrm>
            <a:off x="2140510" y="897584"/>
            <a:ext cx="5191866" cy="17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MỤC TIÊU CỦA ĐỀ TÀI</a:t>
            </a:r>
            <a:endParaRPr lang="en-US" sz="3600" b="1"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/>
          </p:nvPr>
        </p:nvSpPr>
        <p:spPr>
          <a:xfrm>
            <a:off x="3854351" y="2858441"/>
            <a:ext cx="1557000" cy="12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1" name="Google Shape;781;p42"/>
          <p:cNvSpPr txBox="1">
            <a:spLocks noGrp="1"/>
          </p:cNvSpPr>
          <p:nvPr>
            <p:ph type="subTitle" idx="1"/>
          </p:nvPr>
        </p:nvSpPr>
        <p:spPr>
          <a:xfrm rot="261">
            <a:off x="2660200" y="2535551"/>
            <a:ext cx="3945300" cy="4571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782" name="Google Shape;782;p42"/>
          <p:cNvGrpSpPr/>
          <p:nvPr/>
        </p:nvGrpSpPr>
        <p:grpSpPr>
          <a:xfrm rot="-2994806">
            <a:off x="6073068" y="2601675"/>
            <a:ext cx="3940192" cy="2019929"/>
            <a:chOff x="2465495" y="3469133"/>
            <a:chExt cx="2426378" cy="1243876"/>
          </a:xfrm>
        </p:grpSpPr>
        <p:sp>
          <p:nvSpPr>
            <p:cNvPr id="783" name="Google Shape;783;p42"/>
            <p:cNvSpPr/>
            <p:nvPr/>
          </p:nvSpPr>
          <p:spPr>
            <a:xfrm>
              <a:off x="2465495" y="3469133"/>
              <a:ext cx="2426378" cy="1243876"/>
            </a:xfrm>
            <a:custGeom>
              <a:avLst/>
              <a:gdLst/>
              <a:ahLst/>
              <a:cxnLst/>
              <a:rect l="l" t="t" r="r" b="b"/>
              <a:pathLst>
                <a:path w="111289" h="57052" extrusionOk="0">
                  <a:moveTo>
                    <a:pt x="86461" y="0"/>
                  </a:moveTo>
                  <a:cubicBezTo>
                    <a:pt x="84150" y="0"/>
                    <a:pt x="81698" y="240"/>
                    <a:pt x="79116" y="754"/>
                  </a:cubicBezTo>
                  <a:cubicBezTo>
                    <a:pt x="76176" y="1344"/>
                    <a:pt x="73065" y="2288"/>
                    <a:pt x="69799" y="3649"/>
                  </a:cubicBezTo>
                  <a:cubicBezTo>
                    <a:pt x="69687" y="3690"/>
                    <a:pt x="69576" y="3740"/>
                    <a:pt x="69464" y="3786"/>
                  </a:cubicBezTo>
                  <a:cubicBezTo>
                    <a:pt x="69464" y="3786"/>
                    <a:pt x="66469" y="4783"/>
                    <a:pt x="60987" y="7658"/>
                  </a:cubicBezTo>
                  <a:cubicBezTo>
                    <a:pt x="53564" y="11561"/>
                    <a:pt x="41573" y="18907"/>
                    <a:pt x="26307" y="31895"/>
                  </a:cubicBezTo>
                  <a:cubicBezTo>
                    <a:pt x="24505" y="33429"/>
                    <a:pt x="22652" y="35042"/>
                    <a:pt x="20759" y="36736"/>
                  </a:cubicBezTo>
                  <a:cubicBezTo>
                    <a:pt x="14317" y="42508"/>
                    <a:pt x="7372" y="49231"/>
                    <a:pt x="1" y="57051"/>
                  </a:cubicBezTo>
                  <a:cubicBezTo>
                    <a:pt x="1" y="57051"/>
                    <a:pt x="19040" y="49882"/>
                    <a:pt x="47277" y="48865"/>
                  </a:cubicBezTo>
                  <a:cubicBezTo>
                    <a:pt x="49441" y="48784"/>
                    <a:pt x="51659" y="48741"/>
                    <a:pt x="53928" y="48741"/>
                  </a:cubicBezTo>
                  <a:cubicBezTo>
                    <a:pt x="55868" y="48741"/>
                    <a:pt x="57844" y="48773"/>
                    <a:pt x="59853" y="48840"/>
                  </a:cubicBezTo>
                  <a:cubicBezTo>
                    <a:pt x="61826" y="48901"/>
                    <a:pt x="63829" y="48996"/>
                    <a:pt x="65864" y="49132"/>
                  </a:cubicBezTo>
                  <a:cubicBezTo>
                    <a:pt x="67063" y="49211"/>
                    <a:pt x="68232" y="49269"/>
                    <a:pt x="69373" y="49302"/>
                  </a:cubicBezTo>
                  <a:lnTo>
                    <a:pt x="69379" y="49302"/>
                  </a:lnTo>
                  <a:cubicBezTo>
                    <a:pt x="70390" y="49334"/>
                    <a:pt x="71378" y="49350"/>
                    <a:pt x="72343" y="49350"/>
                  </a:cubicBezTo>
                  <a:cubicBezTo>
                    <a:pt x="104854" y="49350"/>
                    <a:pt x="111288" y="31404"/>
                    <a:pt x="111211" y="21418"/>
                  </a:cubicBezTo>
                  <a:cubicBezTo>
                    <a:pt x="111151" y="13263"/>
                    <a:pt x="105750" y="5040"/>
                    <a:pt x="96267" y="1629"/>
                  </a:cubicBezTo>
                  <a:cubicBezTo>
                    <a:pt x="94807" y="1110"/>
                    <a:pt x="93252" y="698"/>
                    <a:pt x="91606" y="421"/>
                  </a:cubicBezTo>
                  <a:cubicBezTo>
                    <a:pt x="89980" y="146"/>
                    <a:pt x="88263" y="0"/>
                    <a:pt x="86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913475" y="3504648"/>
              <a:ext cx="978344" cy="1040437"/>
            </a:xfrm>
            <a:custGeom>
              <a:avLst/>
              <a:gdLst/>
              <a:ahLst/>
              <a:cxnLst/>
              <a:rect l="l" t="t" r="r" b="b"/>
              <a:pathLst>
                <a:path w="44873" h="47721" extrusionOk="0">
                  <a:moveTo>
                    <a:pt x="29851" y="1"/>
                  </a:moveTo>
                  <a:lnTo>
                    <a:pt x="29851" y="1"/>
                  </a:lnTo>
                  <a:cubicBezTo>
                    <a:pt x="30286" y="2269"/>
                    <a:pt x="31222" y="11488"/>
                    <a:pt x="20097" y="19247"/>
                  </a:cubicBezTo>
                  <a:cubicBezTo>
                    <a:pt x="8560" y="27292"/>
                    <a:pt x="0" y="31780"/>
                    <a:pt x="863" y="43998"/>
                  </a:cubicBezTo>
                  <a:cubicBezTo>
                    <a:pt x="969" y="45528"/>
                    <a:pt x="1775" y="46851"/>
                    <a:pt x="2957" y="47673"/>
                  </a:cubicBezTo>
                  <a:lnTo>
                    <a:pt x="2963" y="47673"/>
                  </a:lnTo>
                  <a:cubicBezTo>
                    <a:pt x="3974" y="47705"/>
                    <a:pt x="4962" y="47721"/>
                    <a:pt x="5927" y="47721"/>
                  </a:cubicBezTo>
                  <a:cubicBezTo>
                    <a:pt x="38438" y="47721"/>
                    <a:pt x="44872" y="29775"/>
                    <a:pt x="44795" y="19789"/>
                  </a:cubicBezTo>
                  <a:cubicBezTo>
                    <a:pt x="44735" y="11634"/>
                    <a:pt x="39334" y="3411"/>
                    <a:pt x="29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918120" y="3548709"/>
              <a:ext cx="1167306" cy="871097"/>
            </a:xfrm>
            <a:custGeom>
              <a:avLst/>
              <a:gdLst/>
              <a:ahLst/>
              <a:cxnLst/>
              <a:rect l="l" t="t" r="r" b="b"/>
              <a:pathLst>
                <a:path w="53540" h="39954" extrusionOk="0">
                  <a:moveTo>
                    <a:pt x="49039" y="1"/>
                  </a:moveTo>
                  <a:cubicBezTo>
                    <a:pt x="48927" y="42"/>
                    <a:pt x="48817" y="92"/>
                    <a:pt x="48705" y="138"/>
                  </a:cubicBezTo>
                  <a:cubicBezTo>
                    <a:pt x="48705" y="138"/>
                    <a:pt x="45709" y="1134"/>
                    <a:pt x="40229" y="4010"/>
                  </a:cubicBezTo>
                  <a:cubicBezTo>
                    <a:pt x="32804" y="7912"/>
                    <a:pt x="20813" y="15259"/>
                    <a:pt x="5547" y="28247"/>
                  </a:cubicBezTo>
                  <a:cubicBezTo>
                    <a:pt x="3746" y="29780"/>
                    <a:pt x="1893" y="31393"/>
                    <a:pt x="1" y="33089"/>
                  </a:cubicBezTo>
                  <a:cubicBezTo>
                    <a:pt x="42" y="35748"/>
                    <a:pt x="1608" y="38343"/>
                    <a:pt x="4418" y="39411"/>
                  </a:cubicBezTo>
                  <a:cubicBezTo>
                    <a:pt x="4484" y="39436"/>
                    <a:pt x="4550" y="39461"/>
                    <a:pt x="4619" y="39485"/>
                  </a:cubicBezTo>
                  <a:cubicBezTo>
                    <a:pt x="6574" y="39807"/>
                    <a:pt x="8389" y="39954"/>
                    <a:pt x="10079" y="39954"/>
                  </a:cubicBezTo>
                  <a:cubicBezTo>
                    <a:pt x="23180" y="39954"/>
                    <a:pt x="28684" y="31126"/>
                    <a:pt x="32363" y="26859"/>
                  </a:cubicBezTo>
                  <a:cubicBezTo>
                    <a:pt x="36512" y="22043"/>
                    <a:pt x="48639" y="23704"/>
                    <a:pt x="52128" y="14898"/>
                  </a:cubicBezTo>
                  <a:cubicBezTo>
                    <a:pt x="53539" y="11339"/>
                    <a:pt x="53427" y="7807"/>
                    <a:pt x="52797" y="4864"/>
                  </a:cubicBezTo>
                  <a:cubicBezTo>
                    <a:pt x="52323" y="2648"/>
                    <a:pt x="50882" y="929"/>
                    <a:pt x="49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039054" y="3636112"/>
              <a:ext cx="838154" cy="597846"/>
            </a:xfrm>
            <a:custGeom>
              <a:avLst/>
              <a:gdLst/>
              <a:ahLst/>
              <a:cxnLst/>
              <a:rect l="l" t="t" r="r" b="b"/>
              <a:pathLst>
                <a:path w="38443" h="27421" extrusionOk="0">
                  <a:moveTo>
                    <a:pt x="34682" y="1"/>
                  </a:moveTo>
                  <a:cubicBezTo>
                    <a:pt x="27257" y="3903"/>
                    <a:pt x="15266" y="11250"/>
                    <a:pt x="0" y="24238"/>
                  </a:cubicBezTo>
                  <a:cubicBezTo>
                    <a:pt x="1718" y="25881"/>
                    <a:pt x="4078" y="27420"/>
                    <a:pt x="6885" y="27420"/>
                  </a:cubicBezTo>
                  <a:cubicBezTo>
                    <a:pt x="7832" y="27420"/>
                    <a:pt x="8830" y="27245"/>
                    <a:pt x="9872" y="26839"/>
                  </a:cubicBezTo>
                  <a:cubicBezTo>
                    <a:pt x="17511" y="23848"/>
                    <a:pt x="13691" y="16538"/>
                    <a:pt x="22663" y="16041"/>
                  </a:cubicBezTo>
                  <a:cubicBezTo>
                    <a:pt x="31634" y="15542"/>
                    <a:pt x="38443" y="10889"/>
                    <a:pt x="37608" y="5574"/>
                  </a:cubicBezTo>
                  <a:cubicBezTo>
                    <a:pt x="37275" y="3421"/>
                    <a:pt x="36034" y="1507"/>
                    <a:pt x="34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487688" y="4276123"/>
              <a:ext cx="341231" cy="258360"/>
            </a:xfrm>
            <a:custGeom>
              <a:avLst/>
              <a:gdLst/>
              <a:ahLst/>
              <a:cxnLst/>
              <a:rect l="l" t="t" r="r" b="b"/>
              <a:pathLst>
                <a:path w="15651" h="11850" extrusionOk="0">
                  <a:moveTo>
                    <a:pt x="10407" y="0"/>
                  </a:moveTo>
                  <a:cubicBezTo>
                    <a:pt x="10270" y="0"/>
                    <a:pt x="10130" y="7"/>
                    <a:pt x="9987" y="20"/>
                  </a:cubicBezTo>
                  <a:cubicBezTo>
                    <a:pt x="4435" y="548"/>
                    <a:pt x="0" y="8558"/>
                    <a:pt x="393" y="11850"/>
                  </a:cubicBezTo>
                  <a:cubicBezTo>
                    <a:pt x="2557" y="11769"/>
                    <a:pt x="4775" y="11726"/>
                    <a:pt x="7043" y="11726"/>
                  </a:cubicBezTo>
                  <a:cubicBezTo>
                    <a:pt x="8983" y="11726"/>
                    <a:pt x="10959" y="11758"/>
                    <a:pt x="12969" y="11825"/>
                  </a:cubicBezTo>
                  <a:cubicBezTo>
                    <a:pt x="14705" y="10542"/>
                    <a:pt x="15651" y="8338"/>
                    <a:pt x="15213" y="6058"/>
                  </a:cubicBezTo>
                  <a:cubicBezTo>
                    <a:pt x="14646" y="3077"/>
                    <a:pt x="13351" y="0"/>
                    <a:pt x="10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2"/>
          <p:cNvGrpSpPr/>
          <p:nvPr/>
        </p:nvGrpSpPr>
        <p:grpSpPr>
          <a:xfrm>
            <a:off x="445306" y="3104916"/>
            <a:ext cx="661473" cy="661460"/>
            <a:chOff x="3112765" y="1265353"/>
            <a:chExt cx="407336" cy="407328"/>
          </a:xfrm>
        </p:grpSpPr>
        <p:sp>
          <p:nvSpPr>
            <p:cNvPr id="789" name="Google Shape;789;p42"/>
            <p:cNvSpPr/>
            <p:nvPr/>
          </p:nvSpPr>
          <p:spPr>
            <a:xfrm>
              <a:off x="3112765" y="1265353"/>
              <a:ext cx="407336" cy="407314"/>
            </a:xfrm>
            <a:custGeom>
              <a:avLst/>
              <a:gdLst/>
              <a:ahLst/>
              <a:cxnLst/>
              <a:rect l="l" t="t" r="r" b="b"/>
              <a:pathLst>
                <a:path w="18683" h="18682" extrusionOk="0">
                  <a:moveTo>
                    <a:pt x="9343" y="0"/>
                  </a:moveTo>
                  <a:cubicBezTo>
                    <a:pt x="4839" y="0"/>
                    <a:pt x="1076" y="3189"/>
                    <a:pt x="198" y="7430"/>
                  </a:cubicBezTo>
                  <a:cubicBezTo>
                    <a:pt x="66" y="8043"/>
                    <a:pt x="0" y="8682"/>
                    <a:pt x="0" y="9339"/>
                  </a:cubicBezTo>
                  <a:cubicBezTo>
                    <a:pt x="0" y="12717"/>
                    <a:pt x="1794" y="15678"/>
                    <a:pt x="4479" y="17320"/>
                  </a:cubicBezTo>
                  <a:cubicBezTo>
                    <a:pt x="5899" y="18182"/>
                    <a:pt x="7565" y="18681"/>
                    <a:pt x="9343" y="18681"/>
                  </a:cubicBezTo>
                  <a:cubicBezTo>
                    <a:pt x="13119" y="18681"/>
                    <a:pt x="16368" y="16442"/>
                    <a:pt x="17836" y="13221"/>
                  </a:cubicBezTo>
                  <a:cubicBezTo>
                    <a:pt x="17848" y="13204"/>
                    <a:pt x="17856" y="13188"/>
                    <a:pt x="17861" y="13171"/>
                  </a:cubicBezTo>
                  <a:cubicBezTo>
                    <a:pt x="18389" y="12005"/>
                    <a:pt x="18683" y="10707"/>
                    <a:pt x="18683" y="9340"/>
                  </a:cubicBezTo>
                  <a:cubicBezTo>
                    <a:pt x="18683" y="4184"/>
                    <a:pt x="14501" y="3"/>
                    <a:pt x="9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117103" y="1265397"/>
              <a:ext cx="402997" cy="288229"/>
            </a:xfrm>
            <a:custGeom>
              <a:avLst/>
              <a:gdLst/>
              <a:ahLst/>
              <a:cxnLst/>
              <a:rect l="l" t="t" r="r" b="b"/>
              <a:pathLst>
                <a:path w="18484" h="13220" extrusionOk="0">
                  <a:moveTo>
                    <a:pt x="9145" y="1"/>
                  </a:moveTo>
                  <a:cubicBezTo>
                    <a:pt x="4641" y="1"/>
                    <a:pt x="880" y="3188"/>
                    <a:pt x="0" y="7429"/>
                  </a:cubicBezTo>
                  <a:cubicBezTo>
                    <a:pt x="362" y="7786"/>
                    <a:pt x="853" y="8011"/>
                    <a:pt x="1390" y="8011"/>
                  </a:cubicBezTo>
                  <a:cubicBezTo>
                    <a:pt x="1533" y="8011"/>
                    <a:pt x="1680" y="7995"/>
                    <a:pt x="1828" y="7961"/>
                  </a:cubicBezTo>
                  <a:cubicBezTo>
                    <a:pt x="2475" y="7816"/>
                    <a:pt x="3210" y="7712"/>
                    <a:pt x="3985" y="7712"/>
                  </a:cubicBezTo>
                  <a:cubicBezTo>
                    <a:pt x="5262" y="7712"/>
                    <a:pt x="6648" y="7995"/>
                    <a:pt x="7931" y="8851"/>
                  </a:cubicBezTo>
                  <a:cubicBezTo>
                    <a:pt x="8517" y="9243"/>
                    <a:pt x="9111" y="9626"/>
                    <a:pt x="9705" y="9994"/>
                  </a:cubicBezTo>
                  <a:cubicBezTo>
                    <a:pt x="12547" y="11754"/>
                    <a:pt x="15390" y="13131"/>
                    <a:pt x="17637" y="13219"/>
                  </a:cubicBezTo>
                  <a:cubicBezTo>
                    <a:pt x="17649" y="13202"/>
                    <a:pt x="17657" y="13186"/>
                    <a:pt x="17662" y="13169"/>
                  </a:cubicBezTo>
                  <a:cubicBezTo>
                    <a:pt x="18190" y="12003"/>
                    <a:pt x="18484" y="10705"/>
                    <a:pt x="18484" y="9338"/>
                  </a:cubicBezTo>
                  <a:cubicBezTo>
                    <a:pt x="18484" y="4182"/>
                    <a:pt x="14302" y="1"/>
                    <a:pt x="9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208540" y="1483239"/>
              <a:ext cx="293680" cy="189442"/>
            </a:xfrm>
            <a:custGeom>
              <a:avLst/>
              <a:gdLst/>
              <a:ahLst/>
              <a:cxnLst/>
              <a:rect l="l" t="t" r="r" b="b"/>
              <a:pathLst>
                <a:path w="13470" h="8689" extrusionOk="0">
                  <a:moveTo>
                    <a:pt x="5469" y="1"/>
                  </a:moveTo>
                  <a:cubicBezTo>
                    <a:pt x="5047" y="1"/>
                    <a:pt x="4643" y="250"/>
                    <a:pt x="4468" y="674"/>
                  </a:cubicBezTo>
                  <a:cubicBezTo>
                    <a:pt x="3280" y="3550"/>
                    <a:pt x="1519" y="5476"/>
                    <a:pt x="310" y="6553"/>
                  </a:cubicBezTo>
                  <a:cubicBezTo>
                    <a:pt x="59" y="6775"/>
                    <a:pt x="1" y="7065"/>
                    <a:pt x="88" y="7328"/>
                  </a:cubicBezTo>
                  <a:cubicBezTo>
                    <a:pt x="1507" y="8191"/>
                    <a:pt x="3174" y="8688"/>
                    <a:pt x="4951" y="8688"/>
                  </a:cubicBezTo>
                  <a:cubicBezTo>
                    <a:pt x="8727" y="8688"/>
                    <a:pt x="11978" y="6449"/>
                    <a:pt x="13446" y="3229"/>
                  </a:cubicBezTo>
                  <a:cubicBezTo>
                    <a:pt x="13456" y="3211"/>
                    <a:pt x="13465" y="3196"/>
                    <a:pt x="13469" y="3179"/>
                  </a:cubicBezTo>
                  <a:cubicBezTo>
                    <a:pt x="10611" y="3005"/>
                    <a:pt x="7662" y="1260"/>
                    <a:pt x="6093" y="187"/>
                  </a:cubicBezTo>
                  <a:cubicBezTo>
                    <a:pt x="5911" y="64"/>
                    <a:pt x="5708" y="2"/>
                    <a:pt x="5511" y="2"/>
                  </a:cubicBezTo>
                  <a:cubicBezTo>
                    <a:pt x="5497" y="1"/>
                    <a:pt x="5483" y="1"/>
                    <a:pt x="5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2"/>
          <p:cNvGrpSpPr/>
          <p:nvPr/>
        </p:nvGrpSpPr>
        <p:grpSpPr>
          <a:xfrm>
            <a:off x="6687441" y="-5"/>
            <a:ext cx="1593229" cy="1593406"/>
            <a:chOff x="3060659" y="2310417"/>
            <a:chExt cx="981113" cy="981222"/>
          </a:xfrm>
        </p:grpSpPr>
        <p:sp>
          <p:nvSpPr>
            <p:cNvPr id="793" name="Google Shape;793;p42"/>
            <p:cNvSpPr/>
            <p:nvPr/>
          </p:nvSpPr>
          <p:spPr>
            <a:xfrm>
              <a:off x="3060659" y="2310417"/>
              <a:ext cx="981113" cy="981222"/>
            </a:xfrm>
            <a:custGeom>
              <a:avLst/>
              <a:gdLst/>
              <a:ahLst/>
              <a:cxnLst/>
              <a:rect l="l" t="t" r="r" b="b"/>
              <a:pathLst>
                <a:path w="45000" h="45005" extrusionOk="0">
                  <a:moveTo>
                    <a:pt x="22502" y="0"/>
                  </a:moveTo>
                  <a:cubicBezTo>
                    <a:pt x="20897" y="0"/>
                    <a:pt x="19329" y="170"/>
                    <a:pt x="17821" y="491"/>
                  </a:cubicBezTo>
                  <a:cubicBezTo>
                    <a:pt x="13662" y="1370"/>
                    <a:pt x="9934" y="3396"/>
                    <a:pt x="6972" y="6225"/>
                  </a:cubicBezTo>
                  <a:cubicBezTo>
                    <a:pt x="2673" y="10320"/>
                    <a:pt x="1" y="16099"/>
                    <a:pt x="1" y="22503"/>
                  </a:cubicBezTo>
                  <a:cubicBezTo>
                    <a:pt x="1" y="27408"/>
                    <a:pt x="1568" y="31946"/>
                    <a:pt x="4232" y="35641"/>
                  </a:cubicBezTo>
                  <a:cubicBezTo>
                    <a:pt x="4331" y="35782"/>
                    <a:pt x="4432" y="35918"/>
                    <a:pt x="4536" y="36059"/>
                  </a:cubicBezTo>
                  <a:cubicBezTo>
                    <a:pt x="8644" y="41491"/>
                    <a:pt x="15161" y="45005"/>
                    <a:pt x="22500" y="45005"/>
                  </a:cubicBezTo>
                  <a:cubicBezTo>
                    <a:pt x="33372" y="45005"/>
                    <a:pt x="42439" y="37296"/>
                    <a:pt x="44542" y="27044"/>
                  </a:cubicBezTo>
                  <a:cubicBezTo>
                    <a:pt x="44843" y="25581"/>
                    <a:pt x="45000" y="24059"/>
                    <a:pt x="45000" y="22505"/>
                  </a:cubicBezTo>
                  <a:cubicBezTo>
                    <a:pt x="45000" y="19795"/>
                    <a:pt x="44522" y="17192"/>
                    <a:pt x="43645" y="14789"/>
                  </a:cubicBezTo>
                  <a:lnTo>
                    <a:pt x="43645" y="14784"/>
                  </a:lnTo>
                  <a:cubicBezTo>
                    <a:pt x="40491" y="6159"/>
                    <a:pt x="32220" y="0"/>
                    <a:pt x="2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398258" y="2310439"/>
              <a:ext cx="613937" cy="506952"/>
            </a:xfrm>
            <a:custGeom>
              <a:avLst/>
              <a:gdLst/>
              <a:ahLst/>
              <a:cxnLst/>
              <a:rect l="l" t="t" r="r" b="b"/>
              <a:pathLst>
                <a:path w="28159" h="23252" extrusionOk="0">
                  <a:moveTo>
                    <a:pt x="7020" y="1"/>
                  </a:moveTo>
                  <a:cubicBezTo>
                    <a:pt x="7019" y="1"/>
                    <a:pt x="7018" y="1"/>
                    <a:pt x="7017" y="1"/>
                  </a:cubicBezTo>
                  <a:cubicBezTo>
                    <a:pt x="5412" y="1"/>
                    <a:pt x="3844" y="171"/>
                    <a:pt x="2336" y="492"/>
                  </a:cubicBezTo>
                  <a:cubicBezTo>
                    <a:pt x="854" y="2794"/>
                    <a:pt x="0" y="5528"/>
                    <a:pt x="0" y="8465"/>
                  </a:cubicBezTo>
                  <a:cubicBezTo>
                    <a:pt x="0" y="14862"/>
                    <a:pt x="4062" y="20312"/>
                    <a:pt x="9747" y="22373"/>
                  </a:cubicBezTo>
                  <a:cubicBezTo>
                    <a:pt x="11323" y="22942"/>
                    <a:pt x="13018" y="23251"/>
                    <a:pt x="14786" y="23251"/>
                  </a:cubicBezTo>
                  <a:cubicBezTo>
                    <a:pt x="16952" y="23251"/>
                    <a:pt x="19006" y="22787"/>
                    <a:pt x="20858" y="21948"/>
                  </a:cubicBezTo>
                  <a:cubicBezTo>
                    <a:pt x="24059" y="20509"/>
                    <a:pt x="26653" y="17959"/>
                    <a:pt x="28159" y="14788"/>
                  </a:cubicBezTo>
                  <a:lnTo>
                    <a:pt x="28159" y="14783"/>
                  </a:lnTo>
                  <a:cubicBezTo>
                    <a:pt x="25003" y="6159"/>
                    <a:pt x="16734" y="1"/>
                    <a:pt x="7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060703" y="2446133"/>
              <a:ext cx="239980" cy="650456"/>
            </a:xfrm>
            <a:custGeom>
              <a:avLst/>
              <a:gdLst/>
              <a:ahLst/>
              <a:cxnLst/>
              <a:rect l="l" t="t" r="r" b="b"/>
              <a:pathLst>
                <a:path w="11007" h="29834" extrusionOk="0">
                  <a:moveTo>
                    <a:pt x="6971" y="0"/>
                  </a:moveTo>
                  <a:cubicBezTo>
                    <a:pt x="2673" y="4095"/>
                    <a:pt x="0" y="9874"/>
                    <a:pt x="0" y="16278"/>
                  </a:cubicBezTo>
                  <a:cubicBezTo>
                    <a:pt x="0" y="21183"/>
                    <a:pt x="1567" y="25721"/>
                    <a:pt x="4232" y="29416"/>
                  </a:cubicBezTo>
                  <a:cubicBezTo>
                    <a:pt x="4330" y="29557"/>
                    <a:pt x="4432" y="29693"/>
                    <a:pt x="4536" y="29834"/>
                  </a:cubicBezTo>
                  <a:cubicBezTo>
                    <a:pt x="5567" y="28550"/>
                    <a:pt x="6576" y="27090"/>
                    <a:pt x="7464" y="25452"/>
                  </a:cubicBezTo>
                  <a:cubicBezTo>
                    <a:pt x="8787" y="23015"/>
                    <a:pt x="9827" y="20198"/>
                    <a:pt x="10226" y="17026"/>
                  </a:cubicBezTo>
                  <a:cubicBezTo>
                    <a:pt x="11007" y="10884"/>
                    <a:pt x="9191" y="4433"/>
                    <a:pt x="6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152924" y="2778303"/>
              <a:ext cx="878859" cy="513318"/>
            </a:xfrm>
            <a:custGeom>
              <a:avLst/>
              <a:gdLst/>
              <a:ahLst/>
              <a:cxnLst/>
              <a:rect l="l" t="t" r="r" b="b"/>
              <a:pathLst>
                <a:path w="40310" h="23544" extrusionOk="0">
                  <a:moveTo>
                    <a:pt x="28047" y="1"/>
                  </a:moveTo>
                  <a:cubicBezTo>
                    <a:pt x="27401" y="1"/>
                    <a:pt x="26732" y="35"/>
                    <a:pt x="26039" y="106"/>
                  </a:cubicBezTo>
                  <a:cubicBezTo>
                    <a:pt x="24320" y="284"/>
                    <a:pt x="22636" y="553"/>
                    <a:pt x="21000" y="912"/>
                  </a:cubicBezTo>
                  <a:cubicBezTo>
                    <a:pt x="13965" y="2437"/>
                    <a:pt x="7783" y="5583"/>
                    <a:pt x="3234" y="10216"/>
                  </a:cubicBezTo>
                  <a:cubicBezTo>
                    <a:pt x="2037" y="11438"/>
                    <a:pt x="952" y="12757"/>
                    <a:pt x="0" y="14180"/>
                  </a:cubicBezTo>
                  <a:cubicBezTo>
                    <a:pt x="99" y="14321"/>
                    <a:pt x="200" y="14457"/>
                    <a:pt x="304" y="14598"/>
                  </a:cubicBezTo>
                  <a:cubicBezTo>
                    <a:pt x="4412" y="20030"/>
                    <a:pt x="10929" y="23544"/>
                    <a:pt x="18268" y="23544"/>
                  </a:cubicBezTo>
                  <a:cubicBezTo>
                    <a:pt x="29140" y="23544"/>
                    <a:pt x="38207" y="15835"/>
                    <a:pt x="40310" y="5586"/>
                  </a:cubicBezTo>
                  <a:cubicBezTo>
                    <a:pt x="38376" y="3403"/>
                    <a:pt x="35703" y="1382"/>
                    <a:pt x="32111" y="487"/>
                  </a:cubicBezTo>
                  <a:cubicBezTo>
                    <a:pt x="30869" y="177"/>
                    <a:pt x="29517" y="1"/>
                    <a:pt x="28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2"/>
          <p:cNvGrpSpPr/>
          <p:nvPr/>
        </p:nvGrpSpPr>
        <p:grpSpPr>
          <a:xfrm rot="10800000">
            <a:off x="474858" y="-111997"/>
            <a:ext cx="2162011" cy="2735821"/>
            <a:chOff x="5046136" y="309175"/>
            <a:chExt cx="1331370" cy="1684723"/>
          </a:xfrm>
        </p:grpSpPr>
        <p:sp>
          <p:nvSpPr>
            <p:cNvPr id="798" name="Google Shape;798;p42"/>
            <p:cNvSpPr/>
            <p:nvPr/>
          </p:nvSpPr>
          <p:spPr>
            <a:xfrm>
              <a:off x="5046136" y="309175"/>
              <a:ext cx="1331370" cy="1684723"/>
            </a:xfrm>
            <a:custGeom>
              <a:avLst/>
              <a:gdLst/>
              <a:ahLst/>
              <a:cxnLst/>
              <a:rect l="l" t="t" r="r" b="b"/>
              <a:pathLst>
                <a:path w="61065" h="77272" extrusionOk="0">
                  <a:moveTo>
                    <a:pt x="45700" y="0"/>
                  </a:moveTo>
                  <a:cubicBezTo>
                    <a:pt x="34915" y="0"/>
                    <a:pt x="24087" y="10005"/>
                    <a:pt x="19977" y="36433"/>
                  </a:cubicBezTo>
                  <a:cubicBezTo>
                    <a:pt x="19387" y="40221"/>
                    <a:pt x="18637" y="43698"/>
                    <a:pt x="17774" y="46877"/>
                  </a:cubicBezTo>
                  <a:cubicBezTo>
                    <a:pt x="17033" y="49617"/>
                    <a:pt x="16204" y="52139"/>
                    <a:pt x="15324" y="54459"/>
                  </a:cubicBezTo>
                  <a:cubicBezTo>
                    <a:pt x="15312" y="54496"/>
                    <a:pt x="15299" y="54529"/>
                    <a:pt x="15283" y="54562"/>
                  </a:cubicBezTo>
                  <a:cubicBezTo>
                    <a:pt x="8969" y="71153"/>
                    <a:pt x="1" y="77224"/>
                    <a:pt x="1" y="77224"/>
                  </a:cubicBezTo>
                  <a:cubicBezTo>
                    <a:pt x="1086" y="77256"/>
                    <a:pt x="2158" y="77271"/>
                    <a:pt x="3215" y="77271"/>
                  </a:cubicBezTo>
                  <a:cubicBezTo>
                    <a:pt x="12625" y="77271"/>
                    <a:pt x="20901" y="76045"/>
                    <a:pt x="27991" y="74176"/>
                  </a:cubicBezTo>
                  <a:cubicBezTo>
                    <a:pt x="28000" y="74176"/>
                    <a:pt x="28004" y="74171"/>
                    <a:pt x="28013" y="74171"/>
                  </a:cubicBezTo>
                  <a:lnTo>
                    <a:pt x="28013" y="74166"/>
                  </a:lnTo>
                  <a:cubicBezTo>
                    <a:pt x="39029" y="71267"/>
                    <a:pt x="47167" y="66803"/>
                    <a:pt x="52208" y="62959"/>
                  </a:cubicBezTo>
                  <a:cubicBezTo>
                    <a:pt x="52220" y="62951"/>
                    <a:pt x="52236" y="62942"/>
                    <a:pt x="52249" y="62929"/>
                  </a:cubicBezTo>
                  <a:cubicBezTo>
                    <a:pt x="54686" y="61065"/>
                    <a:pt x="56395" y="59350"/>
                    <a:pt x="57348" y="58025"/>
                  </a:cubicBezTo>
                  <a:cubicBezTo>
                    <a:pt x="61065" y="52865"/>
                    <a:pt x="57587" y="47317"/>
                    <a:pt x="53296" y="47317"/>
                  </a:cubicBezTo>
                  <a:cubicBezTo>
                    <a:pt x="52892" y="47317"/>
                    <a:pt x="52481" y="47366"/>
                    <a:pt x="52068" y="47470"/>
                  </a:cubicBezTo>
                  <a:cubicBezTo>
                    <a:pt x="50438" y="47877"/>
                    <a:pt x="48392" y="48368"/>
                    <a:pt x="46863" y="48368"/>
                  </a:cubicBezTo>
                  <a:cubicBezTo>
                    <a:pt x="43890" y="48368"/>
                    <a:pt x="42867" y="46516"/>
                    <a:pt x="50628" y="38609"/>
                  </a:cubicBezTo>
                  <a:cubicBezTo>
                    <a:pt x="56366" y="32769"/>
                    <a:pt x="59417" y="24395"/>
                    <a:pt x="59615" y="16966"/>
                  </a:cubicBezTo>
                  <a:cubicBezTo>
                    <a:pt x="59826" y="9166"/>
                    <a:pt x="56899" y="2402"/>
                    <a:pt x="50628" y="681"/>
                  </a:cubicBezTo>
                  <a:cubicBezTo>
                    <a:pt x="49003" y="235"/>
                    <a:pt x="47352" y="0"/>
                    <a:pt x="45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5438632" y="602713"/>
              <a:ext cx="938837" cy="1079093"/>
            </a:xfrm>
            <a:custGeom>
              <a:avLst/>
              <a:gdLst/>
              <a:ahLst/>
              <a:cxnLst/>
              <a:rect l="l" t="t" r="r" b="b"/>
              <a:pathLst>
                <a:path w="43061" h="49494" extrusionOk="0">
                  <a:moveTo>
                    <a:pt x="34941" y="1"/>
                  </a:moveTo>
                  <a:cubicBezTo>
                    <a:pt x="33091" y="1"/>
                    <a:pt x="30960" y="733"/>
                    <a:pt x="28613" y="2772"/>
                  </a:cubicBezTo>
                  <a:cubicBezTo>
                    <a:pt x="20282" y="10016"/>
                    <a:pt x="13942" y="33014"/>
                    <a:pt x="0" y="33014"/>
                  </a:cubicBezTo>
                  <a:cubicBezTo>
                    <a:pt x="0" y="33014"/>
                    <a:pt x="624" y="40700"/>
                    <a:pt x="5879" y="42308"/>
                  </a:cubicBezTo>
                  <a:cubicBezTo>
                    <a:pt x="6493" y="42496"/>
                    <a:pt x="7171" y="42601"/>
                    <a:pt x="7919" y="42601"/>
                  </a:cubicBezTo>
                  <a:cubicBezTo>
                    <a:pt x="9221" y="42601"/>
                    <a:pt x="10735" y="42283"/>
                    <a:pt x="12495" y="41529"/>
                  </a:cubicBezTo>
                  <a:cubicBezTo>
                    <a:pt x="16696" y="39727"/>
                    <a:pt x="20456" y="38614"/>
                    <a:pt x="23647" y="38614"/>
                  </a:cubicBezTo>
                  <a:cubicBezTo>
                    <a:pt x="28886" y="38614"/>
                    <a:pt x="32592" y="41614"/>
                    <a:pt x="34204" y="49494"/>
                  </a:cubicBezTo>
                  <a:cubicBezTo>
                    <a:pt x="34215" y="49485"/>
                    <a:pt x="34231" y="49477"/>
                    <a:pt x="34244" y="49463"/>
                  </a:cubicBezTo>
                  <a:cubicBezTo>
                    <a:pt x="36681" y="47599"/>
                    <a:pt x="38390" y="45884"/>
                    <a:pt x="39344" y="44559"/>
                  </a:cubicBezTo>
                  <a:cubicBezTo>
                    <a:pt x="43061" y="39399"/>
                    <a:pt x="39586" y="33854"/>
                    <a:pt x="35293" y="33854"/>
                  </a:cubicBezTo>
                  <a:cubicBezTo>
                    <a:pt x="34888" y="33854"/>
                    <a:pt x="34476" y="33903"/>
                    <a:pt x="34061" y="34007"/>
                  </a:cubicBezTo>
                  <a:cubicBezTo>
                    <a:pt x="32431" y="34415"/>
                    <a:pt x="30385" y="34905"/>
                    <a:pt x="28856" y="34905"/>
                  </a:cubicBezTo>
                  <a:cubicBezTo>
                    <a:pt x="25885" y="34905"/>
                    <a:pt x="24862" y="33054"/>
                    <a:pt x="32622" y="25146"/>
                  </a:cubicBezTo>
                  <a:cubicBezTo>
                    <a:pt x="38359" y="19306"/>
                    <a:pt x="41412" y="10933"/>
                    <a:pt x="41609" y="3503"/>
                  </a:cubicBezTo>
                  <a:cubicBezTo>
                    <a:pt x="40394" y="2091"/>
                    <a:pt x="38068" y="1"/>
                    <a:pt x="34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5379331" y="1322430"/>
              <a:ext cx="805951" cy="603689"/>
            </a:xfrm>
            <a:custGeom>
              <a:avLst/>
              <a:gdLst/>
              <a:ahLst/>
              <a:cxnLst/>
              <a:rect l="l" t="t" r="r" b="b"/>
              <a:pathLst>
                <a:path w="36966" h="27689" extrusionOk="0">
                  <a:moveTo>
                    <a:pt x="2722" y="1"/>
                  </a:moveTo>
                  <a:lnTo>
                    <a:pt x="2491" y="397"/>
                  </a:lnTo>
                  <a:cubicBezTo>
                    <a:pt x="1750" y="3138"/>
                    <a:pt x="921" y="5661"/>
                    <a:pt x="41" y="7979"/>
                  </a:cubicBezTo>
                  <a:cubicBezTo>
                    <a:pt x="29" y="8018"/>
                    <a:pt x="16" y="8050"/>
                    <a:pt x="0" y="8083"/>
                  </a:cubicBezTo>
                  <a:cubicBezTo>
                    <a:pt x="9334" y="12138"/>
                    <a:pt x="11954" y="18973"/>
                    <a:pt x="12605" y="23506"/>
                  </a:cubicBezTo>
                  <a:cubicBezTo>
                    <a:pt x="12605" y="23519"/>
                    <a:pt x="12605" y="23529"/>
                    <a:pt x="12609" y="23543"/>
                  </a:cubicBezTo>
                  <a:cubicBezTo>
                    <a:pt x="12883" y="25495"/>
                    <a:pt x="12796" y="27012"/>
                    <a:pt x="12730" y="27688"/>
                  </a:cubicBezTo>
                  <a:cubicBezTo>
                    <a:pt x="23746" y="24789"/>
                    <a:pt x="31884" y="20326"/>
                    <a:pt x="36925" y="16482"/>
                  </a:cubicBezTo>
                  <a:cubicBezTo>
                    <a:pt x="36937" y="16473"/>
                    <a:pt x="36953" y="16465"/>
                    <a:pt x="36966" y="16451"/>
                  </a:cubicBezTo>
                  <a:cubicBezTo>
                    <a:pt x="35657" y="8395"/>
                    <a:pt x="31771" y="5378"/>
                    <a:pt x="26532" y="5378"/>
                  </a:cubicBezTo>
                  <a:cubicBezTo>
                    <a:pt x="23202" y="5378"/>
                    <a:pt x="19326" y="6596"/>
                    <a:pt x="15216" y="8514"/>
                  </a:cubicBezTo>
                  <a:cubicBezTo>
                    <a:pt x="13507" y="9311"/>
                    <a:pt x="12027" y="9648"/>
                    <a:pt x="10745" y="9648"/>
                  </a:cubicBezTo>
                  <a:cubicBezTo>
                    <a:pt x="9957" y="9648"/>
                    <a:pt x="9244" y="9521"/>
                    <a:pt x="8600" y="9295"/>
                  </a:cubicBezTo>
                  <a:cubicBezTo>
                    <a:pt x="3629" y="7562"/>
                    <a:pt x="2722" y="1"/>
                    <a:pt x="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5046136" y="1496386"/>
              <a:ext cx="612258" cy="497380"/>
            </a:xfrm>
            <a:custGeom>
              <a:avLst/>
              <a:gdLst/>
              <a:ahLst/>
              <a:cxnLst/>
              <a:rect l="l" t="t" r="r" b="b"/>
              <a:pathLst>
                <a:path w="28082" h="22813" extrusionOk="0">
                  <a:moveTo>
                    <a:pt x="15324" y="0"/>
                  </a:moveTo>
                  <a:cubicBezTo>
                    <a:pt x="15312" y="39"/>
                    <a:pt x="15299" y="71"/>
                    <a:pt x="15283" y="104"/>
                  </a:cubicBezTo>
                  <a:cubicBezTo>
                    <a:pt x="8969" y="16695"/>
                    <a:pt x="1" y="22765"/>
                    <a:pt x="1" y="22765"/>
                  </a:cubicBezTo>
                  <a:cubicBezTo>
                    <a:pt x="1086" y="22797"/>
                    <a:pt x="2158" y="22812"/>
                    <a:pt x="3215" y="22812"/>
                  </a:cubicBezTo>
                  <a:cubicBezTo>
                    <a:pt x="12625" y="22812"/>
                    <a:pt x="20901" y="21586"/>
                    <a:pt x="27991" y="19717"/>
                  </a:cubicBezTo>
                  <a:cubicBezTo>
                    <a:pt x="28082" y="18231"/>
                    <a:pt x="28041" y="16846"/>
                    <a:pt x="27892" y="15564"/>
                  </a:cubicBezTo>
                  <a:cubicBezTo>
                    <a:pt x="27888" y="15550"/>
                    <a:pt x="27888" y="15539"/>
                    <a:pt x="27888" y="15525"/>
                  </a:cubicBezTo>
                  <a:cubicBezTo>
                    <a:pt x="26688" y="5473"/>
                    <a:pt x="18818" y="1350"/>
                    <a:pt x="15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F75658-3480-1A45-A678-0B0464D9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19B26C-01B7-2D89-AEAA-F2BF9F22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682" y="856445"/>
            <a:ext cx="3029500" cy="985233"/>
          </a:xfrm>
        </p:spPr>
        <p:txBody>
          <a:bodyPr/>
          <a:lstStyle/>
          <a:p>
            <a:r>
              <a:rPr lang="en-US" sz="2400"/>
              <a:t>Mục tiêu của đề tài</a:t>
            </a:r>
            <a:r>
              <a:rPr lang="en-US" sz="1400" b="1"/>
              <a:t/>
            </a:r>
            <a:br>
              <a:rPr lang="en-US" sz="1400" b="1"/>
            </a:b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569E7-B3FB-7C76-87D3-E5DA7318501D}"/>
              </a:ext>
            </a:extLst>
          </p:cNvPr>
          <p:cNvSpPr txBox="1"/>
          <p:nvPr/>
        </p:nvSpPr>
        <p:spPr>
          <a:xfrm>
            <a:off x="4940683" y="1960175"/>
            <a:ext cx="3971498" cy="247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Playfair Display" panose="00000500000000000000" pitchFamily="2" charset="0"/>
              </a:rPr>
              <a:t>Thực hiện đề tài để đáp ứng nhu cầu tìm việc của sinh viên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Playfair Display" panose="00000500000000000000" pitchFamily="2" charset="0"/>
              </a:rPr>
              <a:t>Tận dụng những kiến thức đã học được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Playfair Display" panose="00000500000000000000" pitchFamily="2" charset="0"/>
              </a:rPr>
              <a:t>Tìm hiểu, học hỏi các kiến thức mới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4940683" y="1642770"/>
            <a:ext cx="3971486" cy="30437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Playfair Display" panose="00000500000000000000" pitchFamily="2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F143142-A433-41EF-BF43-4FDA12019B7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2551" r="12551"/>
          <a:stretch>
            <a:fillRect/>
          </a:stretch>
        </p:blipFill>
        <p:spPr>
          <a:xfrm>
            <a:off x="784225" y="855663"/>
            <a:ext cx="3481388" cy="3486150"/>
          </a:xfrm>
        </p:spPr>
      </p:pic>
    </p:spTree>
    <p:extLst>
      <p:ext uri="{BB962C8B-B14F-4D97-AF65-F5344CB8AC3E}">
        <p14:creationId xmlns:p14="http://schemas.microsoft.com/office/powerpoint/2010/main" val="1400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 txBox="1">
            <a:spLocks noGrp="1"/>
          </p:cNvSpPr>
          <p:nvPr>
            <p:ph type="title" idx="2"/>
          </p:nvPr>
        </p:nvSpPr>
        <p:spPr>
          <a:xfrm>
            <a:off x="2026148" y="2889242"/>
            <a:ext cx="5418791" cy="17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CÔNG NGHỆ SỬ DỤNG</a:t>
            </a:r>
            <a:endParaRPr lang="en-US" sz="3600" b="1"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/>
          </p:nvPr>
        </p:nvSpPr>
        <p:spPr>
          <a:xfrm>
            <a:off x="1642624" y="2076574"/>
            <a:ext cx="1557000" cy="12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1" name="Google Shape;781;p42"/>
          <p:cNvSpPr txBox="1">
            <a:spLocks noGrp="1"/>
          </p:cNvSpPr>
          <p:nvPr>
            <p:ph type="subTitle" idx="1"/>
          </p:nvPr>
        </p:nvSpPr>
        <p:spPr>
          <a:xfrm rot="261">
            <a:off x="3290366" y="3226282"/>
            <a:ext cx="3945300" cy="5074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782" name="Google Shape;782;p42"/>
          <p:cNvGrpSpPr/>
          <p:nvPr/>
        </p:nvGrpSpPr>
        <p:grpSpPr>
          <a:xfrm rot="-2994806">
            <a:off x="6073068" y="2601675"/>
            <a:ext cx="3940192" cy="2019929"/>
            <a:chOff x="2465495" y="3469133"/>
            <a:chExt cx="2426378" cy="1243876"/>
          </a:xfrm>
        </p:grpSpPr>
        <p:sp>
          <p:nvSpPr>
            <p:cNvPr id="783" name="Google Shape;783;p42"/>
            <p:cNvSpPr/>
            <p:nvPr/>
          </p:nvSpPr>
          <p:spPr>
            <a:xfrm>
              <a:off x="2465495" y="3469133"/>
              <a:ext cx="2426378" cy="1243876"/>
            </a:xfrm>
            <a:custGeom>
              <a:avLst/>
              <a:gdLst/>
              <a:ahLst/>
              <a:cxnLst/>
              <a:rect l="l" t="t" r="r" b="b"/>
              <a:pathLst>
                <a:path w="111289" h="57052" extrusionOk="0">
                  <a:moveTo>
                    <a:pt x="86461" y="0"/>
                  </a:moveTo>
                  <a:cubicBezTo>
                    <a:pt x="84150" y="0"/>
                    <a:pt x="81698" y="240"/>
                    <a:pt x="79116" y="754"/>
                  </a:cubicBezTo>
                  <a:cubicBezTo>
                    <a:pt x="76176" y="1344"/>
                    <a:pt x="73065" y="2288"/>
                    <a:pt x="69799" y="3649"/>
                  </a:cubicBezTo>
                  <a:cubicBezTo>
                    <a:pt x="69687" y="3690"/>
                    <a:pt x="69576" y="3740"/>
                    <a:pt x="69464" y="3786"/>
                  </a:cubicBezTo>
                  <a:cubicBezTo>
                    <a:pt x="69464" y="3786"/>
                    <a:pt x="66469" y="4783"/>
                    <a:pt x="60987" y="7658"/>
                  </a:cubicBezTo>
                  <a:cubicBezTo>
                    <a:pt x="53564" y="11561"/>
                    <a:pt x="41573" y="18907"/>
                    <a:pt x="26307" y="31895"/>
                  </a:cubicBezTo>
                  <a:cubicBezTo>
                    <a:pt x="24505" y="33429"/>
                    <a:pt x="22652" y="35042"/>
                    <a:pt x="20759" y="36736"/>
                  </a:cubicBezTo>
                  <a:cubicBezTo>
                    <a:pt x="14317" y="42508"/>
                    <a:pt x="7372" y="49231"/>
                    <a:pt x="1" y="57051"/>
                  </a:cubicBezTo>
                  <a:cubicBezTo>
                    <a:pt x="1" y="57051"/>
                    <a:pt x="19040" y="49882"/>
                    <a:pt x="47277" y="48865"/>
                  </a:cubicBezTo>
                  <a:cubicBezTo>
                    <a:pt x="49441" y="48784"/>
                    <a:pt x="51659" y="48741"/>
                    <a:pt x="53928" y="48741"/>
                  </a:cubicBezTo>
                  <a:cubicBezTo>
                    <a:pt x="55868" y="48741"/>
                    <a:pt x="57844" y="48773"/>
                    <a:pt x="59853" y="48840"/>
                  </a:cubicBezTo>
                  <a:cubicBezTo>
                    <a:pt x="61826" y="48901"/>
                    <a:pt x="63829" y="48996"/>
                    <a:pt x="65864" y="49132"/>
                  </a:cubicBezTo>
                  <a:cubicBezTo>
                    <a:pt x="67063" y="49211"/>
                    <a:pt x="68232" y="49269"/>
                    <a:pt x="69373" y="49302"/>
                  </a:cubicBezTo>
                  <a:lnTo>
                    <a:pt x="69379" y="49302"/>
                  </a:lnTo>
                  <a:cubicBezTo>
                    <a:pt x="70390" y="49334"/>
                    <a:pt x="71378" y="49350"/>
                    <a:pt x="72343" y="49350"/>
                  </a:cubicBezTo>
                  <a:cubicBezTo>
                    <a:pt x="104854" y="49350"/>
                    <a:pt x="111288" y="31404"/>
                    <a:pt x="111211" y="21418"/>
                  </a:cubicBezTo>
                  <a:cubicBezTo>
                    <a:pt x="111151" y="13263"/>
                    <a:pt x="105750" y="5040"/>
                    <a:pt x="96267" y="1629"/>
                  </a:cubicBezTo>
                  <a:cubicBezTo>
                    <a:pt x="94807" y="1110"/>
                    <a:pt x="93252" y="698"/>
                    <a:pt x="91606" y="421"/>
                  </a:cubicBezTo>
                  <a:cubicBezTo>
                    <a:pt x="89980" y="146"/>
                    <a:pt x="88263" y="0"/>
                    <a:pt x="86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913475" y="3504648"/>
              <a:ext cx="978344" cy="1040437"/>
            </a:xfrm>
            <a:custGeom>
              <a:avLst/>
              <a:gdLst/>
              <a:ahLst/>
              <a:cxnLst/>
              <a:rect l="l" t="t" r="r" b="b"/>
              <a:pathLst>
                <a:path w="44873" h="47721" extrusionOk="0">
                  <a:moveTo>
                    <a:pt x="29851" y="1"/>
                  </a:moveTo>
                  <a:lnTo>
                    <a:pt x="29851" y="1"/>
                  </a:lnTo>
                  <a:cubicBezTo>
                    <a:pt x="30286" y="2269"/>
                    <a:pt x="31222" y="11488"/>
                    <a:pt x="20097" y="19247"/>
                  </a:cubicBezTo>
                  <a:cubicBezTo>
                    <a:pt x="8560" y="27292"/>
                    <a:pt x="0" y="31780"/>
                    <a:pt x="863" y="43998"/>
                  </a:cubicBezTo>
                  <a:cubicBezTo>
                    <a:pt x="969" y="45528"/>
                    <a:pt x="1775" y="46851"/>
                    <a:pt x="2957" y="47673"/>
                  </a:cubicBezTo>
                  <a:lnTo>
                    <a:pt x="2963" y="47673"/>
                  </a:lnTo>
                  <a:cubicBezTo>
                    <a:pt x="3974" y="47705"/>
                    <a:pt x="4962" y="47721"/>
                    <a:pt x="5927" y="47721"/>
                  </a:cubicBezTo>
                  <a:cubicBezTo>
                    <a:pt x="38438" y="47721"/>
                    <a:pt x="44872" y="29775"/>
                    <a:pt x="44795" y="19789"/>
                  </a:cubicBezTo>
                  <a:cubicBezTo>
                    <a:pt x="44735" y="11634"/>
                    <a:pt x="39334" y="3411"/>
                    <a:pt x="29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918120" y="3548709"/>
              <a:ext cx="1167306" cy="871097"/>
            </a:xfrm>
            <a:custGeom>
              <a:avLst/>
              <a:gdLst/>
              <a:ahLst/>
              <a:cxnLst/>
              <a:rect l="l" t="t" r="r" b="b"/>
              <a:pathLst>
                <a:path w="53540" h="39954" extrusionOk="0">
                  <a:moveTo>
                    <a:pt x="49039" y="1"/>
                  </a:moveTo>
                  <a:cubicBezTo>
                    <a:pt x="48927" y="42"/>
                    <a:pt x="48817" y="92"/>
                    <a:pt x="48705" y="138"/>
                  </a:cubicBezTo>
                  <a:cubicBezTo>
                    <a:pt x="48705" y="138"/>
                    <a:pt x="45709" y="1134"/>
                    <a:pt x="40229" y="4010"/>
                  </a:cubicBezTo>
                  <a:cubicBezTo>
                    <a:pt x="32804" y="7912"/>
                    <a:pt x="20813" y="15259"/>
                    <a:pt x="5547" y="28247"/>
                  </a:cubicBezTo>
                  <a:cubicBezTo>
                    <a:pt x="3746" y="29780"/>
                    <a:pt x="1893" y="31393"/>
                    <a:pt x="1" y="33089"/>
                  </a:cubicBezTo>
                  <a:cubicBezTo>
                    <a:pt x="42" y="35748"/>
                    <a:pt x="1608" y="38343"/>
                    <a:pt x="4418" y="39411"/>
                  </a:cubicBezTo>
                  <a:cubicBezTo>
                    <a:pt x="4484" y="39436"/>
                    <a:pt x="4550" y="39461"/>
                    <a:pt x="4619" y="39485"/>
                  </a:cubicBezTo>
                  <a:cubicBezTo>
                    <a:pt x="6574" y="39807"/>
                    <a:pt x="8389" y="39954"/>
                    <a:pt x="10079" y="39954"/>
                  </a:cubicBezTo>
                  <a:cubicBezTo>
                    <a:pt x="23180" y="39954"/>
                    <a:pt x="28684" y="31126"/>
                    <a:pt x="32363" y="26859"/>
                  </a:cubicBezTo>
                  <a:cubicBezTo>
                    <a:pt x="36512" y="22043"/>
                    <a:pt x="48639" y="23704"/>
                    <a:pt x="52128" y="14898"/>
                  </a:cubicBezTo>
                  <a:cubicBezTo>
                    <a:pt x="53539" y="11339"/>
                    <a:pt x="53427" y="7807"/>
                    <a:pt x="52797" y="4864"/>
                  </a:cubicBezTo>
                  <a:cubicBezTo>
                    <a:pt x="52323" y="2648"/>
                    <a:pt x="50882" y="929"/>
                    <a:pt x="49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039054" y="3636112"/>
              <a:ext cx="838154" cy="597846"/>
            </a:xfrm>
            <a:custGeom>
              <a:avLst/>
              <a:gdLst/>
              <a:ahLst/>
              <a:cxnLst/>
              <a:rect l="l" t="t" r="r" b="b"/>
              <a:pathLst>
                <a:path w="38443" h="27421" extrusionOk="0">
                  <a:moveTo>
                    <a:pt x="34682" y="1"/>
                  </a:moveTo>
                  <a:cubicBezTo>
                    <a:pt x="27257" y="3903"/>
                    <a:pt x="15266" y="11250"/>
                    <a:pt x="0" y="24238"/>
                  </a:cubicBezTo>
                  <a:cubicBezTo>
                    <a:pt x="1718" y="25881"/>
                    <a:pt x="4078" y="27420"/>
                    <a:pt x="6885" y="27420"/>
                  </a:cubicBezTo>
                  <a:cubicBezTo>
                    <a:pt x="7832" y="27420"/>
                    <a:pt x="8830" y="27245"/>
                    <a:pt x="9872" y="26839"/>
                  </a:cubicBezTo>
                  <a:cubicBezTo>
                    <a:pt x="17511" y="23848"/>
                    <a:pt x="13691" y="16538"/>
                    <a:pt x="22663" y="16041"/>
                  </a:cubicBezTo>
                  <a:cubicBezTo>
                    <a:pt x="31634" y="15542"/>
                    <a:pt x="38443" y="10889"/>
                    <a:pt x="37608" y="5574"/>
                  </a:cubicBezTo>
                  <a:cubicBezTo>
                    <a:pt x="37275" y="3421"/>
                    <a:pt x="36034" y="1507"/>
                    <a:pt x="34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487688" y="4276123"/>
              <a:ext cx="341231" cy="258360"/>
            </a:xfrm>
            <a:custGeom>
              <a:avLst/>
              <a:gdLst/>
              <a:ahLst/>
              <a:cxnLst/>
              <a:rect l="l" t="t" r="r" b="b"/>
              <a:pathLst>
                <a:path w="15651" h="11850" extrusionOk="0">
                  <a:moveTo>
                    <a:pt x="10407" y="0"/>
                  </a:moveTo>
                  <a:cubicBezTo>
                    <a:pt x="10270" y="0"/>
                    <a:pt x="10130" y="7"/>
                    <a:pt x="9987" y="20"/>
                  </a:cubicBezTo>
                  <a:cubicBezTo>
                    <a:pt x="4435" y="548"/>
                    <a:pt x="0" y="8558"/>
                    <a:pt x="393" y="11850"/>
                  </a:cubicBezTo>
                  <a:cubicBezTo>
                    <a:pt x="2557" y="11769"/>
                    <a:pt x="4775" y="11726"/>
                    <a:pt x="7043" y="11726"/>
                  </a:cubicBezTo>
                  <a:cubicBezTo>
                    <a:pt x="8983" y="11726"/>
                    <a:pt x="10959" y="11758"/>
                    <a:pt x="12969" y="11825"/>
                  </a:cubicBezTo>
                  <a:cubicBezTo>
                    <a:pt x="14705" y="10542"/>
                    <a:pt x="15651" y="8338"/>
                    <a:pt x="15213" y="6058"/>
                  </a:cubicBezTo>
                  <a:cubicBezTo>
                    <a:pt x="14646" y="3077"/>
                    <a:pt x="13351" y="0"/>
                    <a:pt x="10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2"/>
          <p:cNvGrpSpPr/>
          <p:nvPr/>
        </p:nvGrpSpPr>
        <p:grpSpPr>
          <a:xfrm>
            <a:off x="445306" y="3104916"/>
            <a:ext cx="661473" cy="661460"/>
            <a:chOff x="3112765" y="1265353"/>
            <a:chExt cx="407336" cy="407328"/>
          </a:xfrm>
        </p:grpSpPr>
        <p:sp>
          <p:nvSpPr>
            <p:cNvPr id="789" name="Google Shape;789;p42"/>
            <p:cNvSpPr/>
            <p:nvPr/>
          </p:nvSpPr>
          <p:spPr>
            <a:xfrm>
              <a:off x="3112765" y="1265353"/>
              <a:ext cx="407336" cy="407314"/>
            </a:xfrm>
            <a:custGeom>
              <a:avLst/>
              <a:gdLst/>
              <a:ahLst/>
              <a:cxnLst/>
              <a:rect l="l" t="t" r="r" b="b"/>
              <a:pathLst>
                <a:path w="18683" h="18682" extrusionOk="0">
                  <a:moveTo>
                    <a:pt x="9343" y="0"/>
                  </a:moveTo>
                  <a:cubicBezTo>
                    <a:pt x="4839" y="0"/>
                    <a:pt x="1076" y="3189"/>
                    <a:pt x="198" y="7430"/>
                  </a:cubicBezTo>
                  <a:cubicBezTo>
                    <a:pt x="66" y="8043"/>
                    <a:pt x="0" y="8682"/>
                    <a:pt x="0" y="9339"/>
                  </a:cubicBezTo>
                  <a:cubicBezTo>
                    <a:pt x="0" y="12717"/>
                    <a:pt x="1794" y="15678"/>
                    <a:pt x="4479" y="17320"/>
                  </a:cubicBezTo>
                  <a:cubicBezTo>
                    <a:pt x="5899" y="18182"/>
                    <a:pt x="7565" y="18681"/>
                    <a:pt x="9343" y="18681"/>
                  </a:cubicBezTo>
                  <a:cubicBezTo>
                    <a:pt x="13119" y="18681"/>
                    <a:pt x="16368" y="16442"/>
                    <a:pt x="17836" y="13221"/>
                  </a:cubicBezTo>
                  <a:cubicBezTo>
                    <a:pt x="17848" y="13204"/>
                    <a:pt x="17856" y="13188"/>
                    <a:pt x="17861" y="13171"/>
                  </a:cubicBezTo>
                  <a:cubicBezTo>
                    <a:pt x="18389" y="12005"/>
                    <a:pt x="18683" y="10707"/>
                    <a:pt x="18683" y="9340"/>
                  </a:cubicBezTo>
                  <a:cubicBezTo>
                    <a:pt x="18683" y="4184"/>
                    <a:pt x="14501" y="3"/>
                    <a:pt x="9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117103" y="1265397"/>
              <a:ext cx="402997" cy="288229"/>
            </a:xfrm>
            <a:custGeom>
              <a:avLst/>
              <a:gdLst/>
              <a:ahLst/>
              <a:cxnLst/>
              <a:rect l="l" t="t" r="r" b="b"/>
              <a:pathLst>
                <a:path w="18484" h="13220" extrusionOk="0">
                  <a:moveTo>
                    <a:pt x="9145" y="1"/>
                  </a:moveTo>
                  <a:cubicBezTo>
                    <a:pt x="4641" y="1"/>
                    <a:pt x="880" y="3188"/>
                    <a:pt x="0" y="7429"/>
                  </a:cubicBezTo>
                  <a:cubicBezTo>
                    <a:pt x="362" y="7786"/>
                    <a:pt x="853" y="8011"/>
                    <a:pt x="1390" y="8011"/>
                  </a:cubicBezTo>
                  <a:cubicBezTo>
                    <a:pt x="1533" y="8011"/>
                    <a:pt x="1680" y="7995"/>
                    <a:pt x="1828" y="7961"/>
                  </a:cubicBezTo>
                  <a:cubicBezTo>
                    <a:pt x="2475" y="7816"/>
                    <a:pt x="3210" y="7712"/>
                    <a:pt x="3985" y="7712"/>
                  </a:cubicBezTo>
                  <a:cubicBezTo>
                    <a:pt x="5262" y="7712"/>
                    <a:pt x="6648" y="7995"/>
                    <a:pt x="7931" y="8851"/>
                  </a:cubicBezTo>
                  <a:cubicBezTo>
                    <a:pt x="8517" y="9243"/>
                    <a:pt x="9111" y="9626"/>
                    <a:pt x="9705" y="9994"/>
                  </a:cubicBezTo>
                  <a:cubicBezTo>
                    <a:pt x="12547" y="11754"/>
                    <a:pt x="15390" y="13131"/>
                    <a:pt x="17637" y="13219"/>
                  </a:cubicBezTo>
                  <a:cubicBezTo>
                    <a:pt x="17649" y="13202"/>
                    <a:pt x="17657" y="13186"/>
                    <a:pt x="17662" y="13169"/>
                  </a:cubicBezTo>
                  <a:cubicBezTo>
                    <a:pt x="18190" y="12003"/>
                    <a:pt x="18484" y="10705"/>
                    <a:pt x="18484" y="9338"/>
                  </a:cubicBezTo>
                  <a:cubicBezTo>
                    <a:pt x="18484" y="4182"/>
                    <a:pt x="14302" y="1"/>
                    <a:pt x="9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208540" y="1483239"/>
              <a:ext cx="293680" cy="189442"/>
            </a:xfrm>
            <a:custGeom>
              <a:avLst/>
              <a:gdLst/>
              <a:ahLst/>
              <a:cxnLst/>
              <a:rect l="l" t="t" r="r" b="b"/>
              <a:pathLst>
                <a:path w="13470" h="8689" extrusionOk="0">
                  <a:moveTo>
                    <a:pt x="5469" y="1"/>
                  </a:moveTo>
                  <a:cubicBezTo>
                    <a:pt x="5047" y="1"/>
                    <a:pt x="4643" y="250"/>
                    <a:pt x="4468" y="674"/>
                  </a:cubicBezTo>
                  <a:cubicBezTo>
                    <a:pt x="3280" y="3550"/>
                    <a:pt x="1519" y="5476"/>
                    <a:pt x="310" y="6553"/>
                  </a:cubicBezTo>
                  <a:cubicBezTo>
                    <a:pt x="59" y="6775"/>
                    <a:pt x="1" y="7065"/>
                    <a:pt x="88" y="7328"/>
                  </a:cubicBezTo>
                  <a:cubicBezTo>
                    <a:pt x="1507" y="8191"/>
                    <a:pt x="3174" y="8688"/>
                    <a:pt x="4951" y="8688"/>
                  </a:cubicBezTo>
                  <a:cubicBezTo>
                    <a:pt x="8727" y="8688"/>
                    <a:pt x="11978" y="6449"/>
                    <a:pt x="13446" y="3229"/>
                  </a:cubicBezTo>
                  <a:cubicBezTo>
                    <a:pt x="13456" y="3211"/>
                    <a:pt x="13465" y="3196"/>
                    <a:pt x="13469" y="3179"/>
                  </a:cubicBezTo>
                  <a:cubicBezTo>
                    <a:pt x="10611" y="3005"/>
                    <a:pt x="7662" y="1260"/>
                    <a:pt x="6093" y="187"/>
                  </a:cubicBezTo>
                  <a:cubicBezTo>
                    <a:pt x="5911" y="64"/>
                    <a:pt x="5708" y="2"/>
                    <a:pt x="5511" y="2"/>
                  </a:cubicBezTo>
                  <a:cubicBezTo>
                    <a:pt x="5497" y="1"/>
                    <a:pt x="5483" y="1"/>
                    <a:pt x="5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2"/>
          <p:cNvGrpSpPr/>
          <p:nvPr/>
        </p:nvGrpSpPr>
        <p:grpSpPr>
          <a:xfrm>
            <a:off x="5187745" y="539414"/>
            <a:ext cx="1593229" cy="1593406"/>
            <a:chOff x="3060659" y="2310417"/>
            <a:chExt cx="981113" cy="981222"/>
          </a:xfrm>
        </p:grpSpPr>
        <p:sp>
          <p:nvSpPr>
            <p:cNvPr id="793" name="Google Shape;793;p42"/>
            <p:cNvSpPr/>
            <p:nvPr/>
          </p:nvSpPr>
          <p:spPr>
            <a:xfrm>
              <a:off x="3060659" y="2310417"/>
              <a:ext cx="981113" cy="981222"/>
            </a:xfrm>
            <a:custGeom>
              <a:avLst/>
              <a:gdLst/>
              <a:ahLst/>
              <a:cxnLst/>
              <a:rect l="l" t="t" r="r" b="b"/>
              <a:pathLst>
                <a:path w="45000" h="45005" extrusionOk="0">
                  <a:moveTo>
                    <a:pt x="22502" y="0"/>
                  </a:moveTo>
                  <a:cubicBezTo>
                    <a:pt x="20897" y="0"/>
                    <a:pt x="19329" y="170"/>
                    <a:pt x="17821" y="491"/>
                  </a:cubicBezTo>
                  <a:cubicBezTo>
                    <a:pt x="13662" y="1370"/>
                    <a:pt x="9934" y="3396"/>
                    <a:pt x="6972" y="6225"/>
                  </a:cubicBezTo>
                  <a:cubicBezTo>
                    <a:pt x="2673" y="10320"/>
                    <a:pt x="1" y="16099"/>
                    <a:pt x="1" y="22503"/>
                  </a:cubicBezTo>
                  <a:cubicBezTo>
                    <a:pt x="1" y="27408"/>
                    <a:pt x="1568" y="31946"/>
                    <a:pt x="4232" y="35641"/>
                  </a:cubicBezTo>
                  <a:cubicBezTo>
                    <a:pt x="4331" y="35782"/>
                    <a:pt x="4432" y="35918"/>
                    <a:pt x="4536" y="36059"/>
                  </a:cubicBezTo>
                  <a:cubicBezTo>
                    <a:pt x="8644" y="41491"/>
                    <a:pt x="15161" y="45005"/>
                    <a:pt x="22500" y="45005"/>
                  </a:cubicBezTo>
                  <a:cubicBezTo>
                    <a:pt x="33372" y="45005"/>
                    <a:pt x="42439" y="37296"/>
                    <a:pt x="44542" y="27044"/>
                  </a:cubicBezTo>
                  <a:cubicBezTo>
                    <a:pt x="44843" y="25581"/>
                    <a:pt x="45000" y="24059"/>
                    <a:pt x="45000" y="22505"/>
                  </a:cubicBezTo>
                  <a:cubicBezTo>
                    <a:pt x="45000" y="19795"/>
                    <a:pt x="44522" y="17192"/>
                    <a:pt x="43645" y="14789"/>
                  </a:cubicBezTo>
                  <a:lnTo>
                    <a:pt x="43645" y="14784"/>
                  </a:lnTo>
                  <a:cubicBezTo>
                    <a:pt x="40491" y="6159"/>
                    <a:pt x="32220" y="0"/>
                    <a:pt x="2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398258" y="2310439"/>
              <a:ext cx="613937" cy="506952"/>
            </a:xfrm>
            <a:custGeom>
              <a:avLst/>
              <a:gdLst/>
              <a:ahLst/>
              <a:cxnLst/>
              <a:rect l="l" t="t" r="r" b="b"/>
              <a:pathLst>
                <a:path w="28159" h="23252" extrusionOk="0">
                  <a:moveTo>
                    <a:pt x="7020" y="1"/>
                  </a:moveTo>
                  <a:cubicBezTo>
                    <a:pt x="7019" y="1"/>
                    <a:pt x="7018" y="1"/>
                    <a:pt x="7017" y="1"/>
                  </a:cubicBezTo>
                  <a:cubicBezTo>
                    <a:pt x="5412" y="1"/>
                    <a:pt x="3844" y="171"/>
                    <a:pt x="2336" y="492"/>
                  </a:cubicBezTo>
                  <a:cubicBezTo>
                    <a:pt x="854" y="2794"/>
                    <a:pt x="0" y="5528"/>
                    <a:pt x="0" y="8465"/>
                  </a:cubicBezTo>
                  <a:cubicBezTo>
                    <a:pt x="0" y="14862"/>
                    <a:pt x="4062" y="20312"/>
                    <a:pt x="9747" y="22373"/>
                  </a:cubicBezTo>
                  <a:cubicBezTo>
                    <a:pt x="11323" y="22942"/>
                    <a:pt x="13018" y="23251"/>
                    <a:pt x="14786" y="23251"/>
                  </a:cubicBezTo>
                  <a:cubicBezTo>
                    <a:pt x="16952" y="23251"/>
                    <a:pt x="19006" y="22787"/>
                    <a:pt x="20858" y="21948"/>
                  </a:cubicBezTo>
                  <a:cubicBezTo>
                    <a:pt x="24059" y="20509"/>
                    <a:pt x="26653" y="17959"/>
                    <a:pt x="28159" y="14788"/>
                  </a:cubicBezTo>
                  <a:lnTo>
                    <a:pt x="28159" y="14783"/>
                  </a:lnTo>
                  <a:cubicBezTo>
                    <a:pt x="25003" y="6159"/>
                    <a:pt x="16734" y="1"/>
                    <a:pt x="7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060703" y="2446133"/>
              <a:ext cx="239980" cy="650456"/>
            </a:xfrm>
            <a:custGeom>
              <a:avLst/>
              <a:gdLst/>
              <a:ahLst/>
              <a:cxnLst/>
              <a:rect l="l" t="t" r="r" b="b"/>
              <a:pathLst>
                <a:path w="11007" h="29834" extrusionOk="0">
                  <a:moveTo>
                    <a:pt x="6971" y="0"/>
                  </a:moveTo>
                  <a:cubicBezTo>
                    <a:pt x="2673" y="4095"/>
                    <a:pt x="0" y="9874"/>
                    <a:pt x="0" y="16278"/>
                  </a:cubicBezTo>
                  <a:cubicBezTo>
                    <a:pt x="0" y="21183"/>
                    <a:pt x="1567" y="25721"/>
                    <a:pt x="4232" y="29416"/>
                  </a:cubicBezTo>
                  <a:cubicBezTo>
                    <a:pt x="4330" y="29557"/>
                    <a:pt x="4432" y="29693"/>
                    <a:pt x="4536" y="29834"/>
                  </a:cubicBezTo>
                  <a:cubicBezTo>
                    <a:pt x="5567" y="28550"/>
                    <a:pt x="6576" y="27090"/>
                    <a:pt x="7464" y="25452"/>
                  </a:cubicBezTo>
                  <a:cubicBezTo>
                    <a:pt x="8787" y="23015"/>
                    <a:pt x="9827" y="20198"/>
                    <a:pt x="10226" y="17026"/>
                  </a:cubicBezTo>
                  <a:cubicBezTo>
                    <a:pt x="11007" y="10884"/>
                    <a:pt x="9191" y="4433"/>
                    <a:pt x="6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152924" y="2778303"/>
              <a:ext cx="878859" cy="513318"/>
            </a:xfrm>
            <a:custGeom>
              <a:avLst/>
              <a:gdLst/>
              <a:ahLst/>
              <a:cxnLst/>
              <a:rect l="l" t="t" r="r" b="b"/>
              <a:pathLst>
                <a:path w="40310" h="23544" extrusionOk="0">
                  <a:moveTo>
                    <a:pt x="28047" y="1"/>
                  </a:moveTo>
                  <a:cubicBezTo>
                    <a:pt x="27401" y="1"/>
                    <a:pt x="26732" y="35"/>
                    <a:pt x="26039" y="106"/>
                  </a:cubicBezTo>
                  <a:cubicBezTo>
                    <a:pt x="24320" y="284"/>
                    <a:pt x="22636" y="553"/>
                    <a:pt x="21000" y="912"/>
                  </a:cubicBezTo>
                  <a:cubicBezTo>
                    <a:pt x="13965" y="2437"/>
                    <a:pt x="7783" y="5583"/>
                    <a:pt x="3234" y="10216"/>
                  </a:cubicBezTo>
                  <a:cubicBezTo>
                    <a:pt x="2037" y="11438"/>
                    <a:pt x="952" y="12757"/>
                    <a:pt x="0" y="14180"/>
                  </a:cubicBezTo>
                  <a:cubicBezTo>
                    <a:pt x="99" y="14321"/>
                    <a:pt x="200" y="14457"/>
                    <a:pt x="304" y="14598"/>
                  </a:cubicBezTo>
                  <a:cubicBezTo>
                    <a:pt x="4412" y="20030"/>
                    <a:pt x="10929" y="23544"/>
                    <a:pt x="18268" y="23544"/>
                  </a:cubicBezTo>
                  <a:cubicBezTo>
                    <a:pt x="29140" y="23544"/>
                    <a:pt x="38207" y="15835"/>
                    <a:pt x="40310" y="5586"/>
                  </a:cubicBezTo>
                  <a:cubicBezTo>
                    <a:pt x="38376" y="3403"/>
                    <a:pt x="35703" y="1382"/>
                    <a:pt x="32111" y="487"/>
                  </a:cubicBezTo>
                  <a:cubicBezTo>
                    <a:pt x="30869" y="177"/>
                    <a:pt x="29517" y="1"/>
                    <a:pt x="28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2"/>
          <p:cNvGrpSpPr/>
          <p:nvPr/>
        </p:nvGrpSpPr>
        <p:grpSpPr>
          <a:xfrm rot="10800000">
            <a:off x="474858" y="-111997"/>
            <a:ext cx="2162011" cy="2735821"/>
            <a:chOff x="5046136" y="309175"/>
            <a:chExt cx="1331370" cy="1684723"/>
          </a:xfrm>
        </p:grpSpPr>
        <p:sp>
          <p:nvSpPr>
            <p:cNvPr id="798" name="Google Shape;798;p42"/>
            <p:cNvSpPr/>
            <p:nvPr/>
          </p:nvSpPr>
          <p:spPr>
            <a:xfrm>
              <a:off x="5046136" y="309175"/>
              <a:ext cx="1331370" cy="1684723"/>
            </a:xfrm>
            <a:custGeom>
              <a:avLst/>
              <a:gdLst/>
              <a:ahLst/>
              <a:cxnLst/>
              <a:rect l="l" t="t" r="r" b="b"/>
              <a:pathLst>
                <a:path w="61065" h="77272" extrusionOk="0">
                  <a:moveTo>
                    <a:pt x="45700" y="0"/>
                  </a:moveTo>
                  <a:cubicBezTo>
                    <a:pt x="34915" y="0"/>
                    <a:pt x="24087" y="10005"/>
                    <a:pt x="19977" y="36433"/>
                  </a:cubicBezTo>
                  <a:cubicBezTo>
                    <a:pt x="19387" y="40221"/>
                    <a:pt x="18637" y="43698"/>
                    <a:pt x="17774" y="46877"/>
                  </a:cubicBezTo>
                  <a:cubicBezTo>
                    <a:pt x="17033" y="49617"/>
                    <a:pt x="16204" y="52139"/>
                    <a:pt x="15324" y="54459"/>
                  </a:cubicBezTo>
                  <a:cubicBezTo>
                    <a:pt x="15312" y="54496"/>
                    <a:pt x="15299" y="54529"/>
                    <a:pt x="15283" y="54562"/>
                  </a:cubicBezTo>
                  <a:cubicBezTo>
                    <a:pt x="8969" y="71153"/>
                    <a:pt x="1" y="77224"/>
                    <a:pt x="1" y="77224"/>
                  </a:cubicBezTo>
                  <a:cubicBezTo>
                    <a:pt x="1086" y="77256"/>
                    <a:pt x="2158" y="77271"/>
                    <a:pt x="3215" y="77271"/>
                  </a:cubicBezTo>
                  <a:cubicBezTo>
                    <a:pt x="12625" y="77271"/>
                    <a:pt x="20901" y="76045"/>
                    <a:pt x="27991" y="74176"/>
                  </a:cubicBezTo>
                  <a:cubicBezTo>
                    <a:pt x="28000" y="74176"/>
                    <a:pt x="28004" y="74171"/>
                    <a:pt x="28013" y="74171"/>
                  </a:cubicBezTo>
                  <a:lnTo>
                    <a:pt x="28013" y="74166"/>
                  </a:lnTo>
                  <a:cubicBezTo>
                    <a:pt x="39029" y="71267"/>
                    <a:pt x="47167" y="66803"/>
                    <a:pt x="52208" y="62959"/>
                  </a:cubicBezTo>
                  <a:cubicBezTo>
                    <a:pt x="52220" y="62951"/>
                    <a:pt x="52236" y="62942"/>
                    <a:pt x="52249" y="62929"/>
                  </a:cubicBezTo>
                  <a:cubicBezTo>
                    <a:pt x="54686" y="61065"/>
                    <a:pt x="56395" y="59350"/>
                    <a:pt x="57348" y="58025"/>
                  </a:cubicBezTo>
                  <a:cubicBezTo>
                    <a:pt x="61065" y="52865"/>
                    <a:pt x="57587" y="47317"/>
                    <a:pt x="53296" y="47317"/>
                  </a:cubicBezTo>
                  <a:cubicBezTo>
                    <a:pt x="52892" y="47317"/>
                    <a:pt x="52481" y="47366"/>
                    <a:pt x="52068" y="47470"/>
                  </a:cubicBezTo>
                  <a:cubicBezTo>
                    <a:pt x="50438" y="47877"/>
                    <a:pt x="48392" y="48368"/>
                    <a:pt x="46863" y="48368"/>
                  </a:cubicBezTo>
                  <a:cubicBezTo>
                    <a:pt x="43890" y="48368"/>
                    <a:pt x="42867" y="46516"/>
                    <a:pt x="50628" y="38609"/>
                  </a:cubicBezTo>
                  <a:cubicBezTo>
                    <a:pt x="56366" y="32769"/>
                    <a:pt x="59417" y="24395"/>
                    <a:pt x="59615" y="16966"/>
                  </a:cubicBezTo>
                  <a:cubicBezTo>
                    <a:pt x="59826" y="9166"/>
                    <a:pt x="56899" y="2402"/>
                    <a:pt x="50628" y="681"/>
                  </a:cubicBezTo>
                  <a:cubicBezTo>
                    <a:pt x="49003" y="235"/>
                    <a:pt x="47352" y="0"/>
                    <a:pt x="45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5438632" y="602713"/>
              <a:ext cx="938837" cy="1079093"/>
            </a:xfrm>
            <a:custGeom>
              <a:avLst/>
              <a:gdLst/>
              <a:ahLst/>
              <a:cxnLst/>
              <a:rect l="l" t="t" r="r" b="b"/>
              <a:pathLst>
                <a:path w="43061" h="49494" extrusionOk="0">
                  <a:moveTo>
                    <a:pt x="34941" y="1"/>
                  </a:moveTo>
                  <a:cubicBezTo>
                    <a:pt x="33091" y="1"/>
                    <a:pt x="30960" y="733"/>
                    <a:pt x="28613" y="2772"/>
                  </a:cubicBezTo>
                  <a:cubicBezTo>
                    <a:pt x="20282" y="10016"/>
                    <a:pt x="13942" y="33014"/>
                    <a:pt x="0" y="33014"/>
                  </a:cubicBezTo>
                  <a:cubicBezTo>
                    <a:pt x="0" y="33014"/>
                    <a:pt x="624" y="40700"/>
                    <a:pt x="5879" y="42308"/>
                  </a:cubicBezTo>
                  <a:cubicBezTo>
                    <a:pt x="6493" y="42496"/>
                    <a:pt x="7171" y="42601"/>
                    <a:pt x="7919" y="42601"/>
                  </a:cubicBezTo>
                  <a:cubicBezTo>
                    <a:pt x="9221" y="42601"/>
                    <a:pt x="10735" y="42283"/>
                    <a:pt x="12495" y="41529"/>
                  </a:cubicBezTo>
                  <a:cubicBezTo>
                    <a:pt x="16696" y="39727"/>
                    <a:pt x="20456" y="38614"/>
                    <a:pt x="23647" y="38614"/>
                  </a:cubicBezTo>
                  <a:cubicBezTo>
                    <a:pt x="28886" y="38614"/>
                    <a:pt x="32592" y="41614"/>
                    <a:pt x="34204" y="49494"/>
                  </a:cubicBezTo>
                  <a:cubicBezTo>
                    <a:pt x="34215" y="49485"/>
                    <a:pt x="34231" y="49477"/>
                    <a:pt x="34244" y="49463"/>
                  </a:cubicBezTo>
                  <a:cubicBezTo>
                    <a:pt x="36681" y="47599"/>
                    <a:pt x="38390" y="45884"/>
                    <a:pt x="39344" y="44559"/>
                  </a:cubicBezTo>
                  <a:cubicBezTo>
                    <a:pt x="43061" y="39399"/>
                    <a:pt x="39586" y="33854"/>
                    <a:pt x="35293" y="33854"/>
                  </a:cubicBezTo>
                  <a:cubicBezTo>
                    <a:pt x="34888" y="33854"/>
                    <a:pt x="34476" y="33903"/>
                    <a:pt x="34061" y="34007"/>
                  </a:cubicBezTo>
                  <a:cubicBezTo>
                    <a:pt x="32431" y="34415"/>
                    <a:pt x="30385" y="34905"/>
                    <a:pt x="28856" y="34905"/>
                  </a:cubicBezTo>
                  <a:cubicBezTo>
                    <a:pt x="25885" y="34905"/>
                    <a:pt x="24862" y="33054"/>
                    <a:pt x="32622" y="25146"/>
                  </a:cubicBezTo>
                  <a:cubicBezTo>
                    <a:pt x="38359" y="19306"/>
                    <a:pt x="41412" y="10933"/>
                    <a:pt x="41609" y="3503"/>
                  </a:cubicBezTo>
                  <a:cubicBezTo>
                    <a:pt x="40394" y="2091"/>
                    <a:pt x="38068" y="1"/>
                    <a:pt x="34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5379331" y="1322430"/>
              <a:ext cx="805951" cy="603689"/>
            </a:xfrm>
            <a:custGeom>
              <a:avLst/>
              <a:gdLst/>
              <a:ahLst/>
              <a:cxnLst/>
              <a:rect l="l" t="t" r="r" b="b"/>
              <a:pathLst>
                <a:path w="36966" h="27689" extrusionOk="0">
                  <a:moveTo>
                    <a:pt x="2722" y="1"/>
                  </a:moveTo>
                  <a:lnTo>
                    <a:pt x="2491" y="397"/>
                  </a:lnTo>
                  <a:cubicBezTo>
                    <a:pt x="1750" y="3138"/>
                    <a:pt x="921" y="5661"/>
                    <a:pt x="41" y="7979"/>
                  </a:cubicBezTo>
                  <a:cubicBezTo>
                    <a:pt x="29" y="8018"/>
                    <a:pt x="16" y="8050"/>
                    <a:pt x="0" y="8083"/>
                  </a:cubicBezTo>
                  <a:cubicBezTo>
                    <a:pt x="9334" y="12138"/>
                    <a:pt x="11954" y="18973"/>
                    <a:pt x="12605" y="23506"/>
                  </a:cubicBezTo>
                  <a:cubicBezTo>
                    <a:pt x="12605" y="23519"/>
                    <a:pt x="12605" y="23529"/>
                    <a:pt x="12609" y="23543"/>
                  </a:cubicBezTo>
                  <a:cubicBezTo>
                    <a:pt x="12883" y="25495"/>
                    <a:pt x="12796" y="27012"/>
                    <a:pt x="12730" y="27688"/>
                  </a:cubicBezTo>
                  <a:cubicBezTo>
                    <a:pt x="23746" y="24789"/>
                    <a:pt x="31884" y="20326"/>
                    <a:pt x="36925" y="16482"/>
                  </a:cubicBezTo>
                  <a:cubicBezTo>
                    <a:pt x="36937" y="16473"/>
                    <a:pt x="36953" y="16465"/>
                    <a:pt x="36966" y="16451"/>
                  </a:cubicBezTo>
                  <a:cubicBezTo>
                    <a:pt x="35657" y="8395"/>
                    <a:pt x="31771" y="5378"/>
                    <a:pt x="26532" y="5378"/>
                  </a:cubicBezTo>
                  <a:cubicBezTo>
                    <a:pt x="23202" y="5378"/>
                    <a:pt x="19326" y="6596"/>
                    <a:pt x="15216" y="8514"/>
                  </a:cubicBezTo>
                  <a:cubicBezTo>
                    <a:pt x="13507" y="9311"/>
                    <a:pt x="12027" y="9648"/>
                    <a:pt x="10745" y="9648"/>
                  </a:cubicBezTo>
                  <a:cubicBezTo>
                    <a:pt x="9957" y="9648"/>
                    <a:pt x="9244" y="9521"/>
                    <a:pt x="8600" y="9295"/>
                  </a:cubicBezTo>
                  <a:cubicBezTo>
                    <a:pt x="3629" y="7562"/>
                    <a:pt x="2722" y="1"/>
                    <a:pt x="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5046136" y="1496386"/>
              <a:ext cx="612258" cy="497380"/>
            </a:xfrm>
            <a:custGeom>
              <a:avLst/>
              <a:gdLst/>
              <a:ahLst/>
              <a:cxnLst/>
              <a:rect l="l" t="t" r="r" b="b"/>
              <a:pathLst>
                <a:path w="28082" h="22813" extrusionOk="0">
                  <a:moveTo>
                    <a:pt x="15324" y="0"/>
                  </a:moveTo>
                  <a:cubicBezTo>
                    <a:pt x="15312" y="39"/>
                    <a:pt x="15299" y="71"/>
                    <a:pt x="15283" y="104"/>
                  </a:cubicBezTo>
                  <a:cubicBezTo>
                    <a:pt x="8969" y="16695"/>
                    <a:pt x="1" y="22765"/>
                    <a:pt x="1" y="22765"/>
                  </a:cubicBezTo>
                  <a:cubicBezTo>
                    <a:pt x="1086" y="22797"/>
                    <a:pt x="2158" y="22812"/>
                    <a:pt x="3215" y="22812"/>
                  </a:cubicBezTo>
                  <a:cubicBezTo>
                    <a:pt x="12625" y="22812"/>
                    <a:pt x="20901" y="21586"/>
                    <a:pt x="27991" y="19717"/>
                  </a:cubicBezTo>
                  <a:cubicBezTo>
                    <a:pt x="28082" y="18231"/>
                    <a:pt x="28041" y="16846"/>
                    <a:pt x="27892" y="15564"/>
                  </a:cubicBezTo>
                  <a:cubicBezTo>
                    <a:pt x="27888" y="15550"/>
                    <a:pt x="27888" y="15539"/>
                    <a:pt x="27888" y="15525"/>
                  </a:cubicBezTo>
                  <a:cubicBezTo>
                    <a:pt x="26688" y="5473"/>
                    <a:pt x="18818" y="1350"/>
                    <a:pt x="15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F75658-3480-1A45-A678-0B0464D9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7006-C7EC-C786-D39A-FE694B4E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layfair Display" panose="00000500000000000000" pitchFamily="2" charset="0"/>
              </a:rPr>
              <a:t>CÔNG NGHỆ SỬ DỤNG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207FA-C5DB-BDB5-98F5-7B2AE752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30" y="2097983"/>
            <a:ext cx="799474" cy="6828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5553F9-F378-599B-D700-C6517055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48" y="3344227"/>
            <a:ext cx="1025402" cy="4306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4702F-C472-F060-8A28-72014D3F3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816" y="3692648"/>
            <a:ext cx="1377025" cy="6502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D4C156-C906-94B0-3243-B3AF07BB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20" y="2502670"/>
            <a:ext cx="1177903" cy="8094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D61429-04EE-EB7F-286B-4EFE49B5C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59" y="2697908"/>
            <a:ext cx="508706" cy="442150"/>
          </a:xfrm>
          <a:prstGeom prst="rect">
            <a:avLst/>
          </a:prstGeom>
        </p:spPr>
      </p:pic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C14E304-6EBC-6C86-1626-144DDD56B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97946"/>
              </p:ext>
            </p:extLst>
          </p:nvPr>
        </p:nvGraphicFramePr>
        <p:xfrm>
          <a:off x="1373756" y="1276817"/>
          <a:ext cx="6096000" cy="3520038"/>
        </p:xfrm>
        <a:graphic>
          <a:graphicData uri="http://schemas.openxmlformats.org/drawingml/2006/table">
            <a:tbl>
              <a:tblPr firstRow="1" bandRow="1">
                <a:tableStyleId>{D1960FD4-C79A-45BD-980E-960819D495E8}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83962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0713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8682150"/>
                    </a:ext>
                  </a:extLst>
                </a:gridCol>
              </a:tblGrid>
              <a:tr h="7350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layfair Display" panose="00000500000000000000" pitchFamily="2" charset="0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layfair Display" panose="00000500000000000000" pitchFamily="2" charset="0"/>
                        </a:rPr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layfair Display" panose="00000500000000000000" pitchFamily="2" charset="0"/>
                        </a:rPr>
                        <a:t>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44099"/>
                  </a:ext>
                </a:extLst>
              </a:tr>
              <a:tr h="2784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89983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1CA41FB1-C78A-3782-2E62-FEC0EF0FB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887" y="2237204"/>
            <a:ext cx="460704" cy="46070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2CC7B-303D-EA64-8A90-739179B40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756" y="3988152"/>
            <a:ext cx="630171" cy="5179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070D9AE-8B47-1ACB-CBEB-FACDAF1555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5007" y="2291550"/>
            <a:ext cx="948975" cy="5804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36E6473-914B-11EF-77A6-550EE2A66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2086" y="3090021"/>
            <a:ext cx="412683" cy="4113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CE8F3D-62E8-6748-CAFB-F4B0CF6D8C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9383" y="3194590"/>
            <a:ext cx="508706" cy="5087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06D8C1-AC60-B8E9-6794-E407CDF5A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8031" y="2878477"/>
            <a:ext cx="904883" cy="50870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3F5440-BCF6-FA5D-6268-278CAE36D1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1986EB-60E5-BEAD-CB7B-A948FAE543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8421" y="3545017"/>
            <a:ext cx="508706" cy="4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B1190D-6CBD-9574-5BA6-8C62ACFC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" y="57611"/>
            <a:ext cx="1222312" cy="674818"/>
          </a:xfrm>
          <a:prstGeom prst="rect">
            <a:avLst/>
          </a:prstGeom>
        </p:spPr>
      </p:pic>
      <p:sp>
        <p:nvSpPr>
          <p:cNvPr id="11" name="Google Shape;781;p42">
            <a:extLst>
              <a:ext uri="{FF2B5EF4-FFF2-40B4-BE49-F238E27FC236}">
                <a16:creationId xmlns:a16="http://schemas.microsoft.com/office/drawing/2014/main" id="{775833FC-3747-D892-DD37-84CB00C02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61">
            <a:off x="4940695" y="1636095"/>
            <a:ext cx="3971486" cy="356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Playfair Display" panose="00000500000000000000" pitchFamily="2" charset="0"/>
              </a:rPr>
              <a:t>1 . Docker  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821C3F3-236B-A88B-ED24-ECAEB5D84A1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2534" r="12534"/>
          <a:stretch>
            <a:fillRect/>
          </a:stretch>
        </p:blipFill>
        <p:spPr>
          <a:xfrm>
            <a:off x="1173163" y="1163638"/>
            <a:ext cx="3482975" cy="34861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A300E-5536-BDE2-FF70-3EF3DA95D674}"/>
              </a:ext>
            </a:extLst>
          </p:cNvPr>
          <p:cNvSpPr txBox="1"/>
          <p:nvPr/>
        </p:nvSpPr>
        <p:spPr>
          <a:xfrm>
            <a:off x="4940681" y="1993182"/>
            <a:ext cx="3971514" cy="209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Là một công cụ giúp cho việc chạy và xây dựng source code của dự án 1 cách dễ dàng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Giúp cho lập trình viên đóng gói các thư viện cũng như các công cụ hỗ trợ vào thành image và có thể chạy ở bất kì môi trường nào</a:t>
            </a:r>
          </a:p>
          <a:p>
            <a:pPr marL="171450" indent="-17145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100">
                <a:latin typeface="Playfair Display" panose="00000500000000000000" pitchFamily="2" charset="0"/>
              </a:rPr>
              <a:t>Trên cùng 1 môi trường ta có thể chạy 1 lúc nhiều container của nhiều dự án khác nhau mà không gặp vấn đề gì cả.</a:t>
            </a:r>
            <a:endParaRPr lang="en-US" sz="1100">
              <a:solidFill>
                <a:schemeClr val="dk1"/>
              </a:solidFill>
              <a:latin typeface="Playfair Display" panose="00000500000000000000" pitchFamily="2" charset="0"/>
              <a:ea typeface="Times New Roman" panose="02020603050405020304" pitchFamily="18" charset="0"/>
              <a:cs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9046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Organic Shapes Consulting Toolkit by Slidesgo">
  <a:themeElements>
    <a:clrScheme name="Simple Light">
      <a:dk1>
        <a:srgbClr val="242C33"/>
      </a:dk1>
      <a:lt1>
        <a:srgbClr val="A2C8ED"/>
      </a:lt1>
      <a:dk2>
        <a:srgbClr val="FFFFFF"/>
      </a:dk2>
      <a:lt2>
        <a:srgbClr val="E6E9F0"/>
      </a:lt2>
      <a:accent1>
        <a:srgbClr val="C2E3FF"/>
      </a:accent1>
      <a:accent2>
        <a:srgbClr val="FFD0B4"/>
      </a:accent2>
      <a:accent3>
        <a:srgbClr val="F38C6E"/>
      </a:accent3>
      <a:accent4>
        <a:srgbClr val="FFFFFF"/>
      </a:accent4>
      <a:accent5>
        <a:srgbClr val="FFFFFF"/>
      </a:accent5>
      <a:accent6>
        <a:srgbClr val="FFFFFF"/>
      </a:accent6>
      <a:hlink>
        <a:srgbClr val="242C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1072</Words>
  <Application>Microsoft Office PowerPoint</Application>
  <PresentationFormat>On-screen Show (16:9)</PresentationFormat>
  <Paragraphs>116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Assistant</vt:lpstr>
      <vt:lpstr>Playfair Display</vt:lpstr>
      <vt:lpstr>Arial</vt:lpstr>
      <vt:lpstr>Simple Organic Shapes Consulting Toolkit by Slidesgo</vt:lpstr>
      <vt:lpstr>  XÂY DỰNG WEBSITE ĐĂNG TIN TUYỂN DỤNG CỦA DOANH NGHIỆP CHO SINH VIÊN TDTU SỬ DỤNG CÔNG NGHỆ NODEJS VÀ REACT </vt:lpstr>
      <vt:lpstr>01</vt:lpstr>
      <vt:lpstr>GIỚI THIỆU ĐỀ TÀI</vt:lpstr>
      <vt:lpstr>GIỚI THIỆU VỀ ĐỀ TÀI </vt:lpstr>
      <vt:lpstr>MỤC TIÊU CỦA ĐỀ TÀI</vt:lpstr>
      <vt:lpstr>Mục tiêu của đề tài </vt:lpstr>
      <vt:lpstr>CÔNG NGHỆ SỬ DỤNG</vt:lpstr>
      <vt:lpstr>CÔNG NGHỆ SỬ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  <vt:lpstr>PowerPoint Presentation</vt:lpstr>
      <vt:lpstr>KẾT LUẬN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CÔNG NGHỆ THÔNG TIN 2   XÂY DỰNG WEBSITE ĐĂNG TIN TUYỂN DỤNG CỦA DOANH NGHIỆP CHO SINH VIÊN TDTU SỬ DỤNG CÔNG NGHỆ NODEJS VÀ REACT</dc:title>
  <dc:creator>DELL</dc:creator>
  <cp:lastModifiedBy>Hữu Tấn Đạt Nguyễn</cp:lastModifiedBy>
  <cp:revision>178</cp:revision>
  <dcterms:modified xsi:type="dcterms:W3CDTF">2023-02-24T14:40:07Z</dcterms:modified>
</cp:coreProperties>
</file>