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fntdata" ContentType="application/x-fontdata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2.8-->
<p:presentation xmlns:r="http://schemas.openxmlformats.org/officeDocument/2006/relationships" xmlns:a="http://schemas.openxmlformats.org/drawingml/2006/main" xmlns:p="http://schemas.openxmlformats.org/presentationml/2006/main" embedTrueTypeFonts="1" saveSubsetFonts="1">
  <p:sldMasterIdLst>
    <p:sldMasterId id="2147483648" r:id="rId1"/>
    <p:sldMasterId id="2147483673" r:id="rId2"/>
    <p:sldMasterId id="2147483687" r:id="rId3"/>
    <p:sldMasterId id="2147483699" r:id="rId4"/>
    <p:sldMasterId id="2147483711" r:id="rId5"/>
    <p:sldMasterId id="2147483717" r:id="rId6"/>
    <p:sldMasterId id="2147483723" r:id="rId7"/>
    <p:sldMasterId id="2147483741" r:id="rId8"/>
    <p:sldMasterId id="2147483759" r:id="rId9"/>
  </p:sldMasterIdLst>
  <p:notesMasterIdLst>
    <p:notesMasterId r:id="rId10"/>
  </p:notesMasterIdLst>
  <p:sldIdLst>
    <p:sldId id="259" r:id="rId11"/>
    <p:sldId id="262" r:id="rId12"/>
    <p:sldId id="265" r:id="rId13"/>
    <p:sldId id="268" r:id="rId14"/>
    <p:sldId id="271" r:id="rId15"/>
    <p:sldId id="274" r:id="rId16"/>
    <p:sldId id="277" r:id="rId17"/>
    <p:sldId id="280" r:id="rId18"/>
    <p:sldId id="283" r:id="rId19"/>
    <p:sldId id="286" r:id="rId20"/>
    <p:sldId id="289" r:id="rId21"/>
    <p:sldId id="292" r:id="rId22"/>
    <p:sldId id="295" r:id="rId23"/>
    <p:sldId id="298" r:id="rId24"/>
    <p:sldId id="301" r:id="rId25"/>
    <p:sldId id="304" r:id="rId26"/>
    <p:sldId id="307" r:id="rId27"/>
    <p:sldId id="310" r:id="rId28"/>
    <p:sldId id="313" r:id="rId29"/>
    <p:sldId id="316" r:id="rId30"/>
    <p:sldId id="319" r:id="rId31"/>
    <p:sldId id="322" r:id="rId32"/>
    <p:sldId id="325" r:id="rId33"/>
    <p:sldId id="328" r:id="rId34"/>
    <p:sldId id="331" r:id="rId35"/>
    <p:sldId id="334" r:id="rId36"/>
    <p:sldId id="337" r:id="rId37"/>
    <p:sldId id="340" r:id="rId38"/>
    <p:sldId id="343" r:id="rId39"/>
    <p:sldId id="346" r:id="rId40"/>
    <p:sldId id="349" r:id="rId41"/>
    <p:sldId id="352" r:id="rId42"/>
    <p:sldId id="355" r:id="rId43"/>
    <p:sldId id="358" r:id="rId44"/>
    <p:sldId id="361" r:id="rId45"/>
    <p:sldId id="364" r:id="rId46"/>
    <p:sldId id="367" r:id="rId47"/>
    <p:sldId id="370" r:id="rId48"/>
  </p:sldIdLst>
  <p:sldSz cx="12192000" cy="6858000"/>
  <p:notesSz cx="6858000" cy="9144000"/>
  <p:embeddedFontLst>
    <p:embeddedFont>
      <p:font typeface="Gill Sans"/>
      <p:regular r:id="rId50"/>
      <p:bold r:id="rId51"/>
    </p:embeddedFont>
  </p:embeddedFontLst>
  <p:custDataLst>
    <p:tags r:id="rId4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1FE5EFC4-FF14-47C4-B9E4-59A834CF36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notesMaster" Target="notesMasters/notesMaster1.xml" /><Relationship Id="rId11" Type="http://schemas.openxmlformats.org/officeDocument/2006/relationships/slide" Target="slides/slide1.xml" /><Relationship Id="rId12" Type="http://schemas.openxmlformats.org/officeDocument/2006/relationships/slide" Target="slides/slide2.xml" /><Relationship Id="rId13" Type="http://schemas.openxmlformats.org/officeDocument/2006/relationships/slide" Target="slides/slide3.xml" /><Relationship Id="rId14" Type="http://schemas.openxmlformats.org/officeDocument/2006/relationships/slide" Target="slides/slide4.xml" /><Relationship Id="rId15" Type="http://schemas.openxmlformats.org/officeDocument/2006/relationships/slide" Target="slides/slide5.xml" /><Relationship Id="rId16" Type="http://schemas.openxmlformats.org/officeDocument/2006/relationships/slide" Target="slides/slide6.xml" /><Relationship Id="rId17" Type="http://schemas.openxmlformats.org/officeDocument/2006/relationships/slide" Target="slides/slide7.xml" /><Relationship Id="rId18" Type="http://schemas.openxmlformats.org/officeDocument/2006/relationships/slide" Target="slides/slide8.xml" /><Relationship Id="rId19" Type="http://schemas.openxmlformats.org/officeDocument/2006/relationships/slide" Target="slides/slide9.xml" /><Relationship Id="rId2" Type="http://schemas.openxmlformats.org/officeDocument/2006/relationships/slideMaster" Target="slideMasters/slideMaster2.xml" /><Relationship Id="rId20" Type="http://schemas.openxmlformats.org/officeDocument/2006/relationships/slide" Target="slides/slide10.xml" /><Relationship Id="rId21" Type="http://schemas.openxmlformats.org/officeDocument/2006/relationships/slide" Target="slides/slide11.xml" /><Relationship Id="rId22" Type="http://schemas.openxmlformats.org/officeDocument/2006/relationships/slide" Target="slides/slide12.xml" /><Relationship Id="rId23" Type="http://schemas.openxmlformats.org/officeDocument/2006/relationships/slide" Target="slides/slide13.xml" /><Relationship Id="rId24" Type="http://schemas.openxmlformats.org/officeDocument/2006/relationships/slide" Target="slides/slide14.xml" /><Relationship Id="rId25" Type="http://schemas.openxmlformats.org/officeDocument/2006/relationships/slide" Target="slides/slide15.xml" /><Relationship Id="rId26" Type="http://schemas.openxmlformats.org/officeDocument/2006/relationships/slide" Target="slides/slide16.xml" /><Relationship Id="rId27" Type="http://schemas.openxmlformats.org/officeDocument/2006/relationships/slide" Target="slides/slide17.xml" /><Relationship Id="rId28" Type="http://schemas.openxmlformats.org/officeDocument/2006/relationships/slide" Target="slides/slide18.xml" /><Relationship Id="rId29" Type="http://schemas.openxmlformats.org/officeDocument/2006/relationships/slide" Target="slides/slide19.xml" /><Relationship Id="rId3" Type="http://schemas.openxmlformats.org/officeDocument/2006/relationships/slideMaster" Target="slideMasters/slideMaster3.xml" /><Relationship Id="rId30" Type="http://schemas.openxmlformats.org/officeDocument/2006/relationships/slide" Target="slides/slide20.xml" /><Relationship Id="rId31" Type="http://schemas.openxmlformats.org/officeDocument/2006/relationships/slide" Target="slides/slide21.xml" /><Relationship Id="rId32" Type="http://schemas.openxmlformats.org/officeDocument/2006/relationships/slide" Target="slides/slide22.xml" /><Relationship Id="rId33" Type="http://schemas.openxmlformats.org/officeDocument/2006/relationships/slide" Target="slides/slide23.xml" /><Relationship Id="rId34" Type="http://schemas.openxmlformats.org/officeDocument/2006/relationships/slide" Target="slides/slide24.xml" /><Relationship Id="rId35" Type="http://schemas.openxmlformats.org/officeDocument/2006/relationships/slide" Target="slides/slide25.xml" /><Relationship Id="rId36" Type="http://schemas.openxmlformats.org/officeDocument/2006/relationships/slide" Target="slides/slide26.xml" /><Relationship Id="rId37" Type="http://schemas.openxmlformats.org/officeDocument/2006/relationships/slide" Target="slides/slide27.xml" /><Relationship Id="rId38" Type="http://schemas.openxmlformats.org/officeDocument/2006/relationships/slide" Target="slides/slide28.xml" /><Relationship Id="rId39" Type="http://schemas.openxmlformats.org/officeDocument/2006/relationships/slide" Target="slides/slide29.xml" /><Relationship Id="rId4" Type="http://schemas.openxmlformats.org/officeDocument/2006/relationships/slideMaster" Target="slideMasters/slideMaster4.xml" /><Relationship Id="rId40" Type="http://schemas.openxmlformats.org/officeDocument/2006/relationships/slide" Target="slides/slide30.xml" /><Relationship Id="rId41" Type="http://schemas.openxmlformats.org/officeDocument/2006/relationships/slide" Target="slides/slide31.xml" /><Relationship Id="rId42" Type="http://schemas.openxmlformats.org/officeDocument/2006/relationships/slide" Target="slides/slide32.xml" /><Relationship Id="rId43" Type="http://schemas.openxmlformats.org/officeDocument/2006/relationships/slide" Target="slides/slide33.xml" /><Relationship Id="rId44" Type="http://schemas.openxmlformats.org/officeDocument/2006/relationships/slide" Target="slides/slide34.xml" /><Relationship Id="rId45" Type="http://schemas.openxmlformats.org/officeDocument/2006/relationships/slide" Target="slides/slide35.xml" /><Relationship Id="rId46" Type="http://schemas.openxmlformats.org/officeDocument/2006/relationships/slide" Target="slides/slide36.xml" /><Relationship Id="rId47" Type="http://schemas.openxmlformats.org/officeDocument/2006/relationships/slide" Target="slides/slide37.xml" /><Relationship Id="rId48" Type="http://schemas.openxmlformats.org/officeDocument/2006/relationships/slide" Target="slides/slide38.xml" /><Relationship Id="rId49" Type="http://schemas.openxmlformats.org/officeDocument/2006/relationships/tags" Target="tags/tag1.xml" /><Relationship Id="rId5" Type="http://schemas.openxmlformats.org/officeDocument/2006/relationships/slideMaster" Target="slideMasters/slideMaster5.xml" /><Relationship Id="rId50" Type="http://schemas.openxmlformats.org/officeDocument/2006/relationships/font" Target="fonts/font1.fntdata" /><Relationship Id="rId51" Type="http://schemas.openxmlformats.org/officeDocument/2006/relationships/font" Target="fonts/font2.fntdata" /><Relationship Id="rId52" Type="http://schemas.openxmlformats.org/officeDocument/2006/relationships/presProps" Target="presProps.xml" /><Relationship Id="rId53" Type="http://schemas.openxmlformats.org/officeDocument/2006/relationships/viewProps" Target="viewProps.xml" /><Relationship Id="rId54" Type="http://schemas.openxmlformats.org/officeDocument/2006/relationships/theme" Target="theme/theme1.xml" /><Relationship Id="rId55" Type="http://schemas.openxmlformats.org/officeDocument/2006/relationships/tableStyles" Target="tableStyles.xml" /><Relationship Id="rId6" Type="http://schemas.openxmlformats.org/officeDocument/2006/relationships/slideMaster" Target="slideMasters/slideMaster6.xml" /><Relationship Id="rId7" Type="http://schemas.openxmlformats.org/officeDocument/2006/relationships/slideMaster" Target="slideMasters/slideMaster7.xml" /><Relationship Id="rId8" Type="http://schemas.openxmlformats.org/officeDocument/2006/relationships/slideMaster" Target="slideMasters/slideMaster8.xml" /><Relationship Id="rId9" Type="http://schemas.openxmlformats.org/officeDocument/2006/relationships/slideMaster" Target="slideMasters/slideMaster9.xml" /></Relationships>
</file>

<file path=ppt/diagrams/colors1.xml><?xml version="1.0" encoding="utf-8"?>
<dgm:colorsDef xmlns:a="http://schemas.openxmlformats.org/drawingml/2006/main" xmlns:dgm="http://schemas.openxmlformats.org/drawingml/2006/diagram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a="http://schemas.openxmlformats.org/drawingml/2006/main" xmlns:dgm="http://schemas.openxmlformats.org/drawingml/2006/diagram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dgm="http://schemas.openxmlformats.org/drawingml/2006/diagram">
  <dgm:ptLst>
    <dgm:pt modelId="{8FDDD759-81E6-424B-B6D5-3C98E9432D26}" type="doc">
      <dgm:prSet loTypeId="urn:microsoft.com/office/officeart/2005/8/layout/hierarchy3" loCatId="relationship" qsTypeId="urn:microsoft.com/office/officeart/2005/8/quickstyle/3d5" qsCatId="3D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CE3E7D7B-3A1A-4243-B941-181B8A37B864}" type="parTrans" cxnId="{B7734220-5C75-48DB-81C3-BDB18DC03A58}">
      <dgm:prSet/>
      <dgm:spPr/>
      <dgm:t>
        <a:bodyPr/>
        <a:lstStyle/>
        <a:p>
          <a:endParaRPr lang="en-IN"/>
        </a:p>
      </dgm:t>
    </dgm:pt>
    <dgm:pt modelId="{E8ED5EBE-0552-4556-8580-3E455710CB47}">
      <dgm:prSet phldrT="[Text]"/>
      <dgm:spPr/>
      <dgm:t>
        <a:bodyPr/>
        <a:lstStyle/>
        <a:p>
          <a:r>
            <a:rPr lang="en-US" smtClean="0"/>
            <a:t>Input Function</a:t>
          </a:r>
          <a:endParaRPr lang="en-IN"/>
        </a:p>
      </dgm:t>
    </dgm:pt>
    <dgm:pt modelId="{DC7EC7A5-BF30-4847-8628-642CDD2EF377}" type="parTrans" cxnId="{B0DD351D-4A81-40F1-ABA9-55A2D6073CA6}">
      <dgm:prSet/>
      <dgm:spPr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sp3d z="-40000" prstMaterial="matte"/>
      </dgm:spPr>
      <dgm:t>
        <a:bodyPr/>
        <a:lstStyle/>
        <a:p>
          <a:endParaRPr lang="en-IN"/>
        </a:p>
      </dgm:t>
    </dgm:pt>
    <dgm:pt modelId="{373AED27-5876-4096-872F-F3F2F80C6783}">
      <dgm:prSet phldrT="[Text]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sp3d z="-400500" extrusionH="63500" prstMaterial="matte"/>
      </dgm:spPr>
      <dgm:t>
        <a:bodyPr/>
        <a:lstStyle/>
        <a:p>
          <a:r>
            <a:rPr lang="en-US" smtClean="0"/>
            <a:t>Acceptance of the Data.</a:t>
          </a:r>
          <a:endParaRPr lang="en-IN"/>
        </a:p>
      </dgm:t>
    </dgm:pt>
    <dgm:pt modelId="{ADDE3831-E201-4BB0-875A-9B6E921FD854}" type="sibTrans" cxnId="{B0DD351D-4A81-40F1-ABA9-55A2D6073CA6}">
      <dgm:prSet/>
      <dgm:spPr/>
      <dgm:t>
        <a:bodyPr/>
        <a:lstStyle/>
        <a:p>
          <a:endParaRPr lang="en-IN"/>
        </a:p>
      </dgm:t>
    </dgm:pt>
    <dgm:pt modelId="{98E61BE3-9FCA-4861-9C3F-108D01238388}" type="parTrans" cxnId="{11E97806-1810-42D6-BA83-79A8E19905BA}">
      <dgm:prSet/>
      <dgm:spPr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sp3d z="-40000" prstMaterial="matte"/>
      </dgm:spPr>
      <dgm:t>
        <a:bodyPr/>
        <a:lstStyle/>
        <a:p>
          <a:endParaRPr lang="en-IN"/>
        </a:p>
      </dgm:t>
    </dgm:pt>
    <dgm:pt modelId="{F3114BC5-BB13-48B5-BFF7-82BFB1EB122F}">
      <dgm:prSet phldrT="[Text]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sp3d z="-400500" extrusionH="63500" prstMaterial="matte"/>
      </dgm:spPr>
      <dgm:t>
        <a:bodyPr/>
        <a:lstStyle/>
        <a:p>
          <a:r>
            <a:rPr lang="en-US" err="1" smtClean="0"/>
            <a:t>scanf()</a:t>
          </a:r>
        </a:p>
        <a:p>
          <a:endParaRPr lang="en-IN"/>
        </a:p>
      </dgm:t>
    </dgm:pt>
    <dgm:pt modelId="{BBB61941-A694-4B8B-9EEB-8EABE3CFDEA2}" type="sibTrans" cxnId="{11E97806-1810-42D6-BA83-79A8E19905BA}">
      <dgm:prSet/>
      <dgm:spPr/>
      <dgm:t>
        <a:bodyPr/>
        <a:lstStyle/>
        <a:p>
          <a:endParaRPr lang="en-IN"/>
        </a:p>
      </dgm:t>
    </dgm:pt>
    <dgm:pt modelId="{2A32809B-9882-4D64-99CE-BE9693826CF5}" type="sibTrans" cxnId="{B7734220-5C75-48DB-81C3-BDB18DC03A58}">
      <dgm:prSet/>
      <dgm:spPr/>
      <dgm:t>
        <a:bodyPr/>
        <a:lstStyle/>
        <a:p>
          <a:endParaRPr lang="en-IN"/>
        </a:p>
      </dgm:t>
    </dgm:pt>
    <dgm:pt modelId="{391FCF2B-45C6-467B-8E0E-C3FB6E361E4F}" type="parTrans" cxnId="{7C096701-6243-4692-9FB9-1843762A089D}">
      <dgm:prSet/>
      <dgm:spPr/>
      <dgm:t>
        <a:bodyPr/>
        <a:lstStyle/>
        <a:p>
          <a:endParaRPr lang="en-IN"/>
        </a:p>
      </dgm:t>
    </dgm:pt>
    <dgm:pt modelId="{3754F236-39B8-46B4-A021-942DFEE0BF6B}">
      <dgm:prSet phldrT="[Text]"/>
      <dgm:spPr/>
      <dgm:t>
        <a:bodyPr/>
        <a:lstStyle/>
        <a:p>
          <a:r>
            <a:rPr lang="en-US" smtClean="0"/>
            <a:t>Output Function</a:t>
          </a:r>
          <a:endParaRPr lang="en-IN"/>
        </a:p>
      </dgm:t>
    </dgm:pt>
    <dgm:pt modelId="{9DAB276B-4890-41B0-8B38-21D99A3AE9DD}" type="parTrans" cxnId="{D8DDD85E-D6C9-4CC8-B536-AED87D9F9A0A}">
      <dgm:prSet/>
      <dgm:spPr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sp3d z="-40000" prstMaterial="matte"/>
      </dgm:spPr>
      <dgm:t>
        <a:bodyPr/>
        <a:lstStyle/>
        <a:p>
          <a:endParaRPr lang="en-IN"/>
        </a:p>
      </dgm:t>
    </dgm:pt>
    <dgm:pt modelId="{EE75466D-ADE1-4C8C-9A30-86FF7FB90690}">
      <dgm:prSet phldrT="[Text]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sp3d z="-400500" extrusionH="63500" prstMaterial="matte"/>
      </dgm:spPr>
      <dgm:t>
        <a:bodyPr/>
        <a:lstStyle/>
        <a:p>
          <a:r>
            <a:rPr lang="en-US" smtClean="0"/>
            <a:t>Presentation of the Data.</a:t>
          </a:r>
          <a:endParaRPr lang="en-IN"/>
        </a:p>
      </dgm:t>
    </dgm:pt>
    <dgm:pt modelId="{923555D7-B76B-41C5-87A2-2E926F86DD1D}" type="sibTrans" cxnId="{D8DDD85E-D6C9-4CC8-B536-AED87D9F9A0A}">
      <dgm:prSet/>
      <dgm:spPr/>
      <dgm:t>
        <a:bodyPr/>
        <a:lstStyle/>
        <a:p>
          <a:endParaRPr lang="en-IN"/>
        </a:p>
      </dgm:t>
    </dgm:pt>
    <dgm:pt modelId="{158EC946-8CA6-4300-A56A-71F6F0856949}" type="parTrans" cxnId="{15EB7F57-9520-42DB-B575-C3C0AEB5AB1D}">
      <dgm:prSet/>
      <dgm:spPr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sp3d z="-40000" prstMaterial="matte"/>
      </dgm:spPr>
      <dgm:t>
        <a:bodyPr/>
        <a:lstStyle/>
        <a:p>
          <a:endParaRPr lang="en-IN"/>
        </a:p>
      </dgm:t>
    </dgm:pt>
    <dgm:pt modelId="{F43AE4B0-BD43-4020-B068-2227E61342EF}">
      <dgm:prSet phldrT="[Text]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sp3d z="-400500" extrusionH="63500" prstMaterial="matte"/>
      </dgm:spPr>
      <dgm:t>
        <a:bodyPr/>
        <a:lstStyle/>
        <a:p>
          <a:r>
            <a:rPr lang="en-US" err="1" smtClean="0"/>
            <a:t>printf()</a:t>
          </a:r>
          <a:endParaRPr lang="en-IN"/>
        </a:p>
      </dgm:t>
    </dgm:pt>
    <dgm:pt modelId="{0E8233DD-E839-48A8-81B3-D9537C648631}" type="sibTrans" cxnId="{15EB7F57-9520-42DB-B575-C3C0AEB5AB1D}">
      <dgm:prSet/>
      <dgm:spPr/>
      <dgm:t>
        <a:bodyPr/>
        <a:lstStyle/>
        <a:p>
          <a:endParaRPr lang="en-IN"/>
        </a:p>
      </dgm:t>
    </dgm:pt>
    <dgm:pt modelId="{20C18A30-E6DA-4A17-98A9-28B70A7A5E32}" type="sibTrans" cxnId="{7C096701-6243-4692-9FB9-1843762A089D}">
      <dgm:prSet/>
      <dgm:spPr/>
      <dgm:t>
        <a:bodyPr/>
        <a:lstStyle/>
        <a:p>
          <a:endParaRPr lang="en-IN"/>
        </a:p>
      </dgm:t>
    </dgm:pt>
    <dgm:pt modelId="{5031A6AB-0ECE-4F2A-8471-ACC6CE8C487B}" type="pres">
      <dgm:prSet presAssocID="{8FDDD759-81E6-424B-B6D5-3C98E9432D26}" presName="diagram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/>
      </dgm:t>
    </dgm:pt>
    <dgm:pt modelId="{A3398255-0E69-40E1-851E-F9BA288C400F}" type="pres">
      <dgm:prSet presAssocID="{E8ED5EBE-0552-4556-8580-3E455710CB47}" presName="root"/>
      <dgm:spPr/>
      <dgm:t>
        <a:bodyPr/>
        <a:lstStyle/>
        <a:p/>
      </dgm:t>
    </dgm:pt>
    <dgm:pt modelId="{A6F91F62-6FA1-4807-B6B2-18D27EE4078A}" type="pres">
      <dgm:prSet presAssocID="{E8ED5EBE-0552-4556-8580-3E455710CB47}" presName="rootComposite"/>
      <dgm:spPr/>
      <dgm:t>
        <a:bodyPr/>
        <a:lstStyle/>
        <a:p/>
      </dgm:t>
    </dgm:pt>
    <dgm:pt modelId="{1B0C503B-4535-47EF-A1B5-E3E1FDA9DE8E}" type="pres">
      <dgm:prSet presAssocID="{E8ED5EBE-0552-4556-8580-3E455710CB47}" presName="rootText" presStyleLbl="node1" presStyleCnt="2"/>
      <dgm:spPr/>
      <dgm:t>
        <a:bodyPr/>
        <a:lstStyle/>
        <a:p/>
      </dgm:t>
    </dgm:pt>
    <dgm:pt modelId="{B2C6E35D-EAA6-4A79-ADF1-669EDF0867E7}" type="pres">
      <dgm:prSet presAssocID="{E8ED5EBE-0552-4556-8580-3E455710CB47}" presName="rootConnector" presStyleLbl="node1" presStyleCnt="2"/>
      <dgm:spPr/>
      <dgm:t>
        <a:bodyPr/>
        <a:lstStyle/>
        <a:p/>
      </dgm:t>
    </dgm:pt>
    <dgm:pt modelId="{27F0E325-38F3-4B29-9161-D95C86A56A7F}" type="pres">
      <dgm:prSet presAssocID="{E8ED5EBE-0552-4556-8580-3E455710CB47}" presName="childShape"/>
      <dgm:spPr/>
      <dgm:t>
        <a:bodyPr/>
        <a:lstStyle/>
        <a:p/>
      </dgm:t>
    </dgm:pt>
    <dgm:pt modelId="{6E6FE021-29FB-4419-9018-62C3A0DB0BE1}" type="pres">
      <dgm:prSet presAssocID="{DC7EC7A5-BF30-4847-8628-642CDD2EF377}" presName="Name13" presStyleLbl="parChTrans1D2" presStyleCnt="4"/>
      <dgm:spPr/>
      <dgm:t>
        <a:bodyPr/>
        <a:lstStyle/>
        <a:p/>
      </dgm:t>
    </dgm:pt>
    <dgm:pt modelId="{55B6A9CA-4BF0-4F06-9BD4-B212FC5C89CD}" type="pres">
      <dgm:prSet presAssocID="{373AED27-5876-4096-872F-F3F2F80C6783}" presName="childText" presStyleLbl="bgAcc1" presStyleCnt="4">
        <dgm:presLayoutVars>
          <dgm:bulletEnabled val="1"/>
        </dgm:presLayoutVars>
      </dgm:prSet>
      <dgm:spPr/>
      <dgm:t>
        <a:bodyPr/>
        <a:lstStyle/>
        <a:p/>
      </dgm:t>
    </dgm:pt>
    <dgm:pt modelId="{01009F06-729E-4321-BAB2-A524FE70C434}" type="pres">
      <dgm:prSet presAssocID="{98E61BE3-9FCA-4861-9C3F-108D01238388}" presName="Name13" presStyleLbl="parChTrans1D2" presStyleIdx="1" presStyleCnt="4"/>
      <dgm:spPr/>
      <dgm:t>
        <a:bodyPr/>
        <a:lstStyle/>
        <a:p/>
      </dgm:t>
    </dgm:pt>
    <dgm:pt modelId="{5B1A5ED7-58C0-49DE-A159-164C15CFC28F}" type="pres">
      <dgm:prSet presAssocID="{F3114BC5-BB13-48B5-BFF7-82BFB1EB122F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7DD1786-9C04-489B-BBA2-FAA48EB76F35}" type="pres">
      <dgm:prSet presAssocID="{3754F236-39B8-46B4-A021-942DFEE0BF6B}" presName="root"/>
      <dgm:spPr/>
      <dgm:t>
        <a:bodyPr/>
        <a:lstStyle/>
        <a:p/>
      </dgm:t>
    </dgm:pt>
    <dgm:pt modelId="{465B2FEA-E1CA-4855-9DA7-2BDA1CC34A52}" type="pres">
      <dgm:prSet presAssocID="{3754F236-39B8-46B4-A021-942DFEE0BF6B}" presName="rootComposite"/>
      <dgm:spPr/>
      <dgm:t>
        <a:bodyPr/>
        <a:lstStyle/>
        <a:p/>
      </dgm:t>
    </dgm:pt>
    <dgm:pt modelId="{0A2FA041-358C-4561-ACC1-171279EF6FA9}" type="pres">
      <dgm:prSet presAssocID="{3754F236-39B8-46B4-A021-942DFEE0BF6B}" presName="rootText" presStyleLbl="node1" presStyleIdx="1" presStyleCnt="2"/>
      <dgm:spPr/>
      <dgm:t>
        <a:bodyPr/>
        <a:lstStyle/>
        <a:p/>
      </dgm:t>
    </dgm:pt>
    <dgm:pt modelId="{C3A1C0C9-840A-4919-8615-89590F5B1407}" type="pres">
      <dgm:prSet presAssocID="{3754F236-39B8-46B4-A021-942DFEE0BF6B}" presName="rootConnector" presStyleLbl="node1" presStyleIdx="1" presStyleCnt="2"/>
      <dgm:spPr/>
      <dgm:t>
        <a:bodyPr/>
        <a:lstStyle/>
        <a:p/>
      </dgm:t>
    </dgm:pt>
    <dgm:pt modelId="{3267E070-1EB3-4470-B97D-DC5B8CAA5068}" type="pres">
      <dgm:prSet presAssocID="{3754F236-39B8-46B4-A021-942DFEE0BF6B}" presName="childShape"/>
      <dgm:spPr/>
      <dgm:t>
        <a:bodyPr/>
        <a:lstStyle/>
        <a:p/>
      </dgm:t>
    </dgm:pt>
    <dgm:pt modelId="{2B3D2608-1937-4FCD-A933-2B207690AD39}" type="pres">
      <dgm:prSet presAssocID="{9DAB276B-4890-41B0-8B38-21D99A3AE9DD}" presName="Name13" presStyleLbl="parChTrans1D2" presStyleIdx="2" presStyleCnt="4"/>
      <dgm:spPr/>
      <dgm:t>
        <a:bodyPr/>
        <a:lstStyle/>
        <a:p/>
      </dgm:t>
    </dgm:pt>
    <dgm:pt modelId="{5FABB59E-490D-4D32-AD12-3DA0BAC78159}" type="pres">
      <dgm:prSet presAssocID="{EE75466D-ADE1-4C8C-9A30-86FF7FB90690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6FA25D4-BA63-4624-B5F7-D4B03D29BC3A}" type="pres">
      <dgm:prSet presAssocID="{158EC946-8CA6-4300-A56A-71F6F0856949}" presName="Name13" presStyleLbl="parChTrans1D2" presStyleIdx="3" presStyleCnt="4"/>
      <dgm:spPr/>
      <dgm:t>
        <a:bodyPr/>
        <a:lstStyle/>
        <a:p/>
      </dgm:t>
    </dgm:pt>
    <dgm:pt modelId="{6B1A325A-094E-434C-8740-AFE225382545}" type="pres">
      <dgm:prSet presAssocID="{F43AE4B0-BD43-4020-B068-2227E61342EF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7734220-5C75-48DB-81C3-BDB18DC03A58}" srcId="{8FDDD759-81E6-424B-B6D5-3C98E9432D26}" destId="{E8ED5EBE-0552-4556-8580-3E455710CB47}" srcOrd="0" destOrd="0" parTransId="{CE3E7D7B-3A1A-4243-B941-181B8A37B864}" sibTransId="{2A32809B-9882-4D64-99CE-BE9693826CF5}"/>
    <dgm:cxn modelId="{B0DD351D-4A81-40F1-ABA9-55A2D6073CA6}" srcId="{E8ED5EBE-0552-4556-8580-3E455710CB47}" destId="{373AED27-5876-4096-872F-F3F2F80C6783}" srcOrd="0" destOrd="0" parTransId="{DC7EC7A5-BF30-4847-8628-642CDD2EF377}" sibTransId="{ADDE3831-E201-4BB0-875A-9B6E921FD854}"/>
    <dgm:cxn modelId="{11E97806-1810-42D6-BA83-79A8E19905BA}" srcId="{E8ED5EBE-0552-4556-8580-3E455710CB47}" destId="{F3114BC5-BB13-48B5-BFF7-82BFB1EB122F}" srcOrd="1" destOrd="0" parTransId="{98E61BE3-9FCA-4861-9C3F-108D01238388}" sibTransId="{BBB61941-A694-4B8B-9EEB-8EABE3CFDEA2}"/>
    <dgm:cxn modelId="{7C096701-6243-4692-9FB9-1843762A089D}" srcId="{8FDDD759-81E6-424B-B6D5-3C98E9432D26}" destId="{3754F236-39B8-46B4-A021-942DFEE0BF6B}" srcOrd="1" destOrd="0" parTransId="{391FCF2B-45C6-467B-8E0E-C3FB6E361E4F}" sibTransId="{20C18A30-E6DA-4A17-98A9-28B70A7A5E32}"/>
    <dgm:cxn modelId="{D8DDD85E-D6C9-4CC8-B536-AED87D9F9A0A}" srcId="{3754F236-39B8-46B4-A021-942DFEE0BF6B}" destId="{EE75466D-ADE1-4C8C-9A30-86FF7FB90690}" srcOrd="0" destOrd="0" parTransId="{9DAB276B-4890-41B0-8B38-21D99A3AE9DD}" sibTransId="{923555D7-B76B-41C5-87A2-2E926F86DD1D}"/>
    <dgm:cxn modelId="{15EB7F57-9520-42DB-B575-C3C0AEB5AB1D}" srcId="{3754F236-39B8-46B4-A021-942DFEE0BF6B}" destId="{F43AE4B0-BD43-4020-B068-2227E61342EF}" srcOrd="1" destOrd="0" parTransId="{158EC946-8CA6-4300-A56A-71F6F0856949}" sibTransId="{0E8233DD-E839-48A8-81B3-D9537C648631}"/>
    <dgm:cxn modelId="{53CD8E84-75C4-4AAD-885F-EAE9CE3B25E0}" type="presOf" srcId="{8FDDD759-81E6-424B-B6D5-3C98E9432D26}" destId="{5031A6AB-0ECE-4F2A-8471-ACC6CE8C487B}" srcOrd="0" destOrd="0" presId="urn:microsoft.com/office/officeart/2005/8/layout/hierarchy3"/>
    <dgm:cxn modelId="{0B773633-0E7D-4F59-9406-59FF6BB3BE73}" type="presParOf" srcId="{5031A6AB-0ECE-4F2A-8471-ACC6CE8C487B}" destId="{A3398255-0E69-40E1-851E-F9BA288C400F}" srcOrd="0" destOrd="0" presId="urn:microsoft.com/office/officeart/2005/8/layout/hierarchy3"/>
    <dgm:cxn modelId="{25E93BF3-5335-4E37-85D0-268370763715}" type="presParOf" srcId="{A3398255-0E69-40E1-851E-F9BA288C400F}" destId="{A6F91F62-6FA1-4807-B6B2-18D27EE4078A}" srcOrd="0" destOrd="0" presId="urn:microsoft.com/office/officeart/2005/8/layout/hierarchy3"/>
    <dgm:cxn modelId="{717701C5-F166-44E0-B406-BB51E810AD17}" type="presParOf" srcId="{A6F91F62-6FA1-4807-B6B2-18D27EE4078A}" destId="{1B0C503B-4535-47EF-A1B5-E3E1FDA9DE8E}" srcOrd="0" destOrd="0" presId="urn:microsoft.com/office/officeart/2005/8/layout/hierarchy3"/>
    <dgm:cxn modelId="{7A622E7C-05A5-4B10-B9F2-909A236B7446}" type="presOf" srcId="{E8ED5EBE-0552-4556-8580-3E455710CB47}" destId="{1B0C503B-4535-47EF-A1B5-E3E1FDA9DE8E}" srcOrd="0" destOrd="0" presId="urn:microsoft.com/office/officeart/2005/8/layout/hierarchy3"/>
    <dgm:cxn modelId="{9F37D303-69A6-4137-8C81-78EE11FE1512}" type="presParOf" srcId="{A6F91F62-6FA1-4807-B6B2-18D27EE4078A}" destId="{B2C6E35D-EAA6-4A79-ADF1-669EDF0867E7}" srcOrd="1" destOrd="0" presId="urn:microsoft.com/office/officeart/2005/8/layout/hierarchy3"/>
    <dgm:cxn modelId="{73203DAB-0CE7-44A6-BBFC-02101D26EED8}" type="presOf" srcId="{E8ED5EBE-0552-4556-8580-3E455710CB47}" destId="{B2C6E35D-EAA6-4A79-ADF1-669EDF0867E7}" srcOrd="1" destOrd="0" presId="urn:microsoft.com/office/officeart/2005/8/layout/hierarchy3"/>
    <dgm:cxn modelId="{3478020E-A5C0-4BF1-ABDF-A11C2533B411}" type="presParOf" srcId="{A3398255-0E69-40E1-851E-F9BA288C400F}" destId="{27F0E325-38F3-4B29-9161-D95C86A56A7F}" srcOrd="1" destOrd="0" presId="urn:microsoft.com/office/officeart/2005/8/layout/hierarchy3"/>
    <dgm:cxn modelId="{D012A87B-453D-407C-B6DB-45EFECD2F995}" type="presParOf" srcId="{27F0E325-38F3-4B29-9161-D95C86A56A7F}" destId="{6E6FE021-29FB-4419-9018-62C3A0DB0BE1}" srcOrd="0" destOrd="0" presId="urn:microsoft.com/office/officeart/2005/8/layout/hierarchy3"/>
    <dgm:cxn modelId="{C3987FD6-4B37-4046-9B19-FBA45252A8AD}" type="presOf" srcId="{DC7EC7A5-BF30-4847-8628-642CDD2EF377}" destId="{6E6FE021-29FB-4419-9018-62C3A0DB0BE1}" srcOrd="0" destOrd="0" presId="urn:microsoft.com/office/officeart/2005/8/layout/hierarchy3"/>
    <dgm:cxn modelId="{1F119DC7-E99E-4FD1-A5DA-4B6C9437B52C}" type="presParOf" srcId="{27F0E325-38F3-4B29-9161-D95C86A56A7F}" destId="{55B6A9CA-4BF0-4F06-9BD4-B212FC5C89CD}" srcOrd="1" destOrd="0" presId="urn:microsoft.com/office/officeart/2005/8/layout/hierarchy3"/>
    <dgm:cxn modelId="{8C5FA919-CAF7-47D7-9684-F537A0426D97}" type="presOf" srcId="{373AED27-5876-4096-872F-F3F2F80C6783}" destId="{55B6A9CA-4BF0-4F06-9BD4-B212FC5C89CD}" srcOrd="0" destOrd="0" presId="urn:microsoft.com/office/officeart/2005/8/layout/hierarchy3"/>
    <dgm:cxn modelId="{0404EC04-F4E4-44A9-AA9A-15E29D7B3F63}" type="presParOf" srcId="{27F0E325-38F3-4B29-9161-D95C86A56A7F}" destId="{01009F06-729E-4321-BAB2-A524FE70C434}" srcOrd="2" destOrd="0" presId="urn:microsoft.com/office/officeart/2005/8/layout/hierarchy3"/>
    <dgm:cxn modelId="{7AEFCCF4-C99A-47A8-9508-6188ACFBF527}" type="presOf" srcId="{98E61BE3-9FCA-4861-9C3F-108D01238388}" destId="{01009F06-729E-4321-BAB2-A524FE70C434}" srcOrd="0" destOrd="0" presId="urn:microsoft.com/office/officeart/2005/8/layout/hierarchy3"/>
    <dgm:cxn modelId="{BFA18BD1-38A4-4A5C-A6DD-A34FF98C22E0}" type="presParOf" srcId="{27F0E325-38F3-4B29-9161-D95C86A56A7F}" destId="{5B1A5ED7-58C0-49DE-A159-164C15CFC28F}" srcOrd="3" destOrd="0" presId="urn:microsoft.com/office/officeart/2005/8/layout/hierarchy3"/>
    <dgm:cxn modelId="{0D615B63-B91E-443B-B513-2D45606D8080}" type="presOf" srcId="{F3114BC5-BB13-48B5-BFF7-82BFB1EB122F}" destId="{5B1A5ED7-58C0-49DE-A159-164C15CFC28F}" srcOrd="0" destOrd="0" presId="urn:microsoft.com/office/officeart/2005/8/layout/hierarchy3"/>
    <dgm:cxn modelId="{A35831F6-762C-4C76-8DD4-B9C8120EA1F9}" type="presParOf" srcId="{5031A6AB-0ECE-4F2A-8471-ACC6CE8C487B}" destId="{67DD1786-9C04-489B-BBA2-FAA48EB76F35}" srcOrd="1" destOrd="0" presId="urn:microsoft.com/office/officeart/2005/8/layout/hierarchy3"/>
    <dgm:cxn modelId="{60FA37A0-9E7E-4E64-AB52-01D9675CB3A0}" type="presParOf" srcId="{67DD1786-9C04-489B-BBA2-FAA48EB76F35}" destId="{465B2FEA-E1CA-4855-9DA7-2BDA1CC34A52}" srcOrd="0" destOrd="0" presId="urn:microsoft.com/office/officeart/2005/8/layout/hierarchy3"/>
    <dgm:cxn modelId="{661C0C6F-B7CD-4A7E-86CB-457563519A40}" type="presParOf" srcId="{465B2FEA-E1CA-4855-9DA7-2BDA1CC34A52}" destId="{0A2FA041-358C-4561-ACC1-171279EF6FA9}" srcOrd="0" destOrd="0" presId="urn:microsoft.com/office/officeart/2005/8/layout/hierarchy3"/>
    <dgm:cxn modelId="{D111AA7D-5C27-476D-93D9-296553610F15}" type="presOf" srcId="{3754F236-39B8-46B4-A021-942DFEE0BF6B}" destId="{0A2FA041-358C-4561-ACC1-171279EF6FA9}" srcOrd="0" destOrd="0" presId="urn:microsoft.com/office/officeart/2005/8/layout/hierarchy3"/>
    <dgm:cxn modelId="{3D7DB4C3-CF28-4866-8854-3E847A4A63AB}" type="presParOf" srcId="{465B2FEA-E1CA-4855-9DA7-2BDA1CC34A52}" destId="{C3A1C0C9-840A-4919-8615-89590F5B1407}" srcOrd="1" destOrd="0" presId="urn:microsoft.com/office/officeart/2005/8/layout/hierarchy3"/>
    <dgm:cxn modelId="{BC2E481D-5595-4C43-901F-775FB02D4B91}" type="presOf" srcId="{3754F236-39B8-46B4-A021-942DFEE0BF6B}" destId="{C3A1C0C9-840A-4919-8615-89590F5B1407}" srcOrd="1" destOrd="0" presId="urn:microsoft.com/office/officeart/2005/8/layout/hierarchy3"/>
    <dgm:cxn modelId="{B6E215FE-794E-4CAC-928C-02A967651199}" type="presParOf" srcId="{67DD1786-9C04-489B-BBA2-FAA48EB76F35}" destId="{3267E070-1EB3-4470-B97D-DC5B8CAA5068}" srcOrd="1" destOrd="0" presId="urn:microsoft.com/office/officeart/2005/8/layout/hierarchy3"/>
    <dgm:cxn modelId="{E7717978-E1AD-4F2B-B115-584C66D51B75}" type="presParOf" srcId="{3267E070-1EB3-4470-B97D-DC5B8CAA5068}" destId="{2B3D2608-1937-4FCD-A933-2B207690AD39}" srcOrd="0" destOrd="0" presId="urn:microsoft.com/office/officeart/2005/8/layout/hierarchy3"/>
    <dgm:cxn modelId="{C3512DBD-3D8D-4D75-9A21-766CB1E11EE1}" type="presOf" srcId="{9DAB276B-4890-41B0-8B38-21D99A3AE9DD}" destId="{2B3D2608-1937-4FCD-A933-2B207690AD39}" srcOrd="0" destOrd="0" presId="urn:microsoft.com/office/officeart/2005/8/layout/hierarchy3"/>
    <dgm:cxn modelId="{F3F698DF-F212-4918-822E-D0AD43675679}" type="presParOf" srcId="{3267E070-1EB3-4470-B97D-DC5B8CAA5068}" destId="{5FABB59E-490D-4D32-AD12-3DA0BAC78159}" srcOrd="1" destOrd="0" presId="urn:microsoft.com/office/officeart/2005/8/layout/hierarchy3"/>
    <dgm:cxn modelId="{9C5F84FD-1507-40BC-975A-69951750A8FE}" type="presOf" srcId="{EE75466D-ADE1-4C8C-9A30-86FF7FB90690}" destId="{5FABB59E-490D-4D32-AD12-3DA0BAC78159}" srcOrd="0" destOrd="0" presId="urn:microsoft.com/office/officeart/2005/8/layout/hierarchy3"/>
    <dgm:cxn modelId="{D22F226A-6072-4187-A8DE-F211449B7795}" type="presParOf" srcId="{3267E070-1EB3-4470-B97D-DC5B8CAA5068}" destId="{F6FA25D4-BA63-4624-B5F7-D4B03D29BC3A}" srcOrd="2" destOrd="0" presId="urn:microsoft.com/office/officeart/2005/8/layout/hierarchy3"/>
    <dgm:cxn modelId="{FABCCC57-519D-47E9-A842-6BF118C2C55F}" type="presOf" srcId="{158EC946-8CA6-4300-A56A-71F6F0856949}" destId="{F6FA25D4-BA63-4624-B5F7-D4B03D29BC3A}" srcOrd="0" destOrd="0" presId="urn:microsoft.com/office/officeart/2005/8/layout/hierarchy3"/>
    <dgm:cxn modelId="{C80C926C-F213-443F-A2AE-7CC6F623363A}" type="presParOf" srcId="{3267E070-1EB3-4470-B97D-DC5B8CAA5068}" destId="{6B1A325A-094E-434C-8740-AFE225382545}" srcOrd="3" destOrd="0" presId="urn:microsoft.com/office/officeart/2005/8/layout/hierarchy3"/>
    <dgm:cxn modelId="{E9B7A175-7004-4D85-8362-0FFD1608A034}" type="presOf" srcId="{F43AE4B0-BD43-4020-B068-2227E61342EF}" destId="{6B1A325A-094E-434C-8740-AFE225382545}" srcOrd="0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" minVer="http://schemas.openxmlformats.org/drawingml/2006/main"/>
    </a:ext>
  </dgm:extLst>
</dgm:dataModel>
</file>

<file path=ppt/diagrams/data2.xml><?xml version="1.0" encoding="utf-8"?>
<dgm:dataModel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dgm="http://schemas.openxmlformats.org/drawingml/2006/diagram">
  <dgm:ptLst>
    <dgm:pt modelId="{23B2550A-FEBC-4760-A7C7-30B67FF38E82}" type="doc">
      <dgm:prSet loTypeId="urn:microsoft.com/office/officeart/2005/8/layout/chevron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E47A205C-D105-4BD5-BDA9-D8EAC5D9D09B}" type="parTrans" cxnId="{B763BE01-C653-4AFA-936C-45268A72309F}">
      <dgm:prSet/>
      <dgm:spPr/>
      <dgm:t>
        <a:bodyPr/>
        <a:lstStyle/>
        <a:p>
          <a:endParaRPr lang="en-IN"/>
        </a:p>
      </dgm:t>
    </dgm:pt>
    <dgm:pt modelId="{CE749E4B-A19C-489B-8AF9-C5A6CC2113EC}">
      <dgm:prSet phldrT="[Text]"/>
      <dgm:spPr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</dgm:spPr>
      <dgm:t>
        <a:bodyPr/>
        <a:lstStyle/>
        <a:p>
          <a:r>
            <a:rPr lang="en-IN" b="0" i="0" smtClean="0"/>
            <a:t>%s</a:t>
          </a:r>
          <a:endParaRPr lang="en-IN"/>
        </a:p>
      </dgm:t>
    </dgm:pt>
    <dgm:pt modelId="{0EF5874F-AD54-4C4F-B113-2CDBAFEF4A99}" type="parTrans" cxnId="{C8CB5E25-4342-44E0-851E-55639123B216}">
      <dgm:prSet/>
      <dgm:spPr/>
      <dgm:t>
        <a:bodyPr/>
        <a:lstStyle/>
        <a:p>
          <a:endParaRPr lang="en-IN"/>
        </a:p>
      </dgm:t>
    </dgm:pt>
    <dgm:pt modelId="{E0CD2A38-F1C6-48C3-8C2C-36AEBBEC9D0C}">
      <dgm:prSet phldrT="[Text]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</dgm:spPr>
      <dgm:t>
        <a:bodyPr/>
        <a:lstStyle/>
        <a:p>
          <a:r>
            <a:rPr lang="en-IN" b="0" i="0" smtClean="0"/>
            <a:t>a string</a:t>
          </a:r>
          <a:endParaRPr lang="en-IN"/>
        </a:p>
      </dgm:t>
    </dgm:pt>
    <dgm:pt modelId="{CE139C91-83D1-4C5D-8483-CB1A829C0C30}" type="sibTrans" cxnId="{C8CB5E25-4342-44E0-851E-55639123B216}">
      <dgm:prSet/>
      <dgm:spPr/>
      <dgm:t>
        <a:bodyPr/>
        <a:lstStyle/>
        <a:p>
          <a:endParaRPr lang="en-IN"/>
        </a:p>
      </dgm:t>
    </dgm:pt>
    <dgm:pt modelId="{22FD7868-2C01-4ADB-92F9-786181C0813F}" type="sibTrans" cxnId="{B763BE01-C653-4AFA-936C-45268A72309F}">
      <dgm:prSet/>
      <dgm:spPr/>
      <dgm:t>
        <a:bodyPr/>
        <a:lstStyle/>
        <a:p>
          <a:endParaRPr lang="en-IN"/>
        </a:p>
      </dgm:t>
    </dgm:pt>
    <dgm:pt modelId="{4BD860C8-E8D3-428B-8B46-9B574CC7EC5E}" type="parTrans" cxnId="{18FE35D6-6D2E-40E5-B135-E8206DFDEFED}">
      <dgm:prSet/>
      <dgm:spPr/>
      <dgm:t>
        <a:bodyPr/>
        <a:lstStyle/>
        <a:p>
          <a:endParaRPr lang="en-IN"/>
        </a:p>
      </dgm:t>
    </dgm:pt>
    <dgm:pt modelId="{91F8FD8C-9562-4509-BC7E-1838E0EA2DF9}">
      <dgm:prSet phldrT="[Text]"/>
      <dgm:spPr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</dgm:spPr>
      <dgm:t>
        <a:bodyPr/>
        <a:lstStyle/>
        <a:p>
          <a:r>
            <a:rPr lang="en-IN" b="0" i="0" smtClean="0"/>
            <a:t>%f</a:t>
          </a:r>
          <a:endParaRPr lang="en-IN"/>
        </a:p>
      </dgm:t>
    </dgm:pt>
    <dgm:pt modelId="{FD57AAA0-CE0A-4A3A-8A57-64BAD46E63A3}" type="parTrans" cxnId="{30D25E5D-7914-46A1-A32C-E0AAF1A5BC93}">
      <dgm:prSet/>
      <dgm:spPr/>
      <dgm:t>
        <a:bodyPr/>
        <a:lstStyle/>
        <a:p>
          <a:endParaRPr lang="en-IN"/>
        </a:p>
      </dgm:t>
    </dgm:pt>
    <dgm:pt modelId="{955EE386-9412-4D9D-BD13-D83DFC1E3FAB}">
      <dgm:prSet phldrT="[Text]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</dgm:spPr>
      <dgm:t>
        <a:bodyPr/>
        <a:lstStyle/>
        <a:p>
          <a:r>
            <a:rPr lang="en-US" b="0" i="0" smtClean="0"/>
            <a:t>a floating point number for floats</a:t>
          </a:r>
          <a:endParaRPr lang="en-IN"/>
        </a:p>
      </dgm:t>
    </dgm:pt>
    <dgm:pt modelId="{AEBBF057-4EA8-4666-85A9-F3C282B4744F}" type="sibTrans" cxnId="{30D25E5D-7914-46A1-A32C-E0AAF1A5BC93}">
      <dgm:prSet/>
      <dgm:spPr/>
      <dgm:t>
        <a:bodyPr/>
        <a:lstStyle/>
        <a:p>
          <a:endParaRPr lang="en-IN"/>
        </a:p>
      </dgm:t>
    </dgm:pt>
    <dgm:pt modelId="{2F5BFCDC-BAFE-479C-AE9B-295B1B04F175}" type="sibTrans" cxnId="{18FE35D6-6D2E-40E5-B135-E8206DFDEFED}">
      <dgm:prSet/>
      <dgm:spPr/>
      <dgm:t>
        <a:bodyPr/>
        <a:lstStyle/>
        <a:p>
          <a:endParaRPr lang="en-IN"/>
        </a:p>
      </dgm:t>
    </dgm:pt>
    <dgm:pt modelId="{086EA290-974A-4B6E-80E4-6AB49092E084}" type="parTrans" cxnId="{E57410DC-F185-4D1F-8C54-8C0EF7F2F897}">
      <dgm:prSet/>
      <dgm:spPr/>
      <dgm:t>
        <a:bodyPr/>
        <a:lstStyle/>
        <a:p>
          <a:endParaRPr lang="en-IN"/>
        </a:p>
      </dgm:t>
    </dgm:pt>
    <dgm:pt modelId="{37AED005-56B1-4314-9DFD-6869CCEEF095}">
      <dgm:prSet/>
      <dgm:spPr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</dgm:spPr>
      <dgm:t>
        <a:bodyPr/>
        <a:lstStyle/>
        <a:p>
          <a:r>
            <a:rPr lang="en-IN" b="0" i="0" smtClean="0"/>
            <a:t>%d</a:t>
          </a:r>
          <a:endParaRPr lang="en-IN"/>
        </a:p>
      </dgm:t>
    </dgm:pt>
    <dgm:pt modelId="{2CBCC050-5DA4-4D27-994D-328274AF5818}" type="parTrans" cxnId="{E3306AE7-8BF8-4207-BBCD-5D7A584A03F2}">
      <dgm:prSet/>
      <dgm:spPr/>
      <dgm:t>
        <a:bodyPr/>
        <a:lstStyle/>
        <a:p>
          <a:endParaRPr lang="en-IN"/>
        </a:p>
      </dgm:t>
    </dgm:pt>
    <dgm:pt modelId="{87F21C03-A9B7-4855-815C-FAE7FB1BC6E1}">
      <dgm:prSet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</dgm:spPr>
      <dgm:t>
        <a:bodyPr/>
        <a:lstStyle/>
        <a:p>
          <a:r>
            <a:rPr lang="pt-BR" b="0" i="0" smtClean="0"/>
            <a:t>a decimal integer (assumes base 10)</a:t>
          </a:r>
          <a:endParaRPr lang="en-IN"/>
        </a:p>
      </dgm:t>
    </dgm:pt>
    <dgm:pt modelId="{7A4D040E-BD41-48A9-846F-451D4E4A1508}" type="sibTrans" cxnId="{E3306AE7-8BF8-4207-BBCD-5D7A584A03F2}">
      <dgm:prSet/>
      <dgm:spPr/>
      <dgm:t>
        <a:bodyPr/>
        <a:lstStyle/>
        <a:p>
          <a:endParaRPr lang="en-IN"/>
        </a:p>
      </dgm:t>
    </dgm:pt>
    <dgm:pt modelId="{25831B6F-ABEC-4542-B3DA-A1246F856231}" type="sibTrans" cxnId="{E57410DC-F185-4D1F-8C54-8C0EF7F2F897}">
      <dgm:prSet/>
      <dgm:spPr/>
      <dgm:t>
        <a:bodyPr/>
        <a:lstStyle/>
        <a:p>
          <a:endParaRPr lang="en-IN"/>
        </a:p>
      </dgm:t>
    </dgm:pt>
    <dgm:pt modelId="{25B7E08E-C6C5-47B6-83AC-3B7C75540AA3}" type="parTrans" cxnId="{C41DDF80-5612-48CB-991C-61B3A5D1E6DE}">
      <dgm:prSet/>
      <dgm:spPr/>
      <dgm:t>
        <a:bodyPr/>
        <a:lstStyle/>
        <a:p>
          <a:endParaRPr lang="en-IN"/>
        </a:p>
      </dgm:t>
    </dgm:pt>
    <dgm:pt modelId="{3E919FA1-688F-444F-B1BB-9EC5FA050AF8}">
      <dgm:prSet phldrT="[Text]"/>
      <dgm:spPr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</dgm:spPr>
      <dgm:t>
        <a:bodyPr/>
        <a:lstStyle/>
        <a:p>
          <a:r>
            <a:rPr lang="en-IN" b="0" i="0" smtClean="0"/>
            <a:t>%i</a:t>
          </a:r>
          <a:endParaRPr lang="en-IN"/>
        </a:p>
      </dgm:t>
    </dgm:pt>
    <dgm:pt modelId="{6E4ECB17-391F-4A16-A7C4-B44288EBF8D5}" type="parTrans" cxnId="{6B34C499-B6B9-4A8F-B501-1DE482174193}">
      <dgm:prSet/>
      <dgm:spPr/>
      <dgm:t>
        <a:bodyPr/>
        <a:lstStyle/>
        <a:p>
          <a:endParaRPr lang="en-IN"/>
        </a:p>
      </dgm:t>
    </dgm:pt>
    <dgm:pt modelId="{8534BD56-1422-436B-9520-9650739B1021}">
      <dgm:prSet phldrT="[Text]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</dgm:spPr>
      <dgm:t>
        <a:bodyPr/>
        <a:lstStyle/>
        <a:p>
          <a:r>
            <a:rPr lang="en-US" b="0" i="0" smtClean="0"/>
            <a:t>a decimal integer (detects the base automatically)</a:t>
          </a:r>
          <a:endParaRPr lang="en-IN"/>
        </a:p>
      </dgm:t>
    </dgm:pt>
    <dgm:pt modelId="{DBF27301-C7C2-4BB5-B8DA-0B8A891B747C}" type="sibTrans" cxnId="{6B34C499-B6B9-4A8F-B501-1DE482174193}">
      <dgm:prSet/>
      <dgm:spPr/>
      <dgm:t>
        <a:bodyPr/>
        <a:lstStyle/>
        <a:p>
          <a:endParaRPr lang="en-IN"/>
        </a:p>
      </dgm:t>
    </dgm:pt>
    <dgm:pt modelId="{2CC60291-90F8-472F-9441-F90E44F5541E}" type="sibTrans" cxnId="{C41DDF80-5612-48CB-991C-61B3A5D1E6DE}">
      <dgm:prSet/>
      <dgm:spPr/>
      <dgm:t>
        <a:bodyPr/>
        <a:lstStyle/>
        <a:p>
          <a:endParaRPr lang="en-IN"/>
        </a:p>
      </dgm:t>
    </dgm:pt>
    <dgm:pt modelId="{9FF3D51A-4045-4431-B237-AF83D766C2FC}" type="parTrans" cxnId="{F9034F8B-8813-4948-B458-D921C455A5D5}">
      <dgm:prSet/>
      <dgm:spPr/>
      <dgm:t>
        <a:bodyPr/>
        <a:lstStyle/>
        <a:p>
          <a:endParaRPr lang="en-IN"/>
        </a:p>
      </dgm:t>
    </dgm:pt>
    <dgm:pt modelId="{548DC616-73F0-4C85-A5A3-84615A52F1A4}">
      <dgm:prSet phldrT="[Text]"/>
      <dgm:spPr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</dgm:spPr>
      <dgm:t>
        <a:bodyPr/>
        <a:lstStyle/>
        <a:p>
          <a:r>
            <a:rPr lang="en-US" smtClean="0"/>
            <a:t>%c</a:t>
          </a:r>
          <a:endParaRPr lang="en-IN"/>
        </a:p>
      </dgm:t>
    </dgm:pt>
    <dgm:pt modelId="{3CEF1794-3A37-4D7E-885A-4741B1D8DFAB}" type="parTrans" cxnId="{3C84211E-2A8C-44BC-8192-84EE5AEE68B1}">
      <dgm:prSet/>
      <dgm:spPr/>
      <dgm:t>
        <a:bodyPr/>
        <a:lstStyle/>
        <a:p>
          <a:endParaRPr lang="en-IN"/>
        </a:p>
      </dgm:t>
    </dgm:pt>
    <dgm:pt modelId="{BE4B36C1-420E-44A3-B69E-0A4D9B40AA72}">
      <dgm:prSet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</dgm:spPr>
      <dgm:t>
        <a:bodyPr/>
        <a:lstStyle/>
        <a:p>
          <a:r>
            <a:rPr lang="en-US" smtClean="0"/>
            <a:t>Char</a:t>
          </a:r>
          <a:endParaRPr lang="en-IN"/>
        </a:p>
      </dgm:t>
    </dgm:pt>
    <dgm:pt modelId="{A84CCAFA-EE4E-4D92-92C9-17309B7E48CA}" type="sibTrans" cxnId="{3C84211E-2A8C-44BC-8192-84EE5AEE68B1}">
      <dgm:prSet/>
      <dgm:spPr/>
      <dgm:t>
        <a:bodyPr/>
        <a:lstStyle/>
        <a:p>
          <a:endParaRPr lang="en-IN"/>
        </a:p>
      </dgm:t>
    </dgm:pt>
    <dgm:pt modelId="{D60C5C8C-85CA-4796-93C3-1B309F8AFEE5}" type="sibTrans" cxnId="{F9034F8B-8813-4948-B458-D921C455A5D5}">
      <dgm:prSet/>
      <dgm:spPr/>
      <dgm:t>
        <a:bodyPr/>
        <a:lstStyle/>
        <a:p>
          <a:endParaRPr lang="en-IN"/>
        </a:p>
      </dgm:t>
    </dgm:pt>
    <dgm:pt modelId="{235ABA01-19D1-4396-A103-DDF52D932B36}" type="parTrans" cxnId="{8340EC78-CD17-4BCD-B72B-3237482452C4}">
      <dgm:prSet/>
      <dgm:spPr/>
      <dgm:t>
        <a:bodyPr/>
        <a:lstStyle/>
        <a:p>
          <a:endParaRPr lang="en-IN"/>
        </a:p>
      </dgm:t>
    </dgm:pt>
    <dgm:pt modelId="{033A5D98-98AD-4ABB-9ADC-3354AC07198F}">
      <dgm:prSet/>
      <dgm:spPr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</dgm:spPr>
      <dgm:t>
        <a:bodyPr/>
        <a:lstStyle/>
        <a:p>
          <a:r>
            <a:rPr lang="en-US" smtClean="0"/>
            <a:t>%x</a:t>
          </a:r>
          <a:endParaRPr lang="en-IN"/>
        </a:p>
      </dgm:t>
    </dgm:pt>
    <dgm:pt modelId="{D4C85A34-48E5-420C-AB4D-A01323D20E19}" type="parTrans" cxnId="{3E40D9F0-E4B7-4747-AFE2-9E1E9F92F9EE}">
      <dgm:prSet/>
      <dgm:spPr/>
      <dgm:t>
        <a:bodyPr/>
        <a:lstStyle/>
        <a:p>
          <a:endParaRPr lang="en-IN"/>
        </a:p>
      </dgm:t>
    </dgm:pt>
    <dgm:pt modelId="{53FD434C-0D96-44B8-A2D7-ECD466C1813C}">
      <dgm:prSet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</dgm:spPr>
      <dgm:t>
        <a:bodyPr/>
        <a:lstStyle/>
        <a:p>
          <a:r>
            <a:rPr lang="en-IN" smtClean="0"/>
            <a:t>a hexadecimal (base 16) integer</a:t>
          </a:r>
          <a:endParaRPr lang="en-IN"/>
        </a:p>
      </dgm:t>
    </dgm:pt>
    <dgm:pt modelId="{BA06C117-AB3E-4DE4-A1F3-DA925E02EAB3}" type="sibTrans" cxnId="{3E40D9F0-E4B7-4747-AFE2-9E1E9F92F9EE}">
      <dgm:prSet/>
      <dgm:spPr/>
      <dgm:t>
        <a:bodyPr/>
        <a:lstStyle/>
        <a:p>
          <a:endParaRPr lang="en-IN"/>
        </a:p>
      </dgm:t>
    </dgm:pt>
    <dgm:pt modelId="{94173F10-3640-40D8-B7C7-5935F8795FF9}" type="sibTrans" cxnId="{8340EC78-CD17-4BCD-B72B-3237482452C4}">
      <dgm:prSet/>
      <dgm:spPr/>
      <dgm:t>
        <a:bodyPr/>
        <a:lstStyle/>
        <a:p>
          <a:endParaRPr lang="en-IN"/>
        </a:p>
      </dgm:t>
    </dgm:pt>
    <dgm:pt modelId="{D641D1E2-7D82-4A58-9716-70711DAAB2E2}" type="pres">
      <dgm:prSet presAssocID="{23B2550A-FEBC-4760-A7C7-30B67FF38E82}" presName="linearFlow">
        <dgm:presLayoutVars>
          <dgm:dir/>
          <dgm:animLvl val="lvl"/>
          <dgm:resizeHandles val="exact"/>
        </dgm:presLayoutVars>
      </dgm:prSet>
      <dgm:spPr/>
      <dgm:t>
        <a:bodyPr/>
        <a:lstStyle/>
        <a:p/>
      </dgm:t>
    </dgm:pt>
    <dgm:pt modelId="{DA75BCBC-C4E0-412A-A19D-3D00AB986F4E}" type="pres">
      <dgm:prSet presAssocID="{CE749E4B-A19C-489B-8AF9-C5A6CC2113EC}" presName="composite"/>
      <dgm:spPr/>
      <dgm:t>
        <a:bodyPr/>
        <a:lstStyle/>
        <a:p/>
      </dgm:t>
    </dgm:pt>
    <dgm:pt modelId="{1FF9BC01-EB96-481B-B8AF-13CAB3553FFB}" type="pres">
      <dgm:prSet presAssocID="{CE749E4B-A19C-489B-8AF9-C5A6CC2113EC}" presName="parentText" presStyleLbl="alignNode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71F8F0A-6CE0-4C40-B7C8-F68128EDC15C}" type="pres">
      <dgm:prSet presAssocID="{CE749E4B-A19C-489B-8AF9-C5A6CC2113EC}" presName="descendantText" presStyleLbl="alignAcc1" presStyleCnt="6" custLinFactNeighborX="664" custLinFactNeighborY="312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CB0BE49-A887-4F54-B86C-321AEAC05482}" type="pres">
      <dgm:prSet presAssocID="{22FD7868-2C01-4ADB-92F9-786181C0813F}" presName="sp"/>
      <dgm:spPr/>
      <dgm:t>
        <a:bodyPr/>
        <a:lstStyle/>
        <a:p/>
      </dgm:t>
    </dgm:pt>
    <dgm:pt modelId="{6FC74E78-239A-463A-8D22-DDE12C352216}" type="pres">
      <dgm:prSet presAssocID="{91F8FD8C-9562-4509-BC7E-1838E0EA2DF9}" presName="composite"/>
      <dgm:spPr/>
      <dgm:t>
        <a:bodyPr/>
        <a:lstStyle/>
        <a:p/>
      </dgm:t>
    </dgm:pt>
    <dgm:pt modelId="{351EBC6D-DE4F-4E63-B32D-81AB85132E4E}" type="pres">
      <dgm:prSet presAssocID="{91F8FD8C-9562-4509-BC7E-1838E0EA2DF9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467B147-F7C5-42A6-90F7-425A19BF2461}" type="pres">
      <dgm:prSet presAssocID="{91F8FD8C-9562-4509-BC7E-1838E0EA2DF9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E8C47B9-0E68-48E8-8337-BD1547BDB016}" type="pres">
      <dgm:prSet presAssocID="{2F5BFCDC-BAFE-479C-AE9B-295B1B04F175}" presName="sp"/>
      <dgm:spPr/>
      <dgm:t>
        <a:bodyPr/>
        <a:lstStyle/>
        <a:p/>
      </dgm:t>
    </dgm:pt>
    <dgm:pt modelId="{408B76B9-8380-4EE0-8C95-B70B63888EA5}" type="pres">
      <dgm:prSet presAssocID="{37AED005-56B1-4314-9DFD-6869CCEEF095}" presName="composite"/>
      <dgm:spPr/>
      <dgm:t>
        <a:bodyPr/>
        <a:lstStyle/>
        <a:p/>
      </dgm:t>
    </dgm:pt>
    <dgm:pt modelId="{A07D7243-7E6D-4402-9BDA-10269DB64BE9}" type="pres">
      <dgm:prSet presAssocID="{37AED005-56B1-4314-9DFD-6869CCEEF095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/>
      </dgm:t>
    </dgm:pt>
    <dgm:pt modelId="{58BCBB53-C70C-4F11-B234-A920100C8F2C}" type="pres">
      <dgm:prSet presAssocID="{37AED005-56B1-4314-9DFD-6869CCEEF095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/>
      </dgm:t>
    </dgm:pt>
    <dgm:pt modelId="{EBFA4342-AFFD-44C4-AE86-B55CDC98AB7B}" type="pres">
      <dgm:prSet presAssocID="{25831B6F-ABEC-4542-B3DA-A1246F856231}" presName="sp"/>
      <dgm:spPr/>
      <dgm:t>
        <a:bodyPr/>
        <a:lstStyle/>
        <a:p/>
      </dgm:t>
    </dgm:pt>
    <dgm:pt modelId="{205CA45A-DEC7-48DF-AFBF-D91F30911861}" type="pres">
      <dgm:prSet presAssocID="{3E919FA1-688F-444F-B1BB-9EC5FA050AF8}" presName="composite"/>
      <dgm:spPr/>
      <dgm:t>
        <a:bodyPr/>
        <a:lstStyle/>
        <a:p/>
      </dgm:t>
    </dgm:pt>
    <dgm:pt modelId="{D2CA139C-6B18-4EFA-B4DB-38803CBF5A93}" type="pres">
      <dgm:prSet presAssocID="{3E919FA1-688F-444F-B1BB-9EC5FA050AF8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E1E884-2C0A-44CC-8F88-1AB7EB5A707E}" type="pres">
      <dgm:prSet presAssocID="{3E919FA1-688F-444F-B1BB-9EC5FA050AF8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D8D065-12D3-45B4-879F-A91C7660DD72}" type="pres">
      <dgm:prSet presAssocID="{2CC60291-90F8-472F-9441-F90E44F5541E}" presName="sp"/>
      <dgm:spPr/>
      <dgm:t>
        <a:bodyPr/>
        <a:lstStyle/>
        <a:p/>
      </dgm:t>
    </dgm:pt>
    <dgm:pt modelId="{C220986C-31B5-4345-8851-49EF4DC68870}" type="pres">
      <dgm:prSet presAssocID="{548DC616-73F0-4C85-A5A3-84615A52F1A4}" presName="composite"/>
      <dgm:spPr/>
      <dgm:t>
        <a:bodyPr/>
        <a:lstStyle/>
        <a:p/>
      </dgm:t>
    </dgm:pt>
    <dgm:pt modelId="{9226D304-FA42-44A7-8A66-D0E1A4525CAD}" type="pres">
      <dgm:prSet presAssocID="{548DC616-73F0-4C85-A5A3-84615A52F1A4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/>
      </dgm:t>
    </dgm:pt>
    <dgm:pt modelId="{2DDF37C2-6DAA-430C-950A-29758DA7DCDD}" type="pres">
      <dgm:prSet presAssocID="{548DC616-73F0-4C85-A5A3-84615A52F1A4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513669B-95BC-477D-8B5D-13301613B83E}" type="pres">
      <dgm:prSet presAssocID="{D60C5C8C-85CA-4796-93C3-1B309F8AFEE5}" presName="sp"/>
      <dgm:spPr/>
      <dgm:t>
        <a:bodyPr/>
        <a:lstStyle/>
        <a:p/>
      </dgm:t>
    </dgm:pt>
    <dgm:pt modelId="{9589FF1C-3D81-4F4B-A10B-540EB73F56A6}" type="pres">
      <dgm:prSet presAssocID="{033A5D98-98AD-4ABB-9ADC-3354AC07198F}" presName="composite"/>
      <dgm:spPr/>
      <dgm:t>
        <a:bodyPr/>
        <a:lstStyle/>
        <a:p/>
      </dgm:t>
    </dgm:pt>
    <dgm:pt modelId="{31E1B4F2-D43B-4EA7-B223-D1C3CE4E9B2A}" type="pres">
      <dgm:prSet presAssocID="{033A5D98-98AD-4ABB-9ADC-3354AC07198F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/>
      </dgm:t>
    </dgm:pt>
    <dgm:pt modelId="{A2661859-C902-46D6-9020-01CCA97D371C}" type="pres">
      <dgm:prSet presAssocID="{033A5D98-98AD-4ABB-9ADC-3354AC07198F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/>
      </dgm:t>
    </dgm:pt>
  </dgm:ptLst>
  <dgm:cxnLst>
    <dgm:cxn modelId="{B763BE01-C653-4AFA-936C-45268A72309F}" srcId="{23B2550A-FEBC-4760-A7C7-30B67FF38E82}" destId="{CE749E4B-A19C-489B-8AF9-C5A6CC2113EC}" srcOrd="0" destOrd="0" parTransId="{E47A205C-D105-4BD5-BDA9-D8EAC5D9D09B}" sibTransId="{22FD7868-2C01-4ADB-92F9-786181C0813F}"/>
    <dgm:cxn modelId="{C8CB5E25-4342-44E0-851E-55639123B216}" srcId="{CE749E4B-A19C-489B-8AF9-C5A6CC2113EC}" destId="{E0CD2A38-F1C6-48C3-8C2C-36AEBBEC9D0C}" srcOrd="0" destOrd="0" parTransId="{0EF5874F-AD54-4C4F-B113-2CDBAFEF4A99}" sibTransId="{CE139C91-83D1-4C5D-8483-CB1A829C0C30}"/>
    <dgm:cxn modelId="{18FE35D6-6D2E-40E5-B135-E8206DFDEFED}" srcId="{23B2550A-FEBC-4760-A7C7-30B67FF38E82}" destId="{91F8FD8C-9562-4509-BC7E-1838E0EA2DF9}" srcOrd="1" destOrd="0" parTransId="{4BD860C8-E8D3-428B-8B46-9B574CC7EC5E}" sibTransId="{2F5BFCDC-BAFE-479C-AE9B-295B1B04F175}"/>
    <dgm:cxn modelId="{30D25E5D-7914-46A1-A32C-E0AAF1A5BC93}" srcId="{91F8FD8C-9562-4509-BC7E-1838E0EA2DF9}" destId="{955EE386-9412-4D9D-BD13-D83DFC1E3FAB}" srcOrd="0" destOrd="0" parTransId="{FD57AAA0-CE0A-4A3A-8A57-64BAD46E63A3}" sibTransId="{AEBBF057-4EA8-4666-85A9-F3C282B4744F}"/>
    <dgm:cxn modelId="{E57410DC-F185-4D1F-8C54-8C0EF7F2F897}" srcId="{23B2550A-FEBC-4760-A7C7-30B67FF38E82}" destId="{37AED005-56B1-4314-9DFD-6869CCEEF095}" srcOrd="2" destOrd="0" parTransId="{086EA290-974A-4B6E-80E4-6AB49092E084}" sibTransId="{25831B6F-ABEC-4542-B3DA-A1246F856231}"/>
    <dgm:cxn modelId="{E3306AE7-8BF8-4207-BBCD-5D7A584A03F2}" srcId="{37AED005-56B1-4314-9DFD-6869CCEEF095}" destId="{87F21C03-A9B7-4855-815C-FAE7FB1BC6E1}" srcOrd="0" destOrd="0" parTransId="{2CBCC050-5DA4-4D27-994D-328274AF5818}" sibTransId="{7A4D040E-BD41-48A9-846F-451D4E4A1508}"/>
    <dgm:cxn modelId="{C41DDF80-5612-48CB-991C-61B3A5D1E6DE}" srcId="{23B2550A-FEBC-4760-A7C7-30B67FF38E82}" destId="{3E919FA1-688F-444F-B1BB-9EC5FA050AF8}" srcOrd="3" destOrd="0" parTransId="{25B7E08E-C6C5-47B6-83AC-3B7C75540AA3}" sibTransId="{2CC60291-90F8-472F-9441-F90E44F5541E}"/>
    <dgm:cxn modelId="{6B34C499-B6B9-4A8F-B501-1DE482174193}" srcId="{3E919FA1-688F-444F-B1BB-9EC5FA050AF8}" destId="{8534BD56-1422-436B-9520-9650739B1021}" srcOrd="0" destOrd="0" parTransId="{6E4ECB17-391F-4A16-A7C4-B44288EBF8D5}" sibTransId="{DBF27301-C7C2-4BB5-B8DA-0B8A891B747C}"/>
    <dgm:cxn modelId="{F9034F8B-8813-4948-B458-D921C455A5D5}" srcId="{23B2550A-FEBC-4760-A7C7-30B67FF38E82}" destId="{548DC616-73F0-4C85-A5A3-84615A52F1A4}" srcOrd="4" destOrd="0" parTransId="{9FF3D51A-4045-4431-B237-AF83D766C2FC}" sibTransId="{D60C5C8C-85CA-4796-93C3-1B309F8AFEE5}"/>
    <dgm:cxn modelId="{3C84211E-2A8C-44BC-8192-84EE5AEE68B1}" srcId="{548DC616-73F0-4C85-A5A3-84615A52F1A4}" destId="{BE4B36C1-420E-44A3-B69E-0A4D9B40AA72}" srcOrd="0" destOrd="0" parTransId="{3CEF1794-3A37-4D7E-885A-4741B1D8DFAB}" sibTransId="{A84CCAFA-EE4E-4D92-92C9-17309B7E48CA}"/>
    <dgm:cxn modelId="{8340EC78-CD17-4BCD-B72B-3237482452C4}" srcId="{23B2550A-FEBC-4760-A7C7-30B67FF38E82}" destId="{033A5D98-98AD-4ABB-9ADC-3354AC07198F}" srcOrd="5" destOrd="0" parTransId="{235ABA01-19D1-4396-A103-DDF52D932B36}" sibTransId="{94173F10-3640-40D8-B7C7-5935F8795FF9}"/>
    <dgm:cxn modelId="{3E40D9F0-E4B7-4747-AFE2-9E1E9F92F9EE}" srcId="{033A5D98-98AD-4ABB-9ADC-3354AC07198F}" destId="{53FD434C-0D96-44B8-A2D7-ECD466C1813C}" srcOrd="0" destOrd="0" parTransId="{D4C85A34-48E5-420C-AB4D-A01323D20E19}" sibTransId="{BA06C117-AB3E-4DE4-A1F3-DA925E02EAB3}"/>
    <dgm:cxn modelId="{600F713E-276E-4FB6-BD3C-249C667AC363}" type="presOf" srcId="{23B2550A-FEBC-4760-A7C7-30B67FF38E82}" destId="{D641D1E2-7D82-4A58-9716-70711DAAB2E2}" srcOrd="0" destOrd="0" presId="urn:microsoft.com/office/officeart/2005/8/layout/chevron2"/>
    <dgm:cxn modelId="{33FBF03E-82E1-4B1C-9E22-D45FBA368F53}" type="presParOf" srcId="{D641D1E2-7D82-4A58-9716-70711DAAB2E2}" destId="{DA75BCBC-C4E0-412A-A19D-3D00AB986F4E}" srcOrd="0" destOrd="0" presId="urn:microsoft.com/office/officeart/2005/8/layout/chevron2"/>
    <dgm:cxn modelId="{D46ECA65-8EC5-4258-B6F1-FF8EAEAFEBC0}" type="presParOf" srcId="{DA75BCBC-C4E0-412A-A19D-3D00AB986F4E}" destId="{1FF9BC01-EB96-481B-B8AF-13CAB3553FFB}" srcOrd="0" destOrd="0" presId="urn:microsoft.com/office/officeart/2005/8/layout/chevron2"/>
    <dgm:cxn modelId="{526F9BA0-FF72-4B02-9D33-04EABC59B6E5}" type="presOf" srcId="{CE749E4B-A19C-489B-8AF9-C5A6CC2113EC}" destId="{1FF9BC01-EB96-481B-B8AF-13CAB3553FFB}" srcOrd="0" destOrd="0" presId="urn:microsoft.com/office/officeart/2005/8/layout/chevron2"/>
    <dgm:cxn modelId="{F69A5FC3-DBBF-4364-9D6E-7870FD140FF6}" type="presParOf" srcId="{DA75BCBC-C4E0-412A-A19D-3D00AB986F4E}" destId="{771F8F0A-6CE0-4C40-B7C8-F68128EDC15C}" srcOrd="1" destOrd="0" presId="urn:microsoft.com/office/officeart/2005/8/layout/chevron2"/>
    <dgm:cxn modelId="{AC8D29EA-E5D2-49D5-A7E1-1D31FB3B98D1}" type="presOf" srcId="{E0CD2A38-F1C6-48C3-8C2C-36AEBBEC9D0C}" destId="{771F8F0A-6CE0-4C40-B7C8-F68128EDC15C}" srcOrd="0" destOrd="0" presId="urn:microsoft.com/office/officeart/2005/8/layout/chevron2"/>
    <dgm:cxn modelId="{5E8CD490-4561-471A-B241-C1C17046DA74}" type="presParOf" srcId="{D641D1E2-7D82-4A58-9716-70711DAAB2E2}" destId="{ACB0BE49-A887-4F54-B86C-321AEAC05482}" srcOrd="1" destOrd="0" presId="urn:microsoft.com/office/officeart/2005/8/layout/chevron2"/>
    <dgm:cxn modelId="{62E37524-919F-4680-8DD0-C400C7673F69}" type="presParOf" srcId="{D641D1E2-7D82-4A58-9716-70711DAAB2E2}" destId="{6FC74E78-239A-463A-8D22-DDE12C352216}" srcOrd="2" destOrd="0" presId="urn:microsoft.com/office/officeart/2005/8/layout/chevron2"/>
    <dgm:cxn modelId="{17549073-427F-4AE2-925C-E5A429BA5ABF}" type="presParOf" srcId="{6FC74E78-239A-463A-8D22-DDE12C352216}" destId="{351EBC6D-DE4F-4E63-B32D-81AB85132E4E}" srcOrd="0" destOrd="0" presId="urn:microsoft.com/office/officeart/2005/8/layout/chevron2"/>
    <dgm:cxn modelId="{A44D3F72-868B-459B-99CC-7B5CEFF1212D}" type="presOf" srcId="{91F8FD8C-9562-4509-BC7E-1838E0EA2DF9}" destId="{351EBC6D-DE4F-4E63-B32D-81AB85132E4E}" srcOrd="0" destOrd="0" presId="urn:microsoft.com/office/officeart/2005/8/layout/chevron2"/>
    <dgm:cxn modelId="{48087593-5EB2-4F66-9CBD-6C327596C19C}" type="presParOf" srcId="{6FC74E78-239A-463A-8D22-DDE12C352216}" destId="{B467B147-F7C5-42A6-90F7-425A19BF2461}" srcOrd="1" destOrd="0" presId="urn:microsoft.com/office/officeart/2005/8/layout/chevron2"/>
    <dgm:cxn modelId="{A05F0842-D2EB-4BE3-930B-576FBD918A41}" type="presOf" srcId="{955EE386-9412-4D9D-BD13-D83DFC1E3FAB}" destId="{B467B147-F7C5-42A6-90F7-425A19BF2461}" srcOrd="0" destOrd="0" presId="urn:microsoft.com/office/officeart/2005/8/layout/chevron2"/>
    <dgm:cxn modelId="{2EB700AD-EA1E-4B93-9298-3334368CB279}" type="presParOf" srcId="{D641D1E2-7D82-4A58-9716-70711DAAB2E2}" destId="{0E8C47B9-0E68-48E8-8337-BD1547BDB016}" srcOrd="3" destOrd="0" presId="urn:microsoft.com/office/officeart/2005/8/layout/chevron2"/>
    <dgm:cxn modelId="{CB12E6AC-7E6C-4CE7-9EC0-20285063A668}" type="presParOf" srcId="{D641D1E2-7D82-4A58-9716-70711DAAB2E2}" destId="{408B76B9-8380-4EE0-8C95-B70B63888EA5}" srcOrd="4" destOrd="0" presId="urn:microsoft.com/office/officeart/2005/8/layout/chevron2"/>
    <dgm:cxn modelId="{3FDC529F-98E5-4463-8D1B-DE1F486125B0}" type="presParOf" srcId="{408B76B9-8380-4EE0-8C95-B70B63888EA5}" destId="{A07D7243-7E6D-4402-9BDA-10269DB64BE9}" srcOrd="0" destOrd="0" presId="urn:microsoft.com/office/officeart/2005/8/layout/chevron2"/>
    <dgm:cxn modelId="{8B745243-BAD5-4250-AB46-E8B487F4FA32}" type="presOf" srcId="{37AED005-56B1-4314-9DFD-6869CCEEF095}" destId="{A07D7243-7E6D-4402-9BDA-10269DB64BE9}" srcOrd="0" destOrd="0" presId="urn:microsoft.com/office/officeart/2005/8/layout/chevron2"/>
    <dgm:cxn modelId="{529E434A-9507-4E8F-9D18-A587811EF89C}" type="presParOf" srcId="{408B76B9-8380-4EE0-8C95-B70B63888EA5}" destId="{58BCBB53-C70C-4F11-B234-A920100C8F2C}" srcOrd="1" destOrd="0" presId="urn:microsoft.com/office/officeart/2005/8/layout/chevron2"/>
    <dgm:cxn modelId="{B1E9C290-8084-4113-8451-45E2D1AFFC87}" type="presOf" srcId="{87F21C03-A9B7-4855-815C-FAE7FB1BC6E1}" destId="{58BCBB53-C70C-4F11-B234-A920100C8F2C}" srcOrd="0" destOrd="0" presId="urn:microsoft.com/office/officeart/2005/8/layout/chevron2"/>
    <dgm:cxn modelId="{EB637F09-5753-4D54-8E5F-CEBDABD74DD9}" type="presParOf" srcId="{D641D1E2-7D82-4A58-9716-70711DAAB2E2}" destId="{EBFA4342-AFFD-44C4-AE86-B55CDC98AB7B}" srcOrd="5" destOrd="0" presId="urn:microsoft.com/office/officeart/2005/8/layout/chevron2"/>
    <dgm:cxn modelId="{629FE117-CDED-454D-A0F4-6C59D00A142B}" type="presParOf" srcId="{D641D1E2-7D82-4A58-9716-70711DAAB2E2}" destId="{205CA45A-DEC7-48DF-AFBF-D91F30911861}" srcOrd="6" destOrd="0" presId="urn:microsoft.com/office/officeart/2005/8/layout/chevron2"/>
    <dgm:cxn modelId="{79433317-7EB8-44FF-99F3-A24766AA8792}" type="presParOf" srcId="{205CA45A-DEC7-48DF-AFBF-D91F30911861}" destId="{D2CA139C-6B18-4EFA-B4DB-38803CBF5A93}" srcOrd="0" destOrd="0" presId="urn:microsoft.com/office/officeart/2005/8/layout/chevron2"/>
    <dgm:cxn modelId="{DB6360DD-F91E-4D5A-8620-4681DDCB6D02}" type="presOf" srcId="{3E919FA1-688F-444F-B1BB-9EC5FA050AF8}" destId="{D2CA139C-6B18-4EFA-B4DB-38803CBF5A93}" srcOrd="0" destOrd="0" presId="urn:microsoft.com/office/officeart/2005/8/layout/chevron2"/>
    <dgm:cxn modelId="{0F3612B8-1293-4914-BD8E-C7720BECA78A}" type="presParOf" srcId="{205CA45A-DEC7-48DF-AFBF-D91F30911861}" destId="{C0E1E884-2C0A-44CC-8F88-1AB7EB5A707E}" srcOrd="1" destOrd="0" presId="urn:microsoft.com/office/officeart/2005/8/layout/chevron2"/>
    <dgm:cxn modelId="{0A0322AC-322A-48C2-BCBE-A1A2FE948FEB}" type="presOf" srcId="{8534BD56-1422-436B-9520-9650739B1021}" destId="{C0E1E884-2C0A-44CC-8F88-1AB7EB5A707E}" srcOrd="0" destOrd="0" presId="urn:microsoft.com/office/officeart/2005/8/layout/chevron2"/>
    <dgm:cxn modelId="{78EDF205-1676-43F5-A786-B55AA77617C0}" type="presParOf" srcId="{D641D1E2-7D82-4A58-9716-70711DAAB2E2}" destId="{C9D8D065-12D3-45B4-879F-A91C7660DD72}" srcOrd="7" destOrd="0" presId="urn:microsoft.com/office/officeart/2005/8/layout/chevron2"/>
    <dgm:cxn modelId="{03BB6BC3-EF8A-4E9F-9B75-0328CE12BC49}" type="presParOf" srcId="{D641D1E2-7D82-4A58-9716-70711DAAB2E2}" destId="{C220986C-31B5-4345-8851-49EF4DC68870}" srcOrd="8" destOrd="0" presId="urn:microsoft.com/office/officeart/2005/8/layout/chevron2"/>
    <dgm:cxn modelId="{0DBB98BA-CCEA-4F59-82F5-B8F4C205C4A3}" type="presParOf" srcId="{C220986C-31B5-4345-8851-49EF4DC68870}" destId="{9226D304-FA42-44A7-8A66-D0E1A4525CAD}" srcOrd="0" destOrd="0" presId="urn:microsoft.com/office/officeart/2005/8/layout/chevron2"/>
    <dgm:cxn modelId="{A60C72EA-6725-4532-99A3-FC42C5A1A8EB}" type="presOf" srcId="{548DC616-73F0-4C85-A5A3-84615A52F1A4}" destId="{9226D304-FA42-44A7-8A66-D0E1A4525CAD}" srcOrd="0" destOrd="0" presId="urn:microsoft.com/office/officeart/2005/8/layout/chevron2"/>
    <dgm:cxn modelId="{3F6D017F-7BE9-4D01-9F63-F7C9B5279078}" type="presParOf" srcId="{C220986C-31B5-4345-8851-49EF4DC68870}" destId="{2DDF37C2-6DAA-430C-950A-29758DA7DCDD}" srcOrd="1" destOrd="0" presId="urn:microsoft.com/office/officeart/2005/8/layout/chevron2"/>
    <dgm:cxn modelId="{0F06ABB5-A89A-4A2E-9FA4-E13D7B555D65}" type="presOf" srcId="{BE4B36C1-420E-44A3-B69E-0A4D9B40AA72}" destId="{2DDF37C2-6DAA-430C-950A-29758DA7DCDD}" srcOrd="0" destOrd="0" presId="urn:microsoft.com/office/officeart/2005/8/layout/chevron2"/>
    <dgm:cxn modelId="{220863AD-F42D-401B-92EE-8214A243BD63}" type="presParOf" srcId="{D641D1E2-7D82-4A58-9716-70711DAAB2E2}" destId="{A513669B-95BC-477D-8B5D-13301613B83E}" srcOrd="9" destOrd="0" presId="urn:microsoft.com/office/officeart/2005/8/layout/chevron2"/>
    <dgm:cxn modelId="{61F18EFA-0C52-47E1-ABB4-0748BE68082C}" type="presParOf" srcId="{D641D1E2-7D82-4A58-9716-70711DAAB2E2}" destId="{9589FF1C-3D81-4F4B-A10B-540EB73F56A6}" srcOrd="10" destOrd="0" presId="urn:microsoft.com/office/officeart/2005/8/layout/chevron2"/>
    <dgm:cxn modelId="{7A0A7E0D-ACFE-4D9A-BD15-529950587994}" type="presParOf" srcId="{9589FF1C-3D81-4F4B-A10B-540EB73F56A6}" destId="{31E1B4F2-D43B-4EA7-B223-D1C3CE4E9B2A}" srcOrd="0" destOrd="0" presId="urn:microsoft.com/office/officeart/2005/8/layout/chevron2"/>
    <dgm:cxn modelId="{01AD9A2D-BF22-4818-816D-10CE887B3703}" type="presOf" srcId="{033A5D98-98AD-4ABB-9ADC-3354AC07198F}" destId="{31E1B4F2-D43B-4EA7-B223-D1C3CE4E9B2A}" srcOrd="0" destOrd="0" presId="urn:microsoft.com/office/officeart/2005/8/layout/chevron2"/>
    <dgm:cxn modelId="{278CAEC5-4FEC-4E9D-9D95-C3E47E52E35F}" type="presParOf" srcId="{9589FF1C-3D81-4F4B-A10B-540EB73F56A6}" destId="{A2661859-C902-46D6-9020-01CCA97D371C}" srcOrd="1" destOrd="0" presId="urn:microsoft.com/office/officeart/2005/8/layout/chevron2"/>
    <dgm:cxn modelId="{C366940D-8227-4451-AA66-A66BA8FDCB04}" type="presOf" srcId="{53FD434C-0D96-44B8-A2D7-ECD466C1813C}" destId="{A2661859-C902-46D6-9020-01CCA97D371C}" srcOrd="0" destOrd="0" presId="urn:microsoft.com/office/officeart/2005/8/layout/chevron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2" minVer="http://schemas.openxmlformats.org/drawingml/2006/main"/>
    </a:ext>
  </dgm:extLst>
</dgm:dataModel>
</file>

<file path=ppt/diagrams/drawing1.xml><?xml version="1.0" encoding="utf-8"?>
<dsp:drawing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="http://schemas.openxmlformats.org/presentationml/2006/main" xmlns:p14="http://schemas.microsoft.com/office/powerpoint/2010/main" xmlns:dsp="http://schemas.microsoft.com/office/drawing/2008/diagram">
  <dsp:spTree>
    <dsp:nvGrpSpPr>
      <dsp:cNvPr id="5" name=""/>
      <dsp:cNvGrpSpPr/>
    </dsp:nvGrpSpPr>
    <dsp:grpSpPr/>
    <dsp:sp modelId="{1B0C503B-4535-47EF-A1B5-E3E1FDA9DE8E}">
      <dsp:nvSpPr>
        <dsp:cNvPr id="6" name=""/>
        <dsp:cNvSpPr/>
      </dsp:nvSpPr>
      <dsp:spPr>
        <a:xfrm>
          <a:off x="463767" y="874"/>
          <a:ext cx="2872829" cy="14364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Input Function</a:t>
          </a:r>
          <a:endParaRPr lang="en-IN" sz="4400" kern="1200"/>
        </a:p>
      </dsp:txBody>
      <dsp:txXfrm>
        <a:off x="505838" y="42945"/>
        <a:ext cx="2788687" cy="1352272"/>
      </dsp:txXfrm>
    </dsp:sp>
    <dsp:sp modelId="{6E6FE021-29FB-4419-9018-62C3A0DB0BE1}">
      <dsp:nvSpPr>
        <dsp:cNvPr id="7" name=""/>
        <dsp:cNvSpPr/>
      </dsp:nvSpPr>
      <dsp:spPr>
        <a:xfrm>
          <a:off x="751049" y="1437289"/>
          <a:ext cx="287282" cy="1077310"/>
        </a:xfrm>
        <a:custGeom>
          <a:rect l="0" t="0" r="0" b="0"/>
          <a:pathLst>
            <a:path>
              <a:moveTo>
                <a:pt x="0" y="0"/>
              </a:moveTo>
              <a:lnTo>
                <a:pt x="0" y="1077310"/>
              </a:lnTo>
              <a:lnTo>
                <a:pt x="287282" y="107731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/>
        <a:lstStyle/>
        <a:p/>
      </dsp:txBody>
    </dsp:sp>
    <dsp:sp modelId="{55B6A9CA-4BF0-4F06-9BD4-B212FC5C89CD}">
      <dsp:nvSpPr>
        <dsp:cNvPr id="8" name=""/>
        <dsp:cNvSpPr/>
      </dsp:nvSpPr>
      <dsp:spPr>
        <a:xfrm>
          <a:off x="1038332" y="1796392"/>
          <a:ext cx="2298263" cy="14364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Acceptance of the Data.</a:t>
          </a:r>
          <a:endParaRPr lang="en-IN" sz="3100" kern="1200"/>
        </a:p>
      </dsp:txBody>
      <dsp:txXfrm>
        <a:off x="1080403" y="1838463"/>
        <a:ext cx="2214121" cy="1352272"/>
      </dsp:txXfrm>
    </dsp:sp>
    <dsp:sp modelId="{01009F06-729E-4321-BAB2-A524FE70C434}">
      <dsp:nvSpPr>
        <dsp:cNvPr id="9" name=""/>
        <dsp:cNvSpPr/>
      </dsp:nvSpPr>
      <dsp:spPr>
        <a:xfrm>
          <a:off x="751049" y="1437289"/>
          <a:ext cx="287282" cy="2872829"/>
        </a:xfrm>
        <a:custGeom>
          <a:rect l="0" t="0" r="0" b="0"/>
          <a:pathLst>
            <a:path>
              <a:moveTo>
                <a:pt x="0" y="0"/>
              </a:moveTo>
              <a:lnTo>
                <a:pt x="0" y="2872829"/>
              </a:lnTo>
              <a:lnTo>
                <a:pt x="287282" y="2872829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/>
        <a:lstStyle/>
        <a:p/>
      </dsp:txBody>
    </dsp:sp>
    <dsp:sp modelId="{5B1A5ED7-58C0-49DE-A159-164C15CFC28F}">
      <dsp:nvSpPr>
        <dsp:cNvPr id="10" name=""/>
        <dsp:cNvSpPr/>
      </dsp:nvSpPr>
      <dsp:spPr>
        <a:xfrm>
          <a:off x="1038332" y="3591910"/>
          <a:ext cx="2298263" cy="14364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err="1" smtClean="0"/>
            <a:t>scanf()</a:t>
          </a:r>
        </a:p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100" kern="1200"/>
        </a:p>
      </dsp:txBody>
      <dsp:txXfrm>
        <a:off x="1080403" y="3633981"/>
        <a:ext cx="2214121" cy="1352272"/>
      </dsp:txXfrm>
    </dsp:sp>
    <dsp:sp modelId="{0A2FA041-358C-4561-ACC1-171279EF6FA9}">
      <dsp:nvSpPr>
        <dsp:cNvPr id="11" name=""/>
        <dsp:cNvSpPr/>
      </dsp:nvSpPr>
      <dsp:spPr>
        <a:xfrm>
          <a:off x="4054803" y="874"/>
          <a:ext cx="2872829" cy="14364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Output Function</a:t>
          </a:r>
          <a:endParaRPr lang="en-IN" sz="4400" kern="1200"/>
        </a:p>
      </dsp:txBody>
      <dsp:txXfrm>
        <a:off x="4096874" y="42945"/>
        <a:ext cx="2788687" cy="1352272"/>
      </dsp:txXfrm>
    </dsp:sp>
    <dsp:sp modelId="{2B3D2608-1937-4FCD-A933-2B207690AD39}">
      <dsp:nvSpPr>
        <dsp:cNvPr id="12" name=""/>
        <dsp:cNvSpPr/>
      </dsp:nvSpPr>
      <dsp:spPr>
        <a:xfrm>
          <a:off x="4342086" y="1437289"/>
          <a:ext cx="287282" cy="1077310"/>
        </a:xfrm>
        <a:custGeom>
          <a:rect l="0" t="0" r="0" b="0"/>
          <a:pathLst>
            <a:path>
              <a:moveTo>
                <a:pt x="0" y="0"/>
              </a:moveTo>
              <a:lnTo>
                <a:pt x="0" y="1077310"/>
              </a:lnTo>
              <a:lnTo>
                <a:pt x="287282" y="107731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/>
        <a:lstStyle/>
        <a:p/>
      </dsp:txBody>
    </dsp:sp>
    <dsp:sp modelId="{5FABB59E-490D-4D32-AD12-3DA0BAC78159}">
      <dsp:nvSpPr>
        <dsp:cNvPr id="13" name=""/>
        <dsp:cNvSpPr/>
      </dsp:nvSpPr>
      <dsp:spPr>
        <a:xfrm>
          <a:off x="4629369" y="1796392"/>
          <a:ext cx="2298263" cy="14364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Presentation of the Data.</a:t>
          </a:r>
          <a:endParaRPr lang="en-IN" sz="3100" kern="1200"/>
        </a:p>
      </dsp:txBody>
      <dsp:txXfrm>
        <a:off x="4671440" y="1838463"/>
        <a:ext cx="2214121" cy="1352272"/>
      </dsp:txXfrm>
    </dsp:sp>
    <dsp:sp modelId="{F6FA25D4-BA63-4624-B5F7-D4B03D29BC3A}">
      <dsp:nvSpPr>
        <dsp:cNvPr id="14" name=""/>
        <dsp:cNvSpPr/>
      </dsp:nvSpPr>
      <dsp:spPr>
        <a:xfrm>
          <a:off x="4342086" y="1437289"/>
          <a:ext cx="287282" cy="2872829"/>
        </a:xfrm>
        <a:custGeom>
          <a:rect l="0" t="0" r="0" b="0"/>
          <a:pathLst>
            <a:path>
              <a:moveTo>
                <a:pt x="0" y="0"/>
              </a:moveTo>
              <a:lnTo>
                <a:pt x="0" y="2872829"/>
              </a:lnTo>
              <a:lnTo>
                <a:pt x="287282" y="2872829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/>
        <a:lstStyle/>
        <a:p/>
      </dsp:txBody>
    </dsp:sp>
    <dsp:sp modelId="{6B1A325A-094E-434C-8740-AFE225382545}">
      <dsp:nvSpPr>
        <dsp:cNvPr id="15" name=""/>
        <dsp:cNvSpPr/>
      </dsp:nvSpPr>
      <dsp:spPr>
        <a:xfrm>
          <a:off x="4629369" y="3591910"/>
          <a:ext cx="2298263" cy="14364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err="1" smtClean="0"/>
            <a:t>printf()</a:t>
          </a:r>
          <a:endParaRPr lang="en-IN" sz="3100" kern="1200"/>
        </a:p>
      </dsp:txBody>
      <dsp:txXfrm>
        <a:off x="4671440" y="3633981"/>
        <a:ext cx="2214121" cy="1352272"/>
      </dsp:txXfrm>
    </dsp:sp>
  </dsp:spTree>
</dsp:drawing>
</file>

<file path=ppt/diagrams/drawing2.xml><?xml version="1.0" encoding="utf-8"?>
<dsp:drawing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="http://schemas.openxmlformats.org/presentationml/2006/main" xmlns:p14="http://schemas.microsoft.com/office/powerpoint/2010/main" xmlns:dsp="http://schemas.microsoft.com/office/drawing/2008/diagram">
  <dsp:spTree>
    <dsp:nvGrpSpPr>
      <dsp:cNvPr id="7" name=""/>
      <dsp:cNvGrpSpPr/>
    </dsp:nvGrpSpPr>
    <dsp:grpSpPr/>
    <dsp:sp modelId="{1FF9BC01-EB96-481B-B8AF-13CAB3553FFB}">
      <dsp:nvSpPr>
        <dsp:cNvPr id="8" name=""/>
        <dsp:cNvSpPr/>
      </dsp:nvSpPr>
      <dsp:spPr>
        <a:xfrm rot="5400000">
          <a:off x="-130512" y="132900"/>
          <a:ext cx="870080" cy="60905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0" i="0" kern="1200" smtClean="0"/>
            <a:t>%s</a:t>
          </a:r>
          <a:endParaRPr lang="en-IN" sz="1700" kern="1200"/>
        </a:p>
      </dsp:txBody>
      <dsp:txXfrm rot="-5400000">
        <a:off x="0" y="306916"/>
        <a:ext cx="609056" cy="261024"/>
      </dsp:txXfrm>
    </dsp:sp>
    <dsp:sp modelId="{771F8F0A-6CE0-4C40-B7C8-F68128EDC15C}">
      <dsp:nvSpPr>
        <dsp:cNvPr id="9" name=""/>
        <dsp:cNvSpPr/>
      </dsp:nvSpPr>
      <dsp:spPr>
        <a:xfrm rot="5400000">
          <a:off x="4085752" y="-3456628"/>
          <a:ext cx="565552" cy="75189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700" b="0" i="0" kern="1200" smtClean="0"/>
            <a:t>a string</a:t>
          </a:r>
          <a:endParaRPr lang="en-IN" sz="2700" kern="1200"/>
        </a:p>
      </dsp:txBody>
      <dsp:txXfrm rot="-5400000">
        <a:off x="609056" y="47676"/>
        <a:ext cx="7491336" cy="510336"/>
      </dsp:txXfrm>
    </dsp:sp>
    <dsp:sp modelId="{351EBC6D-DE4F-4E63-B32D-81AB85132E4E}">
      <dsp:nvSpPr>
        <dsp:cNvPr id="10" name=""/>
        <dsp:cNvSpPr/>
      </dsp:nvSpPr>
      <dsp:spPr>
        <a:xfrm rot="5400000">
          <a:off x="-130512" y="904502"/>
          <a:ext cx="870080" cy="60905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0" i="0" kern="1200" smtClean="0"/>
            <a:t>%f</a:t>
          </a:r>
          <a:endParaRPr lang="en-IN" sz="1700" kern="1200"/>
        </a:p>
      </dsp:txBody>
      <dsp:txXfrm rot="-5400000">
        <a:off x="0" y="1078518"/>
        <a:ext cx="609056" cy="261024"/>
      </dsp:txXfrm>
    </dsp:sp>
    <dsp:sp modelId="{B467B147-F7C5-42A6-90F7-425A19BF2461}">
      <dsp:nvSpPr>
        <dsp:cNvPr id="11" name=""/>
        <dsp:cNvSpPr/>
      </dsp:nvSpPr>
      <dsp:spPr>
        <a:xfrm rot="5400000">
          <a:off x="4085752" y="-2702705"/>
          <a:ext cx="565552" cy="75189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b="0" i="0" kern="1200" smtClean="0"/>
            <a:t>a floating point number for floats</a:t>
          </a:r>
          <a:endParaRPr lang="en-IN" sz="2700" kern="1200"/>
        </a:p>
      </dsp:txBody>
      <dsp:txXfrm rot="-5400000">
        <a:off x="609055" y="801598"/>
        <a:ext cx="7491336" cy="510336"/>
      </dsp:txXfrm>
    </dsp:sp>
    <dsp:sp modelId="{A07D7243-7E6D-4402-9BDA-10269DB64BE9}">
      <dsp:nvSpPr>
        <dsp:cNvPr id="12" name=""/>
        <dsp:cNvSpPr/>
      </dsp:nvSpPr>
      <dsp:spPr>
        <a:xfrm rot="5400000">
          <a:off x="-130512" y="1676104"/>
          <a:ext cx="870080" cy="60905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0" i="0" kern="1200" smtClean="0"/>
            <a:t>%d</a:t>
          </a:r>
          <a:endParaRPr lang="en-IN" sz="1700" kern="1200"/>
        </a:p>
      </dsp:txBody>
      <dsp:txXfrm rot="-5400000">
        <a:off x="0" y="1850120"/>
        <a:ext cx="609056" cy="261024"/>
      </dsp:txXfrm>
    </dsp:sp>
    <dsp:sp modelId="{58BCBB53-C70C-4F11-B234-A920100C8F2C}">
      <dsp:nvSpPr>
        <dsp:cNvPr id="13" name=""/>
        <dsp:cNvSpPr/>
      </dsp:nvSpPr>
      <dsp:spPr>
        <a:xfrm rot="5400000">
          <a:off x="4085752" y="-1931103"/>
          <a:ext cx="565552" cy="75189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700" b="0" i="0" kern="1200" smtClean="0"/>
            <a:t>a decimal integer (assumes base 10)</a:t>
          </a:r>
          <a:endParaRPr lang="en-IN" sz="2700" kern="1200"/>
        </a:p>
      </dsp:txBody>
      <dsp:txXfrm rot="-5400000">
        <a:off x="609055" y="1573200"/>
        <a:ext cx="7491336" cy="510336"/>
      </dsp:txXfrm>
    </dsp:sp>
    <dsp:sp modelId="{D2CA139C-6B18-4EFA-B4DB-38803CBF5A93}">
      <dsp:nvSpPr>
        <dsp:cNvPr id="14" name=""/>
        <dsp:cNvSpPr/>
      </dsp:nvSpPr>
      <dsp:spPr>
        <a:xfrm rot="5400000">
          <a:off x="-130512" y="2447706"/>
          <a:ext cx="870080" cy="60905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0" i="0" kern="1200" smtClean="0"/>
            <a:t>%i</a:t>
          </a:r>
          <a:endParaRPr lang="en-IN" sz="1700" kern="1200"/>
        </a:p>
      </dsp:txBody>
      <dsp:txXfrm rot="-5400000">
        <a:off x="0" y="2621722"/>
        <a:ext cx="609056" cy="261024"/>
      </dsp:txXfrm>
    </dsp:sp>
    <dsp:sp modelId="{C0E1E884-2C0A-44CC-8F88-1AB7EB5A707E}">
      <dsp:nvSpPr>
        <dsp:cNvPr id="15" name=""/>
        <dsp:cNvSpPr/>
      </dsp:nvSpPr>
      <dsp:spPr>
        <a:xfrm rot="5400000">
          <a:off x="4085752" y="-1159501"/>
          <a:ext cx="565552" cy="75189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b="0" i="0" kern="1200" smtClean="0"/>
            <a:t>a decimal integer (detects the base automatically)</a:t>
          </a:r>
          <a:endParaRPr lang="en-IN" sz="2700" kern="1200"/>
        </a:p>
      </dsp:txBody>
      <dsp:txXfrm rot="-5400000">
        <a:off x="609056" y="2344803"/>
        <a:ext cx="7491336" cy="510336"/>
      </dsp:txXfrm>
    </dsp:sp>
    <dsp:sp modelId="{9226D304-FA42-44A7-8A66-D0E1A4525CAD}">
      <dsp:nvSpPr>
        <dsp:cNvPr id="16" name=""/>
        <dsp:cNvSpPr/>
      </dsp:nvSpPr>
      <dsp:spPr>
        <a:xfrm rot="5400000">
          <a:off x="-130512" y="3219308"/>
          <a:ext cx="870080" cy="60905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%c</a:t>
          </a:r>
          <a:endParaRPr lang="en-IN" sz="1700" kern="1200"/>
        </a:p>
      </dsp:txBody>
      <dsp:txXfrm rot="-5400000">
        <a:off x="0" y="3393324"/>
        <a:ext cx="609056" cy="261024"/>
      </dsp:txXfrm>
    </dsp:sp>
    <dsp:sp modelId="{2DDF37C2-6DAA-430C-950A-29758DA7DCDD}">
      <dsp:nvSpPr>
        <dsp:cNvPr id="17" name=""/>
        <dsp:cNvSpPr/>
      </dsp:nvSpPr>
      <dsp:spPr>
        <a:xfrm rot="5400000">
          <a:off x="4085752" y="-387899"/>
          <a:ext cx="565552" cy="75189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Char</a:t>
          </a:r>
          <a:endParaRPr lang="en-IN" sz="2700" kern="1200"/>
        </a:p>
      </dsp:txBody>
      <dsp:txXfrm rot="-5400000">
        <a:off x="609056" y="3116404"/>
        <a:ext cx="7491336" cy="510336"/>
      </dsp:txXfrm>
    </dsp:sp>
    <dsp:sp modelId="{31E1B4F2-D43B-4EA7-B223-D1C3CE4E9B2A}">
      <dsp:nvSpPr>
        <dsp:cNvPr id="18" name=""/>
        <dsp:cNvSpPr/>
      </dsp:nvSpPr>
      <dsp:spPr>
        <a:xfrm rot="5400000">
          <a:off x="-130512" y="3990910"/>
          <a:ext cx="870080" cy="60905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%x</a:t>
          </a:r>
          <a:endParaRPr lang="en-IN" sz="1700" kern="1200"/>
        </a:p>
      </dsp:txBody>
      <dsp:txXfrm rot="-5400000">
        <a:off x="0" y="4164926"/>
        <a:ext cx="609056" cy="261024"/>
      </dsp:txXfrm>
    </dsp:sp>
    <dsp:sp modelId="{A2661859-C902-46D6-9020-01CCA97D371C}">
      <dsp:nvSpPr>
        <dsp:cNvPr id="19" name=""/>
        <dsp:cNvSpPr/>
      </dsp:nvSpPr>
      <dsp:spPr>
        <a:xfrm rot="5400000">
          <a:off x="4085752" y="383702"/>
          <a:ext cx="565552" cy="75189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700" kern="1200" smtClean="0"/>
            <a:t>a hexadecimal (base 16) integer</a:t>
          </a:r>
          <a:endParaRPr lang="en-IN" sz="2700" kern="1200"/>
        </a:p>
      </dsp:txBody>
      <dsp:txXfrm rot="-5400000">
        <a:off x="609056" y="3888005"/>
        <a:ext cx="7491336" cy="510336"/>
      </dsp:txXfrm>
    </dsp:sp>
  </dsp:spTree>
</dsp:drawing>
</file>

<file path=ppt/diagrams/layout1.xml><?xml version="1.0" encoding="utf-8"?>
<dgm:layoutDef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dgm="http://schemas.openxmlformats.org/drawingml/2006/diagram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/>
              </dgm:ruleLst>
            </dgm:layoutNode>
            <dgm:layoutNode name="rootConnector" moveWith="rootText">
              <dgm:alg type="sp"/>
              <dgm:shape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dgm="http://schemas.openxmlformats.org/drawingml/2006/diagram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/>
            <dgm:rule type="primFontSz" val="24"/>
            <dgm:rule type="h" val="110"/>
            <dgm:rule type="primFontSz" val="18"/>
            <dgm:rule type="h" val="INF"/>
            <dgm:rule type="primFontSz" val="5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/>
          </dgm:ruleLst>
        </dgm:layoutNode>
      </dgm:layoutNode>
      <dgm:forEach name="Name10" axis="followSib" ptType="sibTrans" cnt="1">
        <dgm:layoutNode name="sp">
          <dgm:alg type="sp"/>
          <dgm:shape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a="http://schemas.openxmlformats.org/drawingml/2006/main" xmlns:dgm="http://schemas.openxmlformats.org/drawingml/2006/diagram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a="http://schemas.openxmlformats.org/drawingml/2006/main" xmlns:dgm="http://schemas.openxmlformats.org/drawingml/2006/diagram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10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0.xml" /><Relationship Id="rId2" Type="http://schemas.openxmlformats.org/officeDocument/2006/relationships/notesMaster" Target="../notesMasters/notesMaster1.xml" /></Relationships>
</file>

<file path=ppt/notesSlides/_rels/notesSlide1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1.xml" /><Relationship Id="rId2" Type="http://schemas.openxmlformats.org/officeDocument/2006/relationships/notesMaster" Target="../notesMasters/notesMaster1.xml" /></Relationships>
</file>

<file path=ppt/notesSlides/_rels/notesSlide1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2.xml" /><Relationship Id="rId2" Type="http://schemas.openxmlformats.org/officeDocument/2006/relationships/notesMaster" Target="../notesMasters/notesMaster1.xml" /></Relationships>
</file>

<file path=ppt/notesSlides/_rels/notesSlide1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3.xml" /><Relationship Id="rId2" Type="http://schemas.openxmlformats.org/officeDocument/2006/relationships/notesMaster" Target="../notesMasters/notesMaster1.xml" /></Relationships>
</file>

<file path=ppt/notesSlides/_rels/notesSlide1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4.xml" /><Relationship Id="rId2" Type="http://schemas.openxmlformats.org/officeDocument/2006/relationships/notesMaster" Target="../notesMasters/notesMaster1.xml" /></Relationships>
</file>

<file path=ppt/notesSlides/_rels/notesSlide1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5.xml" /><Relationship Id="rId2" Type="http://schemas.openxmlformats.org/officeDocument/2006/relationships/notesMaster" Target="../notesMasters/notesMaster1.xml" /></Relationships>
</file>

<file path=ppt/notesSlides/_rels/notesSlide1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6.xml" /><Relationship Id="rId2" Type="http://schemas.openxmlformats.org/officeDocument/2006/relationships/notesMaster" Target="../notesMasters/notesMaster1.xml" /></Relationships>
</file>

<file path=ppt/notesSlides/_rels/notesSlide1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7.xml" /><Relationship Id="rId2" Type="http://schemas.openxmlformats.org/officeDocument/2006/relationships/notesMaster" Target="../notesMasters/notesMaster1.xml" /></Relationships>
</file>

<file path=ppt/notesSlides/_rels/notesSlide1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8.xml" /><Relationship Id="rId2" Type="http://schemas.openxmlformats.org/officeDocument/2006/relationships/notesMaster" Target="../notesMasters/notesMaster1.xml" /></Relationships>
</file>

<file path=ppt/notesSlides/_rels/notesSlide1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9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_rels/notesSlide2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0.xml" /><Relationship Id="rId2" Type="http://schemas.openxmlformats.org/officeDocument/2006/relationships/notesMaster" Target="../notesMasters/notesMaster1.xml" /></Relationships>
</file>

<file path=ppt/notesSlides/_rels/notesSlide2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1.xml" /><Relationship Id="rId2" Type="http://schemas.openxmlformats.org/officeDocument/2006/relationships/notesMaster" Target="../notesMasters/notesMaster1.xml" /></Relationships>
</file>

<file path=ppt/notesSlides/_rels/notesSlide2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2.xml" /><Relationship Id="rId2" Type="http://schemas.openxmlformats.org/officeDocument/2006/relationships/notesMaster" Target="../notesMasters/notesMaster1.xml" /></Relationships>
</file>

<file path=ppt/notesSlides/_rels/notesSlide2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3.xml" /><Relationship Id="rId2" Type="http://schemas.openxmlformats.org/officeDocument/2006/relationships/notesMaster" Target="../notesMasters/notesMaster1.xml" /></Relationships>
</file>

<file path=ppt/notesSlides/_rels/notesSlide2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4.xml" /><Relationship Id="rId2" Type="http://schemas.openxmlformats.org/officeDocument/2006/relationships/notesMaster" Target="../notesMasters/notesMaster1.xml" /></Relationships>
</file>

<file path=ppt/notesSlides/_rels/notesSlide2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5.xml" /><Relationship Id="rId2" Type="http://schemas.openxmlformats.org/officeDocument/2006/relationships/notesMaster" Target="../notesMasters/notesMaster1.xml" /></Relationships>
</file>

<file path=ppt/notesSlides/_rels/notesSlide2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6.xml" /><Relationship Id="rId2" Type="http://schemas.openxmlformats.org/officeDocument/2006/relationships/notesMaster" Target="../notesMasters/notesMaster1.xml" /></Relationships>
</file>

<file path=ppt/notesSlides/_rels/notesSlide2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7.xml" /><Relationship Id="rId2" Type="http://schemas.openxmlformats.org/officeDocument/2006/relationships/notesMaster" Target="../notesMasters/notesMaster1.xml" /></Relationships>
</file>

<file path=ppt/notesSlides/_rels/notesSlide2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8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9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88" name="Shape 88"/>
        <p:cNvGrpSpPr/>
        <p:nvPr/>
      </p:nvGrpSpPr>
      <p:grpSpPr>
        <a:xfrm>
          <a:off x="0" y="0"/>
          <a:ext cx="0" cy="0"/>
        </a:xfrm>
      </p:grpSpPr>
      <p:sp>
        <p:nvSpPr>
          <p:cNvPr id="89" name="Google Shape;89;g165abf44817_0_88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</a:p>
        </p:txBody>
      </p:sp>
      <p:sp>
        <p:nvSpPr>
          <p:cNvPr id="90" name="Google Shape;90;g165abf44817_0_8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17" name="Shape 117"/>
        <p:cNvGrpSpPr/>
        <p:nvPr/>
      </p:nvGrpSpPr>
      <p:grpSpPr>
        <a:xfrm>
          <a:off x="0" y="0"/>
          <a:ext cx="0" cy="0"/>
        </a:xfrm>
      </p:grpSpPr>
      <p:sp>
        <p:nvSpPr>
          <p:cNvPr id="118" name="Google Shape;118;p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23" name="Shape 123"/>
        <p:cNvGrpSpPr/>
        <p:nvPr/>
      </p:nvGrpSpPr>
      <p:grpSpPr>
        <a:xfrm>
          <a:off x="0" y="0"/>
          <a:ext cx="0" cy="0"/>
        </a:xfrm>
      </p:grpSpPr>
      <p:sp>
        <p:nvSpPr>
          <p:cNvPr id="124" name="Google Shape;124;p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18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30" name="Shape 130"/>
        <p:cNvGrpSpPr/>
        <p:nvPr/>
      </p:nvGrpSpPr>
      <p:grpSpPr>
        <a:xfrm>
          <a:off x="0" y="0"/>
          <a:ext cx="0" cy="0"/>
        </a:xfrm>
      </p:grpSpPr>
      <p:sp>
        <p:nvSpPr>
          <p:cNvPr id="131" name="Google Shape;131;p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19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35" name="Shape 135"/>
        <p:cNvGrpSpPr/>
        <p:nvPr/>
      </p:nvGrpSpPr>
      <p:grpSpPr>
        <a:xfrm>
          <a:off x="0" y="0"/>
          <a:ext cx="0" cy="0"/>
        </a:xfrm>
      </p:grpSpPr>
      <p:sp>
        <p:nvSpPr>
          <p:cNvPr id="136" name="Google Shape;136;p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20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40" name="Shape 140"/>
        <p:cNvGrpSpPr/>
        <p:nvPr/>
      </p:nvGrpSpPr>
      <p:grpSpPr>
        <a:xfrm>
          <a:off x="0" y="0"/>
          <a:ext cx="0" cy="0"/>
        </a:xfrm>
      </p:grpSpPr>
      <p:sp>
        <p:nvSpPr>
          <p:cNvPr id="141" name="Google Shape;141;p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21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45" name="Shape 145"/>
        <p:cNvGrpSpPr/>
        <p:nvPr/>
      </p:nvGrpSpPr>
      <p:grpSpPr>
        <a:xfrm>
          <a:off x="0" y="0"/>
          <a:ext cx="0" cy="0"/>
        </a:xfrm>
      </p:grpSpPr>
      <p:sp>
        <p:nvSpPr>
          <p:cNvPr id="146" name="Google Shape;146;p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22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50" name="Shape 150"/>
        <p:cNvGrpSpPr/>
        <p:nvPr/>
      </p:nvGrpSpPr>
      <p:grpSpPr>
        <a:xfrm>
          <a:off x="0" y="0"/>
          <a:ext cx="0" cy="0"/>
        </a:xfrm>
      </p:grpSpPr>
      <p:sp>
        <p:nvSpPr>
          <p:cNvPr id="151" name="Google Shape;151;p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23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55" name="Shape 155"/>
        <p:cNvGrpSpPr/>
        <p:nvPr/>
      </p:nvGrpSpPr>
      <p:grpSpPr>
        <a:xfrm>
          <a:off x="0" y="0"/>
          <a:ext cx="0" cy="0"/>
        </a:xfrm>
      </p:grpSpPr>
      <p:sp>
        <p:nvSpPr>
          <p:cNvPr id="156" name="Google Shape;156;p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24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60" name="Shape 160"/>
        <p:cNvGrpSpPr/>
        <p:nvPr/>
      </p:nvGrpSpPr>
      <p:grpSpPr>
        <a:xfrm>
          <a:off x="0" y="0"/>
          <a:ext cx="0" cy="0"/>
        </a:xfrm>
      </p:grpSpPr>
      <p:sp>
        <p:nvSpPr>
          <p:cNvPr id="161" name="Google Shape;161;p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p25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65" name="Shape 165"/>
        <p:cNvGrpSpPr/>
        <p:nvPr/>
      </p:nvGrpSpPr>
      <p:grpSpPr>
        <a:xfrm>
          <a:off x="0" y="0"/>
          <a:ext cx="0" cy="0"/>
        </a:xfrm>
      </p:grpSpPr>
      <p:sp>
        <p:nvSpPr>
          <p:cNvPr id="166" name="Google Shape;166;p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26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96" name="Shape 96"/>
        <p:cNvGrpSpPr/>
        <p:nvPr/>
      </p:nvGrpSpPr>
      <p:grpSpPr>
        <a:xfrm>
          <a:off x="0" y="0"/>
          <a:ext cx="0" cy="0"/>
        </a:xfrm>
      </p:grpSpPr>
      <p:sp>
        <p:nvSpPr>
          <p:cNvPr id="97" name="Google Shape;97;g1638bb2f224_0_1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1638bb2f224_0_1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70" name="Shape 170"/>
        <p:cNvGrpSpPr/>
        <p:nvPr/>
      </p:nvGrpSpPr>
      <p:grpSpPr>
        <a:xfrm>
          <a:off x="0" y="0"/>
          <a:ext cx="0" cy="0"/>
        </a:xfrm>
      </p:grpSpPr>
      <p:sp>
        <p:nvSpPr>
          <p:cNvPr id="171" name="Google Shape;171;p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p27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75" name="Shape 175"/>
        <p:cNvGrpSpPr/>
        <p:nvPr/>
      </p:nvGrpSpPr>
      <p:grpSpPr>
        <a:xfrm>
          <a:off x="0" y="0"/>
          <a:ext cx="0" cy="0"/>
        </a:xfrm>
      </p:grpSpPr>
      <p:sp>
        <p:nvSpPr>
          <p:cNvPr id="176" name="Google Shape;176;p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p28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80" name="Shape 180"/>
        <p:cNvGrpSpPr/>
        <p:nvPr/>
      </p:nvGrpSpPr>
      <p:grpSpPr>
        <a:xfrm>
          <a:off x="0" y="0"/>
          <a:ext cx="0" cy="0"/>
        </a:xfrm>
      </p:grpSpPr>
      <p:sp>
        <p:nvSpPr>
          <p:cNvPr id="181" name="Google Shape;181;p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p29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85" name="Shape 185"/>
        <p:cNvGrpSpPr/>
        <p:nvPr/>
      </p:nvGrpSpPr>
      <p:grpSpPr>
        <a:xfrm>
          <a:off x="0" y="0"/>
          <a:ext cx="0" cy="0"/>
        </a:xfrm>
      </p:grpSpPr>
      <p:sp>
        <p:nvSpPr>
          <p:cNvPr id="186" name="Google Shape;186;p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30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90" name="Shape 190"/>
        <p:cNvGrpSpPr/>
        <p:nvPr/>
      </p:nvGrpSpPr>
      <p:grpSpPr>
        <a:xfrm>
          <a:off x="0" y="0"/>
          <a:ext cx="0" cy="0"/>
        </a:xfrm>
      </p:grpSpPr>
      <p:sp>
        <p:nvSpPr>
          <p:cNvPr id="191" name="Google Shape;191;p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192" name="Google Shape;192;p31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95" name="Shape 195"/>
        <p:cNvGrpSpPr/>
        <p:nvPr/>
      </p:nvGrpSpPr>
      <p:grpSpPr>
        <a:xfrm>
          <a:off x="0" y="0"/>
          <a:ext cx="0" cy="0"/>
        </a:xfrm>
      </p:grpSpPr>
      <p:sp>
        <p:nvSpPr>
          <p:cNvPr id="196" name="Google Shape;196;p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32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200" name="Shape 200"/>
        <p:cNvGrpSpPr/>
        <p:nvPr/>
      </p:nvGrpSpPr>
      <p:grpSpPr>
        <a:xfrm>
          <a:off x="0" y="0"/>
          <a:ext cx="0" cy="0"/>
        </a:xfrm>
      </p:grpSpPr>
      <p:sp>
        <p:nvSpPr>
          <p:cNvPr id="201" name="Google Shape;201;p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202" name="Google Shape;202;p33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205" name="Shape 205"/>
        <p:cNvGrpSpPr/>
        <p:nvPr/>
      </p:nvGrpSpPr>
      <p:grpSpPr>
        <a:xfrm>
          <a:off x="0" y="0"/>
          <a:ext cx="0" cy="0"/>
        </a:xfrm>
      </p:grpSpPr>
      <p:sp>
        <p:nvSpPr>
          <p:cNvPr id="206" name="Google Shape;206;p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207" name="Google Shape;207;p34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210" name="Shape 210"/>
        <p:cNvGrpSpPr/>
        <p:nvPr/>
      </p:nvGrpSpPr>
      <p:grpSpPr>
        <a:xfrm>
          <a:off x="0" y="0"/>
          <a:ext cx="0" cy="0"/>
        </a:xfrm>
      </p:grpSpPr>
      <p:sp>
        <p:nvSpPr>
          <p:cNvPr id="211" name="Google Shape;211;p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212" name="Google Shape;212;p35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02" name="Shape 102"/>
        <p:cNvGrpSpPr/>
        <p:nvPr/>
      </p:nvGrpSpPr>
      <p:grpSpPr>
        <a:xfrm>
          <a:off x="0" y="0"/>
          <a:ext cx="0" cy="0"/>
        </a:xfrm>
      </p:grpSpPr>
      <p:sp>
        <p:nvSpPr>
          <p:cNvPr id="103" name="Google Shape;103;p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08" name="Shape 108"/>
        <p:cNvGrpSpPr/>
        <p:nvPr/>
      </p:nvGrpSpPr>
      <p:grpSpPr>
        <a:xfrm>
          <a:off x="0" y="0"/>
          <a:ext cx="0" cy="0"/>
        </a:xfrm>
      </p:grpSpPr>
      <p:sp>
        <p:nvSpPr>
          <p:cNvPr id="109" name="Google Shape;109;p4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14" name="Shape 114"/>
        <p:cNvGrpSpPr/>
        <p:nvPr/>
      </p:nvGrpSpPr>
      <p:grpSpPr>
        <a:xfrm>
          <a:off x="0" y="0"/>
          <a:ext cx="0" cy="0"/>
        </a:xfrm>
      </p:grpSpPr>
      <p:sp>
        <p:nvSpPr>
          <p:cNvPr id="115" name="Google Shape;115;g16520bc7bbf_0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6520bc7bbf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20" name="Shape 120"/>
        <p:cNvGrpSpPr/>
        <p:nvPr/>
      </p:nvGrpSpPr>
      <p:grpSpPr>
        <a:xfrm>
          <a:off x="0" y="0"/>
          <a:ext cx="0" cy="0"/>
        </a:xfrm>
      </p:grpSpPr>
      <p:sp>
        <p:nvSpPr>
          <p:cNvPr id="121" name="Google Shape;121;g16520bc7bb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6520bc7bb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26" name="Shape 126"/>
        <p:cNvGrpSpPr/>
        <p:nvPr/>
      </p:nvGrpSpPr>
      <p:grpSpPr>
        <a:xfrm>
          <a:off x="0" y="0"/>
          <a:ext cx="0" cy="0"/>
        </a:xfrm>
      </p:grpSpPr>
      <p:sp>
        <p:nvSpPr>
          <p:cNvPr id="127" name="Google Shape;127;p5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32" name="Shape 132"/>
        <p:cNvGrpSpPr/>
        <p:nvPr/>
      </p:nvGrpSpPr>
      <p:grpSpPr>
        <a:xfrm>
          <a:off x="0" y="0"/>
          <a:ext cx="0" cy="0"/>
        </a:xfrm>
      </p:grpSpPr>
      <p:sp>
        <p:nvSpPr>
          <p:cNvPr id="133" name="Google Shape;133;g165abf44817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65abf44817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10" name="Shape 110"/>
        <p:cNvGrpSpPr/>
        <p:nvPr/>
      </p:nvGrpSpPr>
      <p:grpSpPr>
        <a:xfrm>
          <a:off x="0" y="0"/>
          <a:ext cx="0" cy="0"/>
        </a:xfrm>
      </p:grpSpPr>
      <p:sp>
        <p:nvSpPr>
          <p:cNvPr id="111" name="Google Shape;111;g16615a39bf7_0_0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12" name="Google Shape;112;g16615a39bf7_0_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0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0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0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6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6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6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6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7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7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7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7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7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7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7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7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7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8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8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5EE613D-3466-44F4-8719-3290D0A0C0B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0B72961-589D-4D2C-9E10-5DB643C0CD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</a:xfrm>
      </p:grpSpPr>
      <p:sp>
        <p:nvSpPr>
          <p:cNvPr id="88" name="Google Shape;88;g165c894e308_0_56"/>
          <p:cNvSpPr txBox="1"/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165c894e308_0_56"/>
          <p:cNvSpPr/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/>
        </p:txBody>
      </p:sp>
      <p:sp>
        <p:nvSpPr>
          <p:cNvPr id="90" name="Google Shape;90;g165c894e308_0_56"/>
          <p:cNvSpPr txBox="1"/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ct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ct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1" name="Google Shape;91;g165c894e308_0_56"/>
          <p:cNvSpPr txBox="1"/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165c894e308_0_56"/>
          <p:cNvSpPr txBox="1"/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g165c894e308_0_56"/>
          <p:cNvSpPr txBox="1"/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10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</a:xfrm>
      </p:grpSpPr>
      <p:sp>
        <p:nvSpPr>
          <p:cNvPr id="95" name="Google Shape;95;g165c894e308_0_6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165c894e308_0_63"/>
          <p:cNvSpPr txBox="1"/>
          <p:nvPr>
            <p:ph type="body" idx="1"/>
          </p:nvPr>
        </p:nvSpPr>
        <p:spPr>
          <a:xfrm rot="5400000">
            <a:off x="3832950" y="-1623150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g165c894e308_0_63"/>
          <p:cNvSpPr txBox="1"/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165c894e308_0_63"/>
          <p:cNvSpPr txBox="1"/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165c894e308_0_63"/>
          <p:cNvSpPr txBox="1"/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10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</a:xfrm>
      </p:grpSpPr>
      <p:sp>
        <p:nvSpPr>
          <p:cNvPr id="101" name="Google Shape;101;g165c894e308_0_69"/>
          <p:cNvSpPr txBox="1"/>
          <p:nvPr>
            <p:ph type="title"/>
          </p:nvPr>
        </p:nvSpPr>
        <p:spPr>
          <a:xfrm rot="5400000">
            <a:off x="7285050" y="1828788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165c894e308_0_69"/>
          <p:cNvSpPr txBox="1"/>
          <p:nvPr>
            <p:ph type="body" idx="1"/>
          </p:nvPr>
        </p:nvSpPr>
        <p:spPr>
          <a:xfrm rot="5400000">
            <a:off x="1697000" y="-812862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g165c894e308_0_69"/>
          <p:cNvSpPr txBox="1"/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165c894e308_0_69"/>
          <p:cNvSpPr txBox="1"/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165c894e308_0_69"/>
          <p:cNvSpPr txBox="1"/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10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Blank 1">
  <p:cSld name="OBJECT_1">
    <p:spTree>
      <p:nvGrpSpPr>
        <p:cNvPr id="106" name="Shape 106"/>
        <p:cNvGrpSpPr/>
        <p:nvPr/>
      </p:nvGrpSpPr>
      <p:grpSpPr>
        <a:xfrm>
          <a:off x="0" y="0"/>
          <a:ext cx="0" cy="0"/>
        </a:xfrm>
      </p:grpSpPr>
      <p:sp>
        <p:nvSpPr>
          <p:cNvPr id="107" name="Google Shape;107;g165c894e308_0_75"/>
          <p:cNvSpPr txBox="1"/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165c894e308_0_75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165c894e308_0_75"/>
          <p:cNvSpPr txBox="1"/>
          <p:nvPr>
            <p:ph type="sldNum" idx="12"/>
          </p:nvPr>
        </p:nvSpPr>
        <p:spPr>
          <a:xfrm>
            <a:off x="11617452" y="6438909"/>
            <a:ext cx="256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38100" marR="0" lvl="1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38100" marR="0" lvl="2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38100" marR="0" lvl="3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38100" marR="0" lvl="4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38100" marR="0" lvl="5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8100" marR="0" lvl="6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38100" marR="0" lvl="7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38100" marR="0" lvl="8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38100" lvl="0" indent="0" algn="l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26DF420-51AE-47C9-97A9-261C08DF4BC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</a:xfrm>
      </p:grpSpPr>
      <p:sp>
        <p:nvSpPr>
          <p:cNvPr id="12" name="Google Shape;12;g165abf44817_0_11"/>
          <p:cNvSpPr txBox="1"/>
          <p:nvPr>
            <p:ph type="ctrTitle"/>
          </p:nvPr>
        </p:nvSpPr>
        <p:spPr>
          <a:xfrm>
            <a:off x="914400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g165abf44817_0_11"/>
          <p:cNvSpPr txBox="1"/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ct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ct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ct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ct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ct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ct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ct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ct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ct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g165abf44817_0_11"/>
          <p:cNvSpPr txBox="1"/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g165abf44817_0_11"/>
          <p:cNvSpPr txBox="1"/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g165abf44817_0_11"/>
          <p:cNvSpPr txBox="1"/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</a:xfrm>
      </p:grpSpPr>
      <p:sp>
        <p:nvSpPr>
          <p:cNvPr id="18" name="Google Shape;18;g165abf44817_0_1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g165abf44817_0_17"/>
          <p:cNvSpPr txBox="1"/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g165abf44817_0_17"/>
          <p:cNvSpPr txBox="1"/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g165abf44817_0_17"/>
          <p:cNvSpPr txBox="1"/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g165abf44817_0_17"/>
          <p:cNvSpPr txBox="1"/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</a:xfrm>
      </p:grpSpPr>
      <p:sp>
        <p:nvSpPr>
          <p:cNvPr id="24" name="Google Shape;24;g165abf44817_0_23"/>
          <p:cNvSpPr txBox="1"/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g165abf44817_0_23"/>
          <p:cNvSpPr txBox="1"/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g165abf44817_0_23"/>
          <p:cNvSpPr txBox="1"/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</a:xfrm>
      </p:grpSpPr>
      <p:sp>
        <p:nvSpPr>
          <p:cNvPr id="28" name="Google Shape;28;g165abf44817_0_27"/>
          <p:cNvSpPr txBox="1"/>
          <p:nvPr>
            <p:ph type="title"/>
          </p:nvPr>
        </p:nvSpPr>
        <p:spPr>
          <a:xfrm>
            <a:off x="963084" y="4406900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000"/>
              <a:buFont typeface="Arial"/>
              <a:buNone/>
              <a:defRPr sz="4000" b="1" cap="none"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g165abf44817_0_27"/>
          <p:cNvSpPr txBox="1"/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ct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ct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ct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ct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ct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ct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ct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ct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g165abf44817_0_27"/>
          <p:cNvSpPr txBox="1"/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g165abf44817_0_27"/>
          <p:cNvSpPr txBox="1"/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165abf44817_0_27"/>
          <p:cNvSpPr txBox="1"/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</a:xfrm>
      </p:grpSpPr>
      <p:sp>
        <p:nvSpPr>
          <p:cNvPr id="34" name="Google Shape;34;g165abf44817_0_3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g165abf44817_0_33"/>
          <p:cNvSpPr txBox="1"/>
          <p:nvPr>
            <p:ph type="body" idx="1"/>
          </p:nvPr>
        </p:nvSpPr>
        <p:spPr>
          <a:xfrm>
            <a:off x="609600" y="1600200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ct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g165abf44817_0_33"/>
          <p:cNvSpPr txBox="1"/>
          <p:nvPr>
            <p:ph type="body" idx="2"/>
          </p:nvPr>
        </p:nvSpPr>
        <p:spPr>
          <a:xfrm>
            <a:off x="6197600" y="1600200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ct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g165abf44817_0_33"/>
          <p:cNvSpPr txBox="1"/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g165abf44817_0_33"/>
          <p:cNvSpPr txBox="1"/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g165abf44817_0_33"/>
          <p:cNvSpPr txBox="1"/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</a:xfrm>
      </p:grpSpPr>
      <p:sp>
        <p:nvSpPr>
          <p:cNvPr id="41" name="Google Shape;41;g165abf44817_0_4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g165abf44817_0_40"/>
          <p:cNvSpPr txBox="1"/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ct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g165abf44817_0_40"/>
          <p:cNvSpPr txBox="1"/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g165abf44817_0_40"/>
          <p:cNvSpPr txBox="1"/>
          <p:nvPr>
            <p:ph type="body" idx="3"/>
          </p:nvPr>
        </p:nvSpPr>
        <p:spPr>
          <a:xfrm>
            <a:off x="6193367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ct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5" name="Google Shape;45;g165abf44817_0_40"/>
          <p:cNvSpPr txBox="1"/>
          <p:nvPr>
            <p:ph type="body" idx="4"/>
          </p:nvPr>
        </p:nvSpPr>
        <p:spPr>
          <a:xfrm>
            <a:off x="6193367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g165abf44817_0_40"/>
          <p:cNvSpPr txBox="1"/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g165abf44817_0_40"/>
          <p:cNvSpPr txBox="1"/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g165abf44817_0_40"/>
          <p:cNvSpPr txBox="1"/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</a:xfrm>
      </p:grpSpPr>
      <p:sp>
        <p:nvSpPr>
          <p:cNvPr id="50" name="Google Shape;50;g165abf44817_0_4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g165abf44817_0_49"/>
          <p:cNvSpPr txBox="1"/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165abf44817_0_49"/>
          <p:cNvSpPr txBox="1"/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g165abf44817_0_49"/>
          <p:cNvSpPr txBox="1"/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</a:xfrm>
      </p:grpSpPr>
      <p:sp>
        <p:nvSpPr>
          <p:cNvPr id="55" name="Google Shape;55;g165abf44817_0_54"/>
          <p:cNvSpPr txBox="1"/>
          <p:nvPr>
            <p:ph type="title"/>
          </p:nvPr>
        </p:nvSpPr>
        <p:spPr>
          <a:xfrm>
            <a:off x="609600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g165abf44817_0_54"/>
          <p:cNvSpPr txBox="1"/>
          <p:nvPr>
            <p:ph type="body" idx="1"/>
          </p:nvPr>
        </p:nvSpPr>
        <p:spPr>
          <a:xfrm>
            <a:off x="4766733" y="273050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ct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g165abf44817_0_54"/>
          <p:cNvSpPr txBox="1"/>
          <p:nvPr>
            <p:ph type="body" idx="2"/>
          </p:nvPr>
        </p:nvSpPr>
        <p:spPr>
          <a:xfrm>
            <a:off x="609600" y="1435100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ct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ct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g165abf44817_0_54"/>
          <p:cNvSpPr txBox="1"/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165abf44817_0_54"/>
          <p:cNvSpPr txBox="1"/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165abf44817_0_54"/>
          <p:cNvSpPr txBox="1"/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C3A9FE-5A68-474D-A5C4-865C434EFE4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</a:xfrm>
      </p:grpSpPr>
      <p:sp>
        <p:nvSpPr>
          <p:cNvPr id="62" name="Google Shape;62;g165abf44817_0_61"/>
          <p:cNvSpPr txBox="1"/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165abf44817_0_61"/>
          <p:cNvSpPr/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/>
        </p:txBody>
      </p:sp>
      <p:sp>
        <p:nvSpPr>
          <p:cNvPr id="64" name="Google Shape;64;g165abf44817_0_61"/>
          <p:cNvSpPr txBox="1"/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ct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ct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g165abf44817_0_61"/>
          <p:cNvSpPr txBox="1"/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g165abf44817_0_61"/>
          <p:cNvSpPr txBox="1"/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g165abf44817_0_61"/>
          <p:cNvSpPr txBox="1"/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</a:xfrm>
      </p:grpSpPr>
      <p:sp>
        <p:nvSpPr>
          <p:cNvPr id="69" name="Google Shape;69;g165abf44817_0_6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g165abf44817_0_68"/>
          <p:cNvSpPr txBox="1"/>
          <p:nvPr>
            <p:ph type="body" idx="1"/>
          </p:nvPr>
        </p:nvSpPr>
        <p:spPr>
          <a:xfrm rot="5400000">
            <a:off x="3832950" y="-1623150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g165abf44817_0_68"/>
          <p:cNvSpPr txBox="1"/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g165abf44817_0_68"/>
          <p:cNvSpPr txBox="1"/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g165abf44817_0_68"/>
          <p:cNvSpPr txBox="1"/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</a:xfrm>
      </p:grpSpPr>
      <p:sp>
        <p:nvSpPr>
          <p:cNvPr id="75" name="Google Shape;75;g165abf44817_0_74"/>
          <p:cNvSpPr txBox="1"/>
          <p:nvPr>
            <p:ph type="title"/>
          </p:nvPr>
        </p:nvSpPr>
        <p:spPr>
          <a:xfrm rot="5400000">
            <a:off x="7285050" y="1828788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g165abf44817_0_74"/>
          <p:cNvSpPr txBox="1"/>
          <p:nvPr>
            <p:ph type="body" idx="1"/>
          </p:nvPr>
        </p:nvSpPr>
        <p:spPr>
          <a:xfrm rot="5400000">
            <a:off x="1697000" y="-812862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g165abf44817_0_74"/>
          <p:cNvSpPr txBox="1"/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g165abf44817_0_74"/>
          <p:cNvSpPr txBox="1"/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g165abf44817_0_74"/>
          <p:cNvSpPr txBox="1"/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Blank 1">
  <p:cSld name="OBJECT_1">
    <p:spTree>
      <p:nvGrpSpPr>
        <p:cNvPr id="80" name="Shape 80"/>
        <p:cNvGrpSpPr/>
        <p:nvPr/>
      </p:nvGrpSpPr>
      <p:grpSpPr>
        <a:xfrm>
          <a:off x="0" y="0"/>
          <a:ext cx="0" cy="0"/>
        </a:xfrm>
      </p:grpSpPr>
      <p:sp>
        <p:nvSpPr>
          <p:cNvPr id="81" name="Google Shape;81;g165abf44817_0_80"/>
          <p:cNvSpPr txBox="1"/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g165abf44817_0_80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165abf44817_0_80"/>
          <p:cNvSpPr txBox="1"/>
          <p:nvPr>
            <p:ph type="sldNum" idx="12"/>
          </p:nvPr>
        </p:nvSpPr>
        <p:spPr>
          <a:xfrm>
            <a:off x="11617452" y="6438909"/>
            <a:ext cx="256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38100" marR="0" lvl="1" indent="0" algn="l" rtl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38100" marR="0" lvl="2" indent="0" algn="l" rtl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38100" marR="0" lvl="3" indent="0" algn="l" rtl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38100" marR="0" lvl="4" indent="0" algn="l" rtl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38100" marR="0" lvl="5" indent="0" algn="l" rtl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8100" marR="0" lvl="6" indent="0" algn="l" rtl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38100" marR="0" lvl="7" indent="0" algn="l" rtl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38100" marR="0" lvl="8" indent="0" algn="l" rtl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38100" lvl="0" indent="0" algn="l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</a:xfrm>
      </p:grpSpPr>
      <p:sp>
        <p:nvSpPr>
          <p:cNvPr id="85" name="Google Shape;85;g165abf44817_0_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" name="Google Shape;86;g165abf44817_0_84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300"/>
              <a:buChar char="●"/>
              <a:defRPr/>
            </a:lvl1pPr>
            <a:lvl2pPr marL="914400" lvl="1" indent="-29845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Char char="○"/>
              <a:defRPr/>
            </a:lvl2pPr>
            <a:lvl3pPr marL="1371600" lvl="2" indent="-29845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Char char="■"/>
              <a:defRPr/>
            </a:lvl3pPr>
            <a:lvl4pPr marL="1828800" lvl="3" indent="-29845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Char char="●"/>
              <a:defRPr/>
            </a:lvl4pPr>
            <a:lvl5pPr marL="2286000" lvl="4" indent="-29845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Char char="○"/>
              <a:defRPr/>
            </a:lvl5pPr>
            <a:lvl6pPr marL="2743200" lvl="5" indent="-29845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Char char="■"/>
              <a:defRPr/>
            </a:lvl6pPr>
            <a:lvl7pPr marL="3200400" lvl="6" indent="-29845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Char char="●"/>
              <a:defRPr/>
            </a:lvl7pPr>
            <a:lvl8pPr marL="3657600" lvl="7" indent="-29845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Char char="○"/>
              <a:defRPr/>
            </a:lvl8pPr>
            <a:lvl9pPr marL="4114800" lvl="8" indent="-29845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Char char="■"/>
              <a:defRPr/>
            </a:lvl9pPr>
          </a:lstStyle>
          <a:p/>
        </p:txBody>
      </p:sp>
      <p:sp>
        <p:nvSpPr>
          <p:cNvPr id="87" name="Google Shape;87;g165abf44817_0_8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 panose="020f0502020204030204"/>
                <a:cs typeface="Calibri" panose="020f0502020204030204"/>
                <a:sym typeface="Calibri"/>
              </a:defRPr>
            </a:lvl1pPr>
            <a:lvl2pPr marL="0" marR="0" lvl="1" indent="0" algn="r" rtl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 panose="020f0502020204030204"/>
                <a:cs typeface="Calibri" panose="020f0502020204030204"/>
                <a:sym typeface="Calibri"/>
              </a:defRPr>
            </a:lvl2pPr>
            <a:lvl3pPr marL="0" marR="0" lvl="2" indent="0" algn="r" rtl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 panose="020f0502020204030204"/>
                <a:cs typeface="Calibri" panose="020f0502020204030204"/>
                <a:sym typeface="Calibri"/>
              </a:defRPr>
            </a:lvl3pPr>
            <a:lvl4pPr marL="0" marR="0" lvl="3" indent="0" algn="r" rtl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 panose="020f0502020204030204"/>
                <a:cs typeface="Calibri" panose="020f0502020204030204"/>
                <a:sym typeface="Calibri"/>
              </a:defRPr>
            </a:lvl4pPr>
            <a:lvl5pPr marL="0" marR="0" lvl="4" indent="0" algn="r" rtl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 panose="020f0502020204030204"/>
                <a:cs typeface="Calibri" panose="020f0502020204030204"/>
                <a:sym typeface="Calibri"/>
              </a:defRPr>
            </a:lvl5pPr>
            <a:lvl6pPr marL="0" marR="0" lvl="5" indent="0" algn="r" rtl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 panose="020f0502020204030204"/>
                <a:cs typeface="Calibri" panose="020f0502020204030204"/>
                <a:sym typeface="Calibri"/>
              </a:defRPr>
            </a:lvl6pPr>
            <a:lvl7pPr marL="0" marR="0" lvl="6" indent="0" algn="r" rtl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 panose="020f0502020204030204"/>
                <a:cs typeface="Calibri" panose="020f0502020204030204"/>
                <a:sym typeface="Calibri"/>
              </a:defRPr>
            </a:lvl7pPr>
            <a:lvl8pPr marL="0" marR="0" lvl="7" indent="0" algn="r" rtl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 panose="020f0502020204030204"/>
                <a:cs typeface="Calibri" panose="020f0502020204030204"/>
                <a:sym typeface="Calibri"/>
              </a:defRPr>
            </a:lvl8pPr>
            <a:lvl9pPr marL="0" marR="0" lvl="8" indent="0" algn="r" rtl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 panose="020f0502020204030204"/>
                <a:cs typeface="Calibri" panose="020f0502020204030204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0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</a:xfrm>
      </p:grpSpPr>
      <p:sp>
        <p:nvSpPr>
          <p:cNvPr id="12" name="Google Shape;12;g165abf44817_0_11"/>
          <p:cNvSpPr txBox="1"/>
          <p:nvPr>
            <p:ph type="ctrTitle"/>
          </p:nvPr>
        </p:nvSpPr>
        <p:spPr>
          <a:xfrm>
            <a:off x="914400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g165abf44817_0_11"/>
          <p:cNvSpPr txBox="1"/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ct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ct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ct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ct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ct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ct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ct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ct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ct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g165abf44817_0_11"/>
          <p:cNvSpPr txBox="1"/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g165abf44817_0_11"/>
          <p:cNvSpPr txBox="1"/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g165abf44817_0_11"/>
          <p:cNvSpPr txBox="1"/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</a:xfrm>
      </p:grpSpPr>
      <p:sp>
        <p:nvSpPr>
          <p:cNvPr id="18" name="Google Shape;18;g165abf44817_0_1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g165abf44817_0_17"/>
          <p:cNvSpPr txBox="1"/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g165abf44817_0_17"/>
          <p:cNvSpPr txBox="1"/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g165abf44817_0_17"/>
          <p:cNvSpPr txBox="1"/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g165abf44817_0_17"/>
          <p:cNvSpPr txBox="1"/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</a:xfrm>
      </p:grpSpPr>
      <p:sp>
        <p:nvSpPr>
          <p:cNvPr id="24" name="Google Shape;24;g165abf44817_0_23"/>
          <p:cNvSpPr txBox="1"/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g165abf44817_0_23"/>
          <p:cNvSpPr txBox="1"/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g165abf44817_0_23"/>
          <p:cNvSpPr txBox="1"/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</a:xfrm>
      </p:grpSpPr>
      <p:sp>
        <p:nvSpPr>
          <p:cNvPr id="28" name="Google Shape;28;g165abf44817_0_27"/>
          <p:cNvSpPr txBox="1"/>
          <p:nvPr>
            <p:ph type="title"/>
          </p:nvPr>
        </p:nvSpPr>
        <p:spPr>
          <a:xfrm>
            <a:off x="963084" y="4406900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000"/>
              <a:buFont typeface="Arial"/>
              <a:buNone/>
              <a:defRPr sz="4000" b="1" cap="none"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g165abf44817_0_27"/>
          <p:cNvSpPr txBox="1"/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ct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ct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ct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ct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ct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ct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ct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ct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g165abf44817_0_27"/>
          <p:cNvSpPr txBox="1"/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g165abf44817_0_27"/>
          <p:cNvSpPr txBox="1"/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165abf44817_0_27"/>
          <p:cNvSpPr txBox="1"/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</a:xfrm>
      </p:grpSpPr>
      <p:sp>
        <p:nvSpPr>
          <p:cNvPr id="34" name="Google Shape;34;g165abf44817_0_3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g165abf44817_0_33"/>
          <p:cNvSpPr txBox="1"/>
          <p:nvPr>
            <p:ph type="body" idx="1"/>
          </p:nvPr>
        </p:nvSpPr>
        <p:spPr>
          <a:xfrm>
            <a:off x="609600" y="1600200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ct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g165abf44817_0_33"/>
          <p:cNvSpPr txBox="1"/>
          <p:nvPr>
            <p:ph type="body" idx="2"/>
          </p:nvPr>
        </p:nvSpPr>
        <p:spPr>
          <a:xfrm>
            <a:off x="6197600" y="1600200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ct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g165abf44817_0_33"/>
          <p:cNvSpPr txBox="1"/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g165abf44817_0_33"/>
          <p:cNvSpPr txBox="1"/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g165abf44817_0_33"/>
          <p:cNvSpPr txBox="1"/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6B6DD4A-BA7A-4850-A027-EFE0784FD6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</a:xfrm>
      </p:grpSpPr>
      <p:sp>
        <p:nvSpPr>
          <p:cNvPr id="41" name="Google Shape;41;g165abf44817_0_4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g165abf44817_0_40"/>
          <p:cNvSpPr txBox="1"/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ct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g165abf44817_0_40"/>
          <p:cNvSpPr txBox="1"/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g165abf44817_0_40"/>
          <p:cNvSpPr txBox="1"/>
          <p:nvPr>
            <p:ph type="body" idx="3"/>
          </p:nvPr>
        </p:nvSpPr>
        <p:spPr>
          <a:xfrm>
            <a:off x="6193367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ct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5" name="Google Shape;45;g165abf44817_0_40"/>
          <p:cNvSpPr txBox="1"/>
          <p:nvPr>
            <p:ph type="body" idx="4"/>
          </p:nvPr>
        </p:nvSpPr>
        <p:spPr>
          <a:xfrm>
            <a:off x="6193367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g165abf44817_0_40"/>
          <p:cNvSpPr txBox="1"/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g165abf44817_0_40"/>
          <p:cNvSpPr txBox="1"/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g165abf44817_0_40"/>
          <p:cNvSpPr txBox="1"/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</a:xfrm>
      </p:grpSpPr>
      <p:sp>
        <p:nvSpPr>
          <p:cNvPr id="50" name="Google Shape;50;g165abf44817_0_4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g165abf44817_0_49"/>
          <p:cNvSpPr txBox="1"/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165abf44817_0_49"/>
          <p:cNvSpPr txBox="1"/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g165abf44817_0_49"/>
          <p:cNvSpPr txBox="1"/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</a:xfrm>
      </p:grpSpPr>
      <p:sp>
        <p:nvSpPr>
          <p:cNvPr id="55" name="Google Shape;55;g165abf44817_0_54"/>
          <p:cNvSpPr txBox="1"/>
          <p:nvPr>
            <p:ph type="title"/>
          </p:nvPr>
        </p:nvSpPr>
        <p:spPr>
          <a:xfrm>
            <a:off x="609600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g165abf44817_0_54"/>
          <p:cNvSpPr txBox="1"/>
          <p:nvPr>
            <p:ph type="body" idx="1"/>
          </p:nvPr>
        </p:nvSpPr>
        <p:spPr>
          <a:xfrm>
            <a:off x="4766733" y="273050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ct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g165abf44817_0_54"/>
          <p:cNvSpPr txBox="1"/>
          <p:nvPr>
            <p:ph type="body" idx="2"/>
          </p:nvPr>
        </p:nvSpPr>
        <p:spPr>
          <a:xfrm>
            <a:off x="609600" y="1435100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ct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ct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g165abf44817_0_54"/>
          <p:cNvSpPr txBox="1"/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165abf44817_0_54"/>
          <p:cNvSpPr txBox="1"/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165abf44817_0_54"/>
          <p:cNvSpPr txBox="1"/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</a:xfrm>
      </p:grpSpPr>
      <p:sp>
        <p:nvSpPr>
          <p:cNvPr id="62" name="Google Shape;62;g165abf44817_0_61"/>
          <p:cNvSpPr txBox="1"/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165abf44817_0_61"/>
          <p:cNvSpPr/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/>
        </p:txBody>
      </p:sp>
      <p:sp>
        <p:nvSpPr>
          <p:cNvPr id="64" name="Google Shape;64;g165abf44817_0_61"/>
          <p:cNvSpPr txBox="1"/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ct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ct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g165abf44817_0_61"/>
          <p:cNvSpPr txBox="1"/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g165abf44817_0_61"/>
          <p:cNvSpPr txBox="1"/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g165abf44817_0_61"/>
          <p:cNvSpPr txBox="1"/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</a:xfrm>
      </p:grpSpPr>
      <p:sp>
        <p:nvSpPr>
          <p:cNvPr id="69" name="Google Shape;69;g165abf44817_0_6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g165abf44817_0_68"/>
          <p:cNvSpPr txBox="1"/>
          <p:nvPr>
            <p:ph type="body" idx="1"/>
          </p:nvPr>
        </p:nvSpPr>
        <p:spPr>
          <a:xfrm rot="5400000">
            <a:off x="3832950" y="-1623150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g165abf44817_0_68"/>
          <p:cNvSpPr txBox="1"/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g165abf44817_0_68"/>
          <p:cNvSpPr txBox="1"/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g165abf44817_0_68"/>
          <p:cNvSpPr txBox="1"/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</a:xfrm>
      </p:grpSpPr>
      <p:sp>
        <p:nvSpPr>
          <p:cNvPr id="75" name="Google Shape;75;g165abf44817_0_74"/>
          <p:cNvSpPr txBox="1"/>
          <p:nvPr>
            <p:ph type="title"/>
          </p:nvPr>
        </p:nvSpPr>
        <p:spPr>
          <a:xfrm rot="5400000">
            <a:off x="7285050" y="1828788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g165abf44817_0_74"/>
          <p:cNvSpPr txBox="1"/>
          <p:nvPr>
            <p:ph type="body" idx="1"/>
          </p:nvPr>
        </p:nvSpPr>
        <p:spPr>
          <a:xfrm rot="5400000">
            <a:off x="1697000" y="-812862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g165abf44817_0_74"/>
          <p:cNvSpPr txBox="1"/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g165abf44817_0_74"/>
          <p:cNvSpPr txBox="1"/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g165abf44817_0_74"/>
          <p:cNvSpPr txBox="1"/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Blank 1">
  <p:cSld name="OBJECT_1">
    <p:spTree>
      <p:nvGrpSpPr>
        <p:cNvPr id="80" name="Shape 80"/>
        <p:cNvGrpSpPr/>
        <p:nvPr/>
      </p:nvGrpSpPr>
      <p:grpSpPr>
        <a:xfrm>
          <a:off x="0" y="0"/>
          <a:ext cx="0" cy="0"/>
        </a:xfrm>
      </p:grpSpPr>
      <p:sp>
        <p:nvSpPr>
          <p:cNvPr id="81" name="Google Shape;81;g165abf44817_0_80"/>
          <p:cNvSpPr txBox="1"/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g165abf44817_0_80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165abf44817_0_80"/>
          <p:cNvSpPr txBox="1"/>
          <p:nvPr>
            <p:ph type="sldNum" idx="12"/>
          </p:nvPr>
        </p:nvSpPr>
        <p:spPr>
          <a:xfrm>
            <a:off x="11617452" y="6438909"/>
            <a:ext cx="256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38100" marR="0" lvl="1" indent="0" algn="l" rtl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38100" marR="0" lvl="2" indent="0" algn="l" rtl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38100" marR="0" lvl="3" indent="0" algn="l" rtl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38100" marR="0" lvl="4" indent="0" algn="l" rtl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38100" marR="0" lvl="5" indent="0" algn="l" rtl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8100" marR="0" lvl="6" indent="0" algn="l" rtl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38100" marR="0" lvl="7" indent="0" algn="l" rtl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38100" marR="0" lvl="8" indent="0" algn="l" rtl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38100" lvl="0" indent="0" algn="l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</a:xfrm>
      </p:grpSpPr>
      <p:sp>
        <p:nvSpPr>
          <p:cNvPr id="85" name="Google Shape;85;g165abf44817_0_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" name="Google Shape;86;g165abf44817_0_84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300"/>
              <a:buChar char="●"/>
              <a:defRPr/>
            </a:lvl1pPr>
            <a:lvl2pPr marL="914400" lvl="1" indent="-29845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Char char="○"/>
              <a:defRPr/>
            </a:lvl2pPr>
            <a:lvl3pPr marL="1371600" lvl="2" indent="-29845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Char char="■"/>
              <a:defRPr/>
            </a:lvl3pPr>
            <a:lvl4pPr marL="1828800" lvl="3" indent="-29845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Char char="●"/>
              <a:defRPr/>
            </a:lvl4pPr>
            <a:lvl5pPr marL="2286000" lvl="4" indent="-29845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Char char="○"/>
              <a:defRPr/>
            </a:lvl5pPr>
            <a:lvl6pPr marL="2743200" lvl="5" indent="-29845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Char char="■"/>
              <a:defRPr/>
            </a:lvl6pPr>
            <a:lvl7pPr marL="3200400" lvl="6" indent="-29845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Char char="●"/>
              <a:defRPr/>
            </a:lvl7pPr>
            <a:lvl8pPr marL="3657600" lvl="7" indent="-29845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Char char="○"/>
              <a:defRPr/>
            </a:lvl8pPr>
            <a:lvl9pPr marL="4114800" lvl="8" indent="-29845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Char char="■"/>
              <a:defRPr/>
            </a:lvl9pPr>
          </a:lstStyle>
          <a:p/>
        </p:txBody>
      </p:sp>
      <p:sp>
        <p:nvSpPr>
          <p:cNvPr id="87" name="Google Shape;87;g165abf44817_0_8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 panose="020f0502020204030204"/>
                <a:cs typeface="Calibri" panose="020f0502020204030204"/>
                <a:sym typeface="Calibri"/>
              </a:defRPr>
            </a:lvl1pPr>
            <a:lvl2pPr marL="0" marR="0" lvl="1" indent="0" algn="r" rtl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 panose="020f0502020204030204"/>
                <a:cs typeface="Calibri" panose="020f0502020204030204"/>
                <a:sym typeface="Calibri"/>
              </a:defRPr>
            </a:lvl2pPr>
            <a:lvl3pPr marL="0" marR="0" lvl="2" indent="0" algn="r" rtl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 panose="020f0502020204030204"/>
                <a:cs typeface="Calibri" panose="020f0502020204030204"/>
                <a:sym typeface="Calibri"/>
              </a:defRPr>
            </a:lvl3pPr>
            <a:lvl4pPr marL="0" marR="0" lvl="3" indent="0" algn="r" rtl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 panose="020f0502020204030204"/>
                <a:cs typeface="Calibri" panose="020f0502020204030204"/>
                <a:sym typeface="Calibri"/>
              </a:defRPr>
            </a:lvl4pPr>
            <a:lvl5pPr marL="0" marR="0" lvl="4" indent="0" algn="r" rtl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 panose="020f0502020204030204"/>
                <a:cs typeface="Calibri" panose="020f0502020204030204"/>
                <a:sym typeface="Calibri"/>
              </a:defRPr>
            </a:lvl5pPr>
            <a:lvl6pPr marL="0" marR="0" lvl="5" indent="0" algn="r" rtl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 panose="020f0502020204030204"/>
                <a:cs typeface="Calibri" panose="020f0502020204030204"/>
                <a:sym typeface="Calibri"/>
              </a:defRPr>
            </a:lvl6pPr>
            <a:lvl7pPr marL="0" marR="0" lvl="6" indent="0" algn="r" rtl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 panose="020f0502020204030204"/>
                <a:cs typeface="Calibri" panose="020f0502020204030204"/>
                <a:sym typeface="Calibri"/>
              </a:defRPr>
            </a:lvl7pPr>
            <a:lvl8pPr marL="0" marR="0" lvl="7" indent="0" algn="r" rtl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 panose="020f0502020204030204"/>
                <a:cs typeface="Calibri" panose="020f0502020204030204"/>
                <a:sym typeface="Calibri"/>
              </a:defRPr>
            </a:lvl8pPr>
            <a:lvl9pPr marL="0" marR="0" lvl="8" indent="0" algn="r" rtl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 panose="020f0502020204030204"/>
                <a:cs typeface="Calibri" panose="020f0502020204030204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0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3AF7-B611-4FD3-B0D4-D5F09A22275B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5411-B88D-4BB1-8B79-A01B68AE0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98200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3AF7-B611-4FD3-B0D4-D5F09A22275B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5411-B88D-4BB1-8B79-A01B68AE0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66964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222B09B-1A78-4FAF-98CB-3BC16D91C4E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3AF7-B611-4FD3-B0D4-D5F09A22275B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5411-B88D-4BB1-8B79-A01B68AE0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9898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3AF7-B611-4FD3-B0D4-D5F09A22275B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5411-B88D-4BB1-8B79-A01B68AE0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24406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3AF7-B611-4FD3-B0D4-D5F09A22275B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5411-B88D-4BB1-8B79-A01B68AE0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25190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3AF7-B611-4FD3-B0D4-D5F09A22275B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5411-B88D-4BB1-8B79-A01B68AE0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8514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3AF7-B611-4FD3-B0D4-D5F09A22275B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5411-B88D-4BB1-8B79-A01B68AE0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67589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3AF7-B611-4FD3-B0D4-D5F09A22275B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5411-B88D-4BB1-8B79-A01B68AE0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8896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3AF7-B611-4FD3-B0D4-D5F09A22275B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5411-B88D-4BB1-8B79-A01B68AE0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12050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3AF7-B611-4FD3-B0D4-D5F09A22275B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5411-B88D-4BB1-8B79-A01B68AE0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04093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3AF7-B611-4FD3-B0D4-D5F09A22275B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5411-B88D-4BB1-8B79-A01B68AE0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67068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3AF7-B611-4FD3-B0D4-D5F09A22275B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5411-B88D-4BB1-8B79-A01B68AE0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98200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A77F39E-AFC6-4A46-94DF-932292F0446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3AF7-B611-4FD3-B0D4-D5F09A22275B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5411-B88D-4BB1-8B79-A01B68AE0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66964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3AF7-B611-4FD3-B0D4-D5F09A22275B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5411-B88D-4BB1-8B79-A01B68AE0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9898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3AF7-B611-4FD3-B0D4-D5F09A22275B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5411-B88D-4BB1-8B79-A01B68AE0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24406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3AF7-B611-4FD3-B0D4-D5F09A22275B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5411-B88D-4BB1-8B79-A01B68AE0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25190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3AF7-B611-4FD3-B0D4-D5F09A22275B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5411-B88D-4BB1-8B79-A01B68AE0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8514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3AF7-B611-4FD3-B0D4-D5F09A22275B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5411-B88D-4BB1-8B79-A01B68AE0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67589"/>
      </p:ext>
    </p:extLst>
  </p:cSld>
  <p:clrMapOvr>
    <a:masterClrMapping/>
  </p:clrMapOvr>
  <p:transition/>
  <p:timing/>
</p:sldLayout>
</file>

<file path=ppt/slideLayouts/slideLayout5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3AF7-B611-4FD3-B0D4-D5F09A22275B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5411-B88D-4BB1-8B79-A01B68AE0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88968"/>
      </p:ext>
    </p:extLst>
  </p:cSld>
  <p:clrMapOvr>
    <a:masterClrMapping/>
  </p:clrMapOvr>
  <p:transition/>
  <p:timing/>
</p:sldLayout>
</file>

<file path=ppt/slideLayouts/slideLayout5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3AF7-B611-4FD3-B0D4-D5F09A22275B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5411-B88D-4BB1-8B79-A01B68AE0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12050"/>
      </p:ext>
    </p:extLst>
  </p:cSld>
  <p:clrMapOvr>
    <a:masterClrMapping/>
  </p:clrMapOvr>
  <p:transition/>
  <p:timing/>
</p:sldLayout>
</file>

<file path=ppt/slideLayouts/slideLayout5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3AF7-B611-4FD3-B0D4-D5F09A22275B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5411-B88D-4BB1-8B79-A01B68AE0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04093"/>
      </p:ext>
    </p:extLst>
  </p:cSld>
  <p:clrMapOvr>
    <a:masterClrMapping/>
  </p:clrMapOvr>
  <p:transition/>
  <p:timing/>
</p:sldLayout>
</file>

<file path=ppt/slideLayouts/slideLayout5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3AF7-B611-4FD3-B0D4-D5F09A22275B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5411-B88D-4BB1-8B79-A01B68AE0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67068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633D081-1708-4A88-A750-527CE253661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/>
              <a:pPr marL="38100">
                <a:lnSpc>
                  <a:spcPts val="1630"/>
                </a:lnSpc>
              </a:pPr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6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1" u="heavy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/>
              <a:pPr marL="38100">
                <a:lnSpc>
                  <a:spcPts val="1630"/>
                </a:lnSpc>
              </a:pPr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6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1" u="heavy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/>
              <a:pPr marL="38100">
                <a:lnSpc>
                  <a:spcPts val="1630"/>
                </a:lnSpc>
              </a:pPr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6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1" u="heavy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/>
              <a:pPr marL="38100">
                <a:lnSpc>
                  <a:spcPts val="1630"/>
                </a:lnSpc>
              </a:pPr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6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/>
              <a:pPr marL="38100">
                <a:lnSpc>
                  <a:spcPts val="1630"/>
                </a:lnSpc>
              </a:pPr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6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/>
              <a:pPr marL="38100">
                <a:lnSpc>
                  <a:spcPts val="1630"/>
                </a:lnSpc>
              </a:pPr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6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1" u="heavy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/>
              <a:pPr marL="38100">
                <a:lnSpc>
                  <a:spcPts val="1630"/>
                </a:lnSpc>
              </a:pPr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6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1" u="heavy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/>
              <a:pPr marL="38100">
                <a:lnSpc>
                  <a:spcPts val="1630"/>
                </a:lnSpc>
              </a:pPr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6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1" u="heavy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/>
              <a:pPr marL="38100">
                <a:lnSpc>
                  <a:spcPts val="1630"/>
                </a:lnSpc>
              </a:pPr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6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/>
              <a:pPr marL="38100">
                <a:lnSpc>
                  <a:spcPts val="1630"/>
                </a:lnSpc>
              </a:pPr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6F27BCF-974A-4F16-B606-34B8DECCE3A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</a:xfrm>
      </p:grpSpPr>
      <p:sp>
        <p:nvSpPr>
          <p:cNvPr id="12" name="Google Shape;12;g165c894e308_0_6"/>
          <p:cNvSpPr txBox="1"/>
          <p:nvPr>
            <p:ph type="ctrTitle"/>
          </p:nvPr>
        </p:nvSpPr>
        <p:spPr>
          <a:xfrm>
            <a:off x="914400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g165c894e308_0_6"/>
          <p:cNvSpPr txBox="1"/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ct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g165c894e308_0_6"/>
          <p:cNvSpPr txBox="1"/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g165c894e308_0_6"/>
          <p:cNvSpPr txBox="1"/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g165c894e308_0_6"/>
          <p:cNvSpPr txBox="1"/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7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</a:xfrm>
      </p:grpSpPr>
      <p:sp>
        <p:nvSpPr>
          <p:cNvPr id="18" name="Google Shape;18;g165c894e308_0_7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" name="Google Shape;19;g165c894e308_0_79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300"/>
              <a:buChar char="●"/>
              <a:defRPr/>
            </a:lvl1pPr>
            <a:lvl2pPr marL="914400" lvl="1" indent="-29845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Char char="○"/>
              <a:defRPr/>
            </a:lvl2pPr>
            <a:lvl3pPr marL="1371600" lvl="2" indent="-29845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Char char="■"/>
              <a:defRPr/>
            </a:lvl3pPr>
            <a:lvl4pPr marL="1828800" lvl="3" indent="-29845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Char char="●"/>
              <a:defRPr/>
            </a:lvl4pPr>
            <a:lvl5pPr marL="2286000" lvl="4" indent="-29845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Char char="○"/>
              <a:defRPr/>
            </a:lvl5pPr>
            <a:lvl6pPr marL="2743200" lvl="5" indent="-29845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Char char="■"/>
              <a:defRPr/>
            </a:lvl6pPr>
            <a:lvl7pPr marL="3200400" lvl="6" indent="-29845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Char char="●"/>
              <a:defRPr/>
            </a:lvl7pPr>
            <a:lvl8pPr marL="3657600" lvl="7" indent="-29845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Char char="○"/>
              <a:defRPr/>
            </a:lvl8pPr>
            <a:lvl9pPr marL="4114800" lvl="8" indent="-29845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Char char="■"/>
              <a:defRPr/>
            </a:lvl9pPr>
          </a:lstStyle>
          <a:p/>
        </p:txBody>
      </p:sp>
      <p:sp>
        <p:nvSpPr>
          <p:cNvPr id="20" name="Google Shape;20;g165c894e308_0_7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 panose="020f0502020204030204"/>
                <a:cs typeface="Calibri" panose="020f0502020204030204"/>
                <a:sym typeface="Calibri"/>
              </a:defRPr>
            </a:lvl1pPr>
            <a:lvl2pPr marL="0" marR="0" lvl="1" indent="0" algn="r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 panose="020f0502020204030204"/>
                <a:cs typeface="Calibri" panose="020f0502020204030204"/>
                <a:sym typeface="Calibri"/>
              </a:defRPr>
            </a:lvl2pPr>
            <a:lvl3pPr marL="0" marR="0" lvl="2" indent="0" algn="r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 panose="020f0502020204030204"/>
                <a:cs typeface="Calibri" panose="020f0502020204030204"/>
                <a:sym typeface="Calibri"/>
              </a:defRPr>
            </a:lvl3pPr>
            <a:lvl4pPr marL="0" marR="0" lvl="3" indent="0" algn="r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 panose="020f0502020204030204"/>
                <a:cs typeface="Calibri" panose="020f0502020204030204"/>
                <a:sym typeface="Calibri"/>
              </a:defRPr>
            </a:lvl4pPr>
            <a:lvl5pPr marL="0" marR="0" lvl="4" indent="0" algn="r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 panose="020f0502020204030204"/>
                <a:cs typeface="Calibri" panose="020f0502020204030204"/>
                <a:sym typeface="Calibri"/>
              </a:defRPr>
            </a:lvl5pPr>
            <a:lvl6pPr marL="0" marR="0" lvl="5" indent="0" algn="r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 panose="020f0502020204030204"/>
                <a:cs typeface="Calibri" panose="020f0502020204030204"/>
                <a:sym typeface="Calibri"/>
              </a:defRPr>
            </a:lvl6pPr>
            <a:lvl7pPr marL="0" marR="0" lvl="6" indent="0" algn="r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 panose="020f0502020204030204"/>
                <a:cs typeface="Calibri" panose="020f0502020204030204"/>
                <a:sym typeface="Calibri"/>
              </a:defRPr>
            </a:lvl7pPr>
            <a:lvl8pPr marL="0" marR="0" lvl="7" indent="0" algn="r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 panose="020f0502020204030204"/>
                <a:cs typeface="Calibri" panose="020f0502020204030204"/>
                <a:sym typeface="Calibri"/>
              </a:defRPr>
            </a:lvl8pPr>
            <a:lvl9pPr marL="0" marR="0" lvl="8" indent="0" algn="r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 panose="020f0502020204030204"/>
                <a:cs typeface="Calibri" panose="020f0502020204030204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0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7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Content 1">
  <p:cSld name="OBJECT_1_1">
    <p:spTree>
      <p:nvGrpSpPr>
        <p:cNvPr id="21" name="Shape 21"/>
        <p:cNvGrpSpPr/>
        <p:nvPr/>
      </p:nvGrpSpPr>
      <p:grpSpPr>
        <a:xfrm>
          <a:off x="0" y="0"/>
          <a:ext cx="0" cy="0"/>
        </a:xfrm>
      </p:grpSpPr>
      <p:sp>
        <p:nvSpPr>
          <p:cNvPr id="22" name="Google Shape;22;g165c894e308_0_8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165c894e308_0_87"/>
          <p:cNvSpPr txBox="1"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g165c894e308_0_87"/>
          <p:cNvSpPr txBox="1"/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g165c894e308_0_87"/>
          <p:cNvSpPr txBox="1"/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g165c894e308_0_87"/>
          <p:cNvSpPr txBox="1"/>
          <p:nvPr>
            <p:ph type="sldNum" idx="12"/>
          </p:nvPr>
        </p:nvSpPr>
        <p:spPr>
          <a:xfrm>
            <a:off x="8610600" y="6356350"/>
            <a:ext cx="274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7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Blank 2">
  <p:cSld name="OBJECT_2">
    <p:spTree>
      <p:nvGrpSpPr>
        <p:cNvPr id="27" name="Shape 27"/>
        <p:cNvGrpSpPr/>
        <p:nvPr/>
      </p:nvGrpSpPr>
      <p:grpSpPr>
        <a:xfrm>
          <a:off x="0" y="0"/>
          <a:ext cx="0" cy="0"/>
        </a:xfrm>
      </p:grpSpPr>
      <p:sp>
        <p:nvSpPr>
          <p:cNvPr id="28" name="Google Shape;28;g165c894e308_0_83"/>
          <p:cNvSpPr txBox="1"/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g165c894e308_0_83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g165c894e308_0_83"/>
          <p:cNvSpPr txBox="1"/>
          <p:nvPr>
            <p:ph type="sldNum" idx="12"/>
          </p:nvPr>
        </p:nvSpPr>
        <p:spPr>
          <a:xfrm>
            <a:off x="11617452" y="6438909"/>
            <a:ext cx="256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38100" marR="0" lvl="1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38100" marR="0" lvl="2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38100" marR="0" lvl="3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38100" marR="0" lvl="4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38100" marR="0" lvl="5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8100" marR="0" lvl="6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38100" marR="0" lvl="7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38100" marR="0" lvl="8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38100" lvl="0" indent="0" algn="l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7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Content 2">
  <p:cSld name="Title and Content">
    <p:spTree>
      <p:nvGrpSpPr>
        <p:cNvPr id="31" name="Shape 31"/>
        <p:cNvGrpSpPr/>
        <p:nvPr/>
      </p:nvGrpSpPr>
      <p:grpSpPr>
        <a:xfrm>
          <a:off x="0" y="0"/>
          <a:ext cx="0" cy="0"/>
        </a:xfrm>
      </p:grpSpPr>
      <p:sp>
        <p:nvSpPr>
          <p:cNvPr id="32" name="Google Shape;32;g165c894e308_0_93"/>
          <p:cNvSpPr txBox="1"/>
          <p:nvPr>
            <p:ph type="title"/>
          </p:nvPr>
        </p:nvSpPr>
        <p:spPr>
          <a:xfrm>
            <a:off x="554837" y="205562"/>
            <a:ext cx="2735700" cy="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400"/>
              <a:buNone/>
              <a:defRPr sz="2200" b="1" i="1" u="sng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g165c894e308_0_93"/>
          <p:cNvSpPr txBox="1"/>
          <p:nvPr>
            <p:ph type="body" idx="1"/>
          </p:nvPr>
        </p:nvSpPr>
        <p:spPr>
          <a:xfrm>
            <a:off x="554837" y="2888361"/>
            <a:ext cx="7120800" cy="20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SzPts val="3200"/>
              <a:buNone/>
              <a:defRPr sz="2200" b="0" i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lvl="1" indent="-228600" algn="l">
              <a:lnSpc>
                <a:spcPct val="100000"/>
              </a:lnSpc>
              <a:spcBef>
                <a:spcPts val="560"/>
              </a:spcBef>
              <a:spcAft>
                <a:spcPct val="0"/>
              </a:spcAft>
              <a:buSzPts val="2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SzPts val="2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Pts val="20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Pts val="20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Pts val="20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Pts val="20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65c894e308_0_93"/>
          <p:cNvSpPr txBox="1"/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g165c894e308_0_93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g165c894e308_0_93"/>
          <p:cNvSpPr txBox="1"/>
          <p:nvPr>
            <p:ph type="sldNum" idx="12"/>
          </p:nvPr>
        </p:nvSpPr>
        <p:spPr>
          <a:xfrm>
            <a:off x="11617452" y="6438909"/>
            <a:ext cx="256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38100" marR="0" lvl="1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38100" marR="0" lvl="2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38100" marR="0" lvl="3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38100" marR="0" lvl="4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38100" marR="0" lvl="5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8100" marR="0" lvl="6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38100" marR="0" lvl="7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38100" marR="0" lvl="8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38100" lvl="0" indent="0" algn="l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7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Content 2 1">
  <p:cSld name="OBJECT_2_1">
    <p:spTree>
      <p:nvGrpSpPr>
        <p:cNvPr id="37" name="Shape 37"/>
        <p:cNvGrpSpPr/>
        <p:nvPr/>
      </p:nvGrpSpPr>
      <p:grpSpPr>
        <a:xfrm>
          <a:off x="0" y="0"/>
          <a:ext cx="0" cy="0"/>
        </a:xfrm>
      </p:grpSpPr>
      <p:sp>
        <p:nvSpPr>
          <p:cNvPr id="38" name="Google Shape;38;g165c894e308_0_99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g165c894e308_0_99"/>
          <p:cNvSpPr txBox="1"/>
          <p:nvPr>
            <p:ph type="body" idx="1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g165c894e308_0_99"/>
          <p:cNvSpPr txBox="1"/>
          <p:nvPr>
            <p:ph type="dt" idx="10"/>
          </p:nvPr>
        </p:nvSpPr>
        <p:spPr>
          <a:xfrm>
            <a:off x="3581400" y="63055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g165c894e308_0_99"/>
          <p:cNvSpPr txBox="1"/>
          <p:nvPr>
            <p:ph type="ftr" idx="11"/>
          </p:nvPr>
        </p:nvSpPr>
        <p:spPr>
          <a:xfrm>
            <a:off x="5715000" y="6305550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g165c894e308_0_99"/>
          <p:cNvSpPr txBox="1"/>
          <p:nvPr>
            <p:ph type="sldNum" idx="12"/>
          </p:nvPr>
        </p:nvSpPr>
        <p:spPr>
          <a:xfrm>
            <a:off x="8613648" y="6305550"/>
            <a:ext cx="457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7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</a:xfrm>
      </p:grpSpPr>
      <p:sp>
        <p:nvSpPr>
          <p:cNvPr id="44" name="Google Shape;44;g165c894e308_0_1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g165c894e308_0_12"/>
          <p:cNvSpPr txBox="1"/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g165c894e308_0_12"/>
          <p:cNvSpPr txBox="1"/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g165c894e308_0_12"/>
          <p:cNvSpPr txBox="1"/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g165c894e308_0_12"/>
          <p:cNvSpPr txBox="1"/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7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</a:xfrm>
      </p:grpSpPr>
      <p:sp>
        <p:nvSpPr>
          <p:cNvPr id="50" name="Google Shape;50;g165c894e308_0_18"/>
          <p:cNvSpPr txBox="1"/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g165c894e308_0_18"/>
          <p:cNvSpPr txBox="1"/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165c894e308_0_18"/>
          <p:cNvSpPr txBox="1"/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7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</a:xfrm>
      </p:grpSpPr>
      <p:sp>
        <p:nvSpPr>
          <p:cNvPr id="54" name="Google Shape;54;g165c894e308_0_22"/>
          <p:cNvSpPr txBox="1"/>
          <p:nvPr>
            <p:ph type="title"/>
          </p:nvPr>
        </p:nvSpPr>
        <p:spPr>
          <a:xfrm>
            <a:off x="963084" y="4406900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000"/>
              <a:buFont typeface="Arial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165c894e308_0_22"/>
          <p:cNvSpPr txBox="1"/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ct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ct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ct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ct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ct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ct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g165c894e308_0_22"/>
          <p:cNvSpPr txBox="1"/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g165c894e308_0_22"/>
          <p:cNvSpPr txBox="1"/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165c894e308_0_22"/>
          <p:cNvSpPr txBox="1"/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7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</a:xfrm>
      </p:grpSpPr>
      <p:sp>
        <p:nvSpPr>
          <p:cNvPr id="60" name="Google Shape;60;g165c894e308_0_2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g165c894e308_0_28"/>
          <p:cNvSpPr txBox="1"/>
          <p:nvPr>
            <p:ph type="body" idx="1"/>
          </p:nvPr>
        </p:nvSpPr>
        <p:spPr>
          <a:xfrm>
            <a:off x="609600" y="1600200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2" name="Google Shape;62;g165c894e308_0_28"/>
          <p:cNvSpPr txBox="1"/>
          <p:nvPr>
            <p:ph type="body" idx="2"/>
          </p:nvPr>
        </p:nvSpPr>
        <p:spPr>
          <a:xfrm>
            <a:off x="6197600" y="1600200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3" name="Google Shape;63;g165c894e308_0_28"/>
          <p:cNvSpPr txBox="1"/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g165c894e308_0_28"/>
          <p:cNvSpPr txBox="1"/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165c894e308_0_28"/>
          <p:cNvSpPr txBox="1"/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0E8C6FB-8438-4344-8BD4-30BD44BEB14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Comparison" type="twoTxTwoObj">
  <p:cSld name="TWO_OBJECTS_WITH_TEXT">
    <p:spTree>
      <p:nvGrpSpPr>
        <p:cNvPr id="66" name="Shape 66"/>
        <p:cNvGrpSpPr/>
        <p:nvPr/>
      </p:nvGrpSpPr>
      <p:grpSpPr>
        <a:xfrm>
          <a:off x="0" y="0"/>
          <a:ext cx="0" cy="0"/>
        </a:xfrm>
      </p:grpSpPr>
      <p:sp>
        <p:nvSpPr>
          <p:cNvPr id="67" name="Google Shape;67;g165c894e308_0_3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165c894e308_0_35"/>
          <p:cNvSpPr txBox="1"/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69" name="Google Shape;69;g165c894e308_0_35"/>
          <p:cNvSpPr txBox="1"/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0" name="Google Shape;70;g165c894e308_0_35"/>
          <p:cNvSpPr txBox="1"/>
          <p:nvPr>
            <p:ph type="body" idx="3"/>
          </p:nvPr>
        </p:nvSpPr>
        <p:spPr>
          <a:xfrm>
            <a:off x="6193367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71" name="Google Shape;71;g165c894e308_0_35"/>
          <p:cNvSpPr txBox="1"/>
          <p:nvPr>
            <p:ph type="body" idx="4"/>
          </p:nvPr>
        </p:nvSpPr>
        <p:spPr>
          <a:xfrm>
            <a:off x="6193367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2" name="Google Shape;72;g165c894e308_0_35"/>
          <p:cNvSpPr txBox="1"/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g165c894e308_0_35"/>
          <p:cNvSpPr txBox="1"/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g165c894e308_0_35"/>
          <p:cNvSpPr txBox="1"/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8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</a:xfrm>
      </p:grpSpPr>
      <p:sp>
        <p:nvSpPr>
          <p:cNvPr id="76" name="Google Shape;76;g165c894e308_0_4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165c894e308_0_44"/>
          <p:cNvSpPr txBox="1"/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g165c894e308_0_44"/>
          <p:cNvSpPr txBox="1"/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g165c894e308_0_44"/>
          <p:cNvSpPr txBox="1"/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8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</a:xfrm>
      </p:grpSpPr>
      <p:sp>
        <p:nvSpPr>
          <p:cNvPr id="81" name="Google Shape;81;g165c894e308_0_49"/>
          <p:cNvSpPr txBox="1"/>
          <p:nvPr>
            <p:ph type="title"/>
          </p:nvPr>
        </p:nvSpPr>
        <p:spPr>
          <a:xfrm>
            <a:off x="609600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g165c894e308_0_49"/>
          <p:cNvSpPr txBox="1"/>
          <p:nvPr>
            <p:ph type="body" idx="1"/>
          </p:nvPr>
        </p:nvSpPr>
        <p:spPr>
          <a:xfrm>
            <a:off x="4766733" y="273050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ct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3" name="Google Shape;83;g165c894e308_0_49"/>
          <p:cNvSpPr txBox="1"/>
          <p:nvPr>
            <p:ph type="body" idx="2"/>
          </p:nvPr>
        </p:nvSpPr>
        <p:spPr>
          <a:xfrm>
            <a:off x="609600" y="1435100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ct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ct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g165c894e308_0_49"/>
          <p:cNvSpPr txBox="1"/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g165c894e308_0_49"/>
          <p:cNvSpPr txBox="1"/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165c894e308_0_49"/>
          <p:cNvSpPr txBox="1"/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8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</a:xfrm>
      </p:grpSpPr>
      <p:sp>
        <p:nvSpPr>
          <p:cNvPr id="88" name="Google Shape;88;g165c894e308_0_56"/>
          <p:cNvSpPr txBox="1"/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165c894e308_0_56"/>
          <p:cNvSpPr/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/>
        </p:txBody>
      </p:sp>
      <p:sp>
        <p:nvSpPr>
          <p:cNvPr id="90" name="Google Shape;90;g165c894e308_0_56"/>
          <p:cNvSpPr txBox="1"/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ct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ct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1" name="Google Shape;91;g165c894e308_0_56"/>
          <p:cNvSpPr txBox="1"/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165c894e308_0_56"/>
          <p:cNvSpPr txBox="1"/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g165c894e308_0_56"/>
          <p:cNvSpPr txBox="1"/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8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</a:xfrm>
      </p:grpSpPr>
      <p:sp>
        <p:nvSpPr>
          <p:cNvPr id="95" name="Google Shape;95;g165c894e308_0_6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165c894e308_0_63"/>
          <p:cNvSpPr txBox="1"/>
          <p:nvPr>
            <p:ph type="body" idx="1"/>
          </p:nvPr>
        </p:nvSpPr>
        <p:spPr>
          <a:xfrm rot="5400000">
            <a:off x="3832950" y="-1623150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g165c894e308_0_63"/>
          <p:cNvSpPr txBox="1"/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165c894e308_0_63"/>
          <p:cNvSpPr txBox="1"/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165c894e308_0_63"/>
          <p:cNvSpPr txBox="1"/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8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</a:xfrm>
      </p:grpSpPr>
      <p:sp>
        <p:nvSpPr>
          <p:cNvPr id="101" name="Google Shape;101;g165c894e308_0_69"/>
          <p:cNvSpPr txBox="1"/>
          <p:nvPr>
            <p:ph type="title"/>
          </p:nvPr>
        </p:nvSpPr>
        <p:spPr>
          <a:xfrm rot="5400000">
            <a:off x="7285050" y="1828788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165c894e308_0_69"/>
          <p:cNvSpPr txBox="1"/>
          <p:nvPr>
            <p:ph type="body" idx="1"/>
          </p:nvPr>
        </p:nvSpPr>
        <p:spPr>
          <a:xfrm rot="5400000">
            <a:off x="1697000" y="-812862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g165c894e308_0_69"/>
          <p:cNvSpPr txBox="1"/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165c894e308_0_69"/>
          <p:cNvSpPr txBox="1"/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165c894e308_0_69"/>
          <p:cNvSpPr txBox="1"/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8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Blank 1">
  <p:cSld name="OBJECT_1">
    <p:spTree>
      <p:nvGrpSpPr>
        <p:cNvPr id="106" name="Shape 106"/>
        <p:cNvGrpSpPr/>
        <p:nvPr/>
      </p:nvGrpSpPr>
      <p:grpSpPr>
        <a:xfrm>
          <a:off x="0" y="0"/>
          <a:ext cx="0" cy="0"/>
        </a:xfrm>
      </p:grpSpPr>
      <p:sp>
        <p:nvSpPr>
          <p:cNvPr id="107" name="Google Shape;107;g165c894e308_0_75"/>
          <p:cNvSpPr txBox="1"/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165c894e308_0_75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165c894e308_0_75"/>
          <p:cNvSpPr txBox="1"/>
          <p:nvPr>
            <p:ph type="sldNum" idx="12"/>
          </p:nvPr>
        </p:nvSpPr>
        <p:spPr>
          <a:xfrm>
            <a:off x="11617452" y="6438909"/>
            <a:ext cx="256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38100" marR="0" lvl="1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38100" marR="0" lvl="2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38100" marR="0" lvl="3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38100" marR="0" lvl="4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38100" marR="0" lvl="5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8100" marR="0" lvl="6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38100" marR="0" lvl="7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38100" marR="0" lvl="8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38100" lvl="0" indent="0" algn="l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8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</a:xfrm>
      </p:grpSpPr>
      <p:sp>
        <p:nvSpPr>
          <p:cNvPr id="12" name="Google Shape;12;g165c894e308_0_6"/>
          <p:cNvSpPr txBox="1"/>
          <p:nvPr>
            <p:ph type="ctrTitle"/>
          </p:nvPr>
        </p:nvSpPr>
        <p:spPr>
          <a:xfrm>
            <a:off x="914400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g165c894e308_0_6"/>
          <p:cNvSpPr txBox="1"/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ct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g165c894e308_0_6"/>
          <p:cNvSpPr txBox="1"/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g165c894e308_0_6"/>
          <p:cNvSpPr txBox="1"/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g165c894e308_0_6"/>
          <p:cNvSpPr txBox="1"/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8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</a:xfrm>
      </p:grpSpPr>
      <p:sp>
        <p:nvSpPr>
          <p:cNvPr id="18" name="Google Shape;18;g165c894e308_0_7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" name="Google Shape;19;g165c894e308_0_79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300"/>
              <a:buChar char="●"/>
              <a:defRPr/>
            </a:lvl1pPr>
            <a:lvl2pPr marL="914400" lvl="1" indent="-29845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Char char="○"/>
              <a:defRPr/>
            </a:lvl2pPr>
            <a:lvl3pPr marL="1371600" lvl="2" indent="-29845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Char char="■"/>
              <a:defRPr/>
            </a:lvl3pPr>
            <a:lvl4pPr marL="1828800" lvl="3" indent="-29845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Char char="●"/>
              <a:defRPr/>
            </a:lvl4pPr>
            <a:lvl5pPr marL="2286000" lvl="4" indent="-29845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Char char="○"/>
              <a:defRPr/>
            </a:lvl5pPr>
            <a:lvl6pPr marL="2743200" lvl="5" indent="-29845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Char char="■"/>
              <a:defRPr/>
            </a:lvl6pPr>
            <a:lvl7pPr marL="3200400" lvl="6" indent="-29845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Char char="●"/>
              <a:defRPr/>
            </a:lvl7pPr>
            <a:lvl8pPr marL="3657600" lvl="7" indent="-29845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Char char="○"/>
              <a:defRPr/>
            </a:lvl8pPr>
            <a:lvl9pPr marL="4114800" lvl="8" indent="-29845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Char char="■"/>
              <a:defRPr/>
            </a:lvl9pPr>
          </a:lstStyle>
          <a:p/>
        </p:txBody>
      </p:sp>
      <p:sp>
        <p:nvSpPr>
          <p:cNvPr id="20" name="Google Shape;20;g165c894e308_0_7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 panose="020f0502020204030204"/>
                <a:cs typeface="Calibri" panose="020f0502020204030204"/>
                <a:sym typeface="Calibri"/>
              </a:defRPr>
            </a:lvl1pPr>
            <a:lvl2pPr marL="0" marR="0" lvl="1" indent="0" algn="r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 panose="020f0502020204030204"/>
                <a:cs typeface="Calibri" panose="020f0502020204030204"/>
                <a:sym typeface="Calibri"/>
              </a:defRPr>
            </a:lvl2pPr>
            <a:lvl3pPr marL="0" marR="0" lvl="2" indent="0" algn="r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 panose="020f0502020204030204"/>
                <a:cs typeface="Calibri" panose="020f0502020204030204"/>
                <a:sym typeface="Calibri"/>
              </a:defRPr>
            </a:lvl3pPr>
            <a:lvl4pPr marL="0" marR="0" lvl="3" indent="0" algn="r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 panose="020f0502020204030204"/>
                <a:cs typeface="Calibri" panose="020f0502020204030204"/>
                <a:sym typeface="Calibri"/>
              </a:defRPr>
            </a:lvl4pPr>
            <a:lvl5pPr marL="0" marR="0" lvl="4" indent="0" algn="r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 panose="020f0502020204030204"/>
                <a:cs typeface="Calibri" panose="020f0502020204030204"/>
                <a:sym typeface="Calibri"/>
              </a:defRPr>
            </a:lvl5pPr>
            <a:lvl6pPr marL="0" marR="0" lvl="5" indent="0" algn="r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 panose="020f0502020204030204"/>
                <a:cs typeface="Calibri" panose="020f0502020204030204"/>
                <a:sym typeface="Calibri"/>
              </a:defRPr>
            </a:lvl6pPr>
            <a:lvl7pPr marL="0" marR="0" lvl="6" indent="0" algn="r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 panose="020f0502020204030204"/>
                <a:cs typeface="Calibri" panose="020f0502020204030204"/>
                <a:sym typeface="Calibri"/>
              </a:defRPr>
            </a:lvl7pPr>
            <a:lvl8pPr marL="0" marR="0" lvl="7" indent="0" algn="r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 panose="020f0502020204030204"/>
                <a:cs typeface="Calibri" panose="020f0502020204030204"/>
                <a:sym typeface="Calibri"/>
              </a:defRPr>
            </a:lvl8pPr>
            <a:lvl9pPr marL="0" marR="0" lvl="8" indent="0" algn="r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 panose="020f0502020204030204"/>
                <a:cs typeface="Calibri" panose="020f0502020204030204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0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8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Content 1">
  <p:cSld name="OBJECT_1_1">
    <p:spTree>
      <p:nvGrpSpPr>
        <p:cNvPr id="21" name="Shape 21"/>
        <p:cNvGrpSpPr/>
        <p:nvPr/>
      </p:nvGrpSpPr>
      <p:grpSpPr>
        <a:xfrm>
          <a:off x="0" y="0"/>
          <a:ext cx="0" cy="0"/>
        </a:xfrm>
      </p:grpSpPr>
      <p:sp>
        <p:nvSpPr>
          <p:cNvPr id="22" name="Google Shape;22;g165c894e308_0_8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165c894e308_0_87"/>
          <p:cNvSpPr txBox="1"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g165c894e308_0_87"/>
          <p:cNvSpPr txBox="1"/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g165c894e308_0_87"/>
          <p:cNvSpPr txBox="1"/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g165c894e308_0_87"/>
          <p:cNvSpPr txBox="1"/>
          <p:nvPr>
            <p:ph type="sldNum" idx="12"/>
          </p:nvPr>
        </p:nvSpPr>
        <p:spPr>
          <a:xfrm>
            <a:off x="8610600" y="6356350"/>
            <a:ext cx="274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B9EE71D-4E32-4E56-BDEC-E7916A5CBC9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Blank 2">
  <p:cSld name="OBJECT_2">
    <p:spTree>
      <p:nvGrpSpPr>
        <p:cNvPr id="27" name="Shape 27"/>
        <p:cNvGrpSpPr/>
        <p:nvPr/>
      </p:nvGrpSpPr>
      <p:grpSpPr>
        <a:xfrm>
          <a:off x="0" y="0"/>
          <a:ext cx="0" cy="0"/>
        </a:xfrm>
      </p:grpSpPr>
      <p:sp>
        <p:nvSpPr>
          <p:cNvPr id="28" name="Google Shape;28;g165c894e308_0_83"/>
          <p:cNvSpPr txBox="1"/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g165c894e308_0_83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g165c894e308_0_83"/>
          <p:cNvSpPr txBox="1"/>
          <p:nvPr>
            <p:ph type="sldNum" idx="12"/>
          </p:nvPr>
        </p:nvSpPr>
        <p:spPr>
          <a:xfrm>
            <a:off x="11617452" y="6438909"/>
            <a:ext cx="256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38100" marR="0" lvl="1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38100" marR="0" lvl="2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38100" marR="0" lvl="3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38100" marR="0" lvl="4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38100" marR="0" lvl="5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8100" marR="0" lvl="6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38100" marR="0" lvl="7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38100" marR="0" lvl="8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38100" lvl="0" indent="0" algn="l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9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Content 2">
  <p:cSld name="Title and Content">
    <p:spTree>
      <p:nvGrpSpPr>
        <p:cNvPr id="31" name="Shape 31"/>
        <p:cNvGrpSpPr/>
        <p:nvPr/>
      </p:nvGrpSpPr>
      <p:grpSpPr>
        <a:xfrm>
          <a:off x="0" y="0"/>
          <a:ext cx="0" cy="0"/>
        </a:xfrm>
      </p:grpSpPr>
      <p:sp>
        <p:nvSpPr>
          <p:cNvPr id="32" name="Google Shape;32;g165c894e308_0_93"/>
          <p:cNvSpPr txBox="1"/>
          <p:nvPr>
            <p:ph type="title"/>
          </p:nvPr>
        </p:nvSpPr>
        <p:spPr>
          <a:xfrm>
            <a:off x="554837" y="205562"/>
            <a:ext cx="2735700" cy="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400"/>
              <a:buNone/>
              <a:defRPr sz="2200" b="1" i="1" u="sng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g165c894e308_0_93"/>
          <p:cNvSpPr txBox="1"/>
          <p:nvPr>
            <p:ph type="body" idx="1"/>
          </p:nvPr>
        </p:nvSpPr>
        <p:spPr>
          <a:xfrm>
            <a:off x="554837" y="2888361"/>
            <a:ext cx="7120800" cy="20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SzPts val="3200"/>
              <a:buNone/>
              <a:defRPr sz="2200" b="0" i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lvl="1" indent="-228600" algn="l">
              <a:lnSpc>
                <a:spcPct val="100000"/>
              </a:lnSpc>
              <a:spcBef>
                <a:spcPts val="560"/>
              </a:spcBef>
              <a:spcAft>
                <a:spcPct val="0"/>
              </a:spcAft>
              <a:buSzPts val="2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SzPts val="2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Pts val="20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Pts val="20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Pts val="20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Pts val="20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65c894e308_0_93"/>
          <p:cNvSpPr txBox="1"/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g165c894e308_0_93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g165c894e308_0_93"/>
          <p:cNvSpPr txBox="1"/>
          <p:nvPr>
            <p:ph type="sldNum" idx="12"/>
          </p:nvPr>
        </p:nvSpPr>
        <p:spPr>
          <a:xfrm>
            <a:off x="11617452" y="6438909"/>
            <a:ext cx="256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38100" marR="0" lvl="1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38100" marR="0" lvl="2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38100" marR="0" lvl="3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38100" marR="0" lvl="4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38100" marR="0" lvl="5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8100" marR="0" lvl="6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38100" marR="0" lvl="7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38100" marR="0" lvl="8" indent="0" algn="l">
              <a:lnSpc>
                <a:spcPct val="11642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38100" lvl="0" indent="0" algn="l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9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Content 2 1">
  <p:cSld name="OBJECT_2_1">
    <p:spTree>
      <p:nvGrpSpPr>
        <p:cNvPr id="37" name="Shape 37"/>
        <p:cNvGrpSpPr/>
        <p:nvPr/>
      </p:nvGrpSpPr>
      <p:grpSpPr>
        <a:xfrm>
          <a:off x="0" y="0"/>
          <a:ext cx="0" cy="0"/>
        </a:xfrm>
      </p:grpSpPr>
      <p:sp>
        <p:nvSpPr>
          <p:cNvPr id="38" name="Google Shape;38;g165c894e308_0_99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g165c894e308_0_99"/>
          <p:cNvSpPr txBox="1"/>
          <p:nvPr>
            <p:ph type="body" idx="1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g165c894e308_0_99"/>
          <p:cNvSpPr txBox="1"/>
          <p:nvPr>
            <p:ph type="dt" idx="10"/>
          </p:nvPr>
        </p:nvSpPr>
        <p:spPr>
          <a:xfrm>
            <a:off x="3581400" y="63055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g165c894e308_0_99"/>
          <p:cNvSpPr txBox="1"/>
          <p:nvPr>
            <p:ph type="ftr" idx="11"/>
          </p:nvPr>
        </p:nvSpPr>
        <p:spPr>
          <a:xfrm>
            <a:off x="5715000" y="6305550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g165c894e308_0_99"/>
          <p:cNvSpPr txBox="1"/>
          <p:nvPr>
            <p:ph type="sldNum" idx="12"/>
          </p:nvPr>
        </p:nvSpPr>
        <p:spPr>
          <a:xfrm>
            <a:off x="8613648" y="6305550"/>
            <a:ext cx="457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9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</a:xfrm>
      </p:grpSpPr>
      <p:sp>
        <p:nvSpPr>
          <p:cNvPr id="44" name="Google Shape;44;g165c894e308_0_1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g165c894e308_0_12"/>
          <p:cNvSpPr txBox="1"/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g165c894e308_0_12"/>
          <p:cNvSpPr txBox="1"/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g165c894e308_0_12"/>
          <p:cNvSpPr txBox="1"/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g165c894e308_0_12"/>
          <p:cNvSpPr txBox="1"/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9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</a:xfrm>
      </p:grpSpPr>
      <p:sp>
        <p:nvSpPr>
          <p:cNvPr id="50" name="Google Shape;50;g165c894e308_0_18"/>
          <p:cNvSpPr txBox="1"/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g165c894e308_0_18"/>
          <p:cNvSpPr txBox="1"/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165c894e308_0_18"/>
          <p:cNvSpPr txBox="1"/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9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</a:xfrm>
      </p:grpSpPr>
      <p:sp>
        <p:nvSpPr>
          <p:cNvPr id="54" name="Google Shape;54;g165c894e308_0_22"/>
          <p:cNvSpPr txBox="1"/>
          <p:nvPr>
            <p:ph type="title"/>
          </p:nvPr>
        </p:nvSpPr>
        <p:spPr>
          <a:xfrm>
            <a:off x="963084" y="4406900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000"/>
              <a:buFont typeface="Arial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165c894e308_0_22"/>
          <p:cNvSpPr txBox="1"/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ct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ct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ct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ct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ct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ct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g165c894e308_0_22"/>
          <p:cNvSpPr txBox="1"/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g165c894e308_0_22"/>
          <p:cNvSpPr txBox="1"/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165c894e308_0_22"/>
          <p:cNvSpPr txBox="1"/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9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</a:xfrm>
      </p:grpSpPr>
      <p:sp>
        <p:nvSpPr>
          <p:cNvPr id="60" name="Google Shape;60;g165c894e308_0_2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g165c894e308_0_28"/>
          <p:cNvSpPr txBox="1"/>
          <p:nvPr>
            <p:ph type="body" idx="1"/>
          </p:nvPr>
        </p:nvSpPr>
        <p:spPr>
          <a:xfrm>
            <a:off x="609600" y="1600200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2" name="Google Shape;62;g165c894e308_0_28"/>
          <p:cNvSpPr txBox="1"/>
          <p:nvPr>
            <p:ph type="body" idx="2"/>
          </p:nvPr>
        </p:nvSpPr>
        <p:spPr>
          <a:xfrm>
            <a:off x="6197600" y="1600200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3" name="Google Shape;63;g165c894e308_0_28"/>
          <p:cNvSpPr txBox="1"/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g165c894e308_0_28"/>
          <p:cNvSpPr txBox="1"/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165c894e308_0_28"/>
          <p:cNvSpPr txBox="1"/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9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Comparison" type="twoTxTwoObj">
  <p:cSld name="TWO_OBJECTS_WITH_TEXT">
    <p:spTree>
      <p:nvGrpSpPr>
        <p:cNvPr id="66" name="Shape 66"/>
        <p:cNvGrpSpPr/>
        <p:nvPr/>
      </p:nvGrpSpPr>
      <p:grpSpPr>
        <a:xfrm>
          <a:off x="0" y="0"/>
          <a:ext cx="0" cy="0"/>
        </a:xfrm>
      </p:grpSpPr>
      <p:sp>
        <p:nvSpPr>
          <p:cNvPr id="67" name="Google Shape;67;g165c894e308_0_3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165c894e308_0_35"/>
          <p:cNvSpPr txBox="1"/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69" name="Google Shape;69;g165c894e308_0_35"/>
          <p:cNvSpPr txBox="1"/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0" name="Google Shape;70;g165c894e308_0_35"/>
          <p:cNvSpPr txBox="1"/>
          <p:nvPr>
            <p:ph type="body" idx="3"/>
          </p:nvPr>
        </p:nvSpPr>
        <p:spPr>
          <a:xfrm>
            <a:off x="6193367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71" name="Google Shape;71;g165c894e308_0_35"/>
          <p:cNvSpPr txBox="1"/>
          <p:nvPr>
            <p:ph type="body" idx="4"/>
          </p:nvPr>
        </p:nvSpPr>
        <p:spPr>
          <a:xfrm>
            <a:off x="6193367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2" name="Google Shape;72;g165c894e308_0_35"/>
          <p:cNvSpPr txBox="1"/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g165c894e308_0_35"/>
          <p:cNvSpPr txBox="1"/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g165c894e308_0_35"/>
          <p:cNvSpPr txBox="1"/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9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</a:xfrm>
      </p:grpSpPr>
      <p:sp>
        <p:nvSpPr>
          <p:cNvPr id="76" name="Google Shape;76;g165c894e308_0_4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165c894e308_0_44"/>
          <p:cNvSpPr txBox="1"/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g165c894e308_0_44"/>
          <p:cNvSpPr txBox="1"/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g165c894e308_0_44"/>
          <p:cNvSpPr txBox="1"/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9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</a:xfrm>
      </p:grpSpPr>
      <p:sp>
        <p:nvSpPr>
          <p:cNvPr id="81" name="Google Shape;81;g165c894e308_0_49"/>
          <p:cNvSpPr txBox="1"/>
          <p:nvPr>
            <p:ph type="title"/>
          </p:nvPr>
        </p:nvSpPr>
        <p:spPr>
          <a:xfrm>
            <a:off x="609600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g165c894e308_0_49"/>
          <p:cNvSpPr txBox="1"/>
          <p:nvPr>
            <p:ph type="body" idx="1"/>
          </p:nvPr>
        </p:nvSpPr>
        <p:spPr>
          <a:xfrm>
            <a:off x="4766733" y="273050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ct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3" name="Google Shape;83;g165c894e308_0_49"/>
          <p:cNvSpPr txBox="1"/>
          <p:nvPr>
            <p:ph type="body" idx="2"/>
          </p:nvPr>
        </p:nvSpPr>
        <p:spPr>
          <a:xfrm>
            <a:off x="609600" y="1435100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ct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ct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g165c894e308_0_49"/>
          <p:cNvSpPr txBox="1"/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g165c894e308_0_49"/>
          <p:cNvSpPr txBox="1"/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165c894e308_0_49"/>
          <p:cNvSpPr txBox="1"/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slideLayout" Target="../slideLayouts/slideLayout23.xml" /><Relationship Id="rId13" Type="http://schemas.openxmlformats.org/officeDocument/2006/relationships/slideLayout" Target="../slideLayouts/slideLayout24.xml" /><Relationship Id="rId14" Type="http://schemas.openxmlformats.org/officeDocument/2006/relationships/image" Target="../media/image1.jpeg" /><Relationship Id="rId15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 /><Relationship Id="rId10" Type="http://schemas.openxmlformats.org/officeDocument/2006/relationships/slideLayout" Target="../slideLayouts/slideLayout34.xml" /><Relationship Id="rId11" Type="http://schemas.openxmlformats.org/officeDocument/2006/relationships/slideLayout" Target="../slideLayouts/slideLayout35.xml" /><Relationship Id="rId12" Type="http://schemas.openxmlformats.org/officeDocument/2006/relationships/slideLayout" Target="../slideLayouts/slideLayout36.xml" /><Relationship Id="rId13" Type="http://schemas.openxmlformats.org/officeDocument/2006/relationships/slideLayout" Target="../slideLayouts/slideLayout37.xml" /><Relationship Id="rId14" Type="http://schemas.openxmlformats.org/officeDocument/2006/relationships/image" Target="../media/image1.jpeg" /><Relationship Id="rId15" Type="http://schemas.openxmlformats.org/officeDocument/2006/relationships/theme" Target="../theme/theme3.xml" /><Relationship Id="rId2" Type="http://schemas.openxmlformats.org/officeDocument/2006/relationships/slideLayout" Target="../slideLayouts/slideLayout26.xml" /><Relationship Id="rId3" Type="http://schemas.openxmlformats.org/officeDocument/2006/relationships/slideLayout" Target="../slideLayouts/slideLayout27.xml" /><Relationship Id="rId4" Type="http://schemas.openxmlformats.org/officeDocument/2006/relationships/slideLayout" Target="../slideLayouts/slideLayout28.xml" /><Relationship Id="rId5" Type="http://schemas.openxmlformats.org/officeDocument/2006/relationships/slideLayout" Target="../slideLayouts/slideLayout29.xml" /><Relationship Id="rId6" Type="http://schemas.openxmlformats.org/officeDocument/2006/relationships/slideLayout" Target="../slideLayouts/slideLayout30.xml" /><Relationship Id="rId7" Type="http://schemas.openxmlformats.org/officeDocument/2006/relationships/slideLayout" Target="../slideLayouts/slideLayout31.xml" /><Relationship Id="rId8" Type="http://schemas.openxmlformats.org/officeDocument/2006/relationships/slideLayout" Target="../slideLayouts/slideLayout32.xml" /><Relationship Id="rId9" Type="http://schemas.openxmlformats.org/officeDocument/2006/relationships/slideLayout" Target="../slideLayouts/slideLayout33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10" Type="http://schemas.openxmlformats.org/officeDocument/2006/relationships/slideLayout" Target="../slideLayouts/slideLayout47.xml" /><Relationship Id="rId11" Type="http://schemas.openxmlformats.org/officeDocument/2006/relationships/slideLayout" Target="../slideLayouts/slideLayout48.xml" /><Relationship Id="rId12" Type="http://schemas.openxmlformats.org/officeDocument/2006/relationships/theme" Target="../theme/theme4.xml" /><Relationship Id="rId2" Type="http://schemas.openxmlformats.org/officeDocument/2006/relationships/slideLayout" Target="../slideLayouts/slideLayout39.xml" /><Relationship Id="rId3" Type="http://schemas.openxmlformats.org/officeDocument/2006/relationships/slideLayout" Target="../slideLayouts/slideLayout40.xml" /><Relationship Id="rId4" Type="http://schemas.openxmlformats.org/officeDocument/2006/relationships/slideLayout" Target="../slideLayouts/slideLayout41.xml" /><Relationship Id="rId5" Type="http://schemas.openxmlformats.org/officeDocument/2006/relationships/slideLayout" Target="../slideLayouts/slideLayout42.xml" /><Relationship Id="rId6" Type="http://schemas.openxmlformats.org/officeDocument/2006/relationships/slideLayout" Target="../slideLayouts/slideLayout43.xml" /><Relationship Id="rId7" Type="http://schemas.openxmlformats.org/officeDocument/2006/relationships/slideLayout" Target="../slideLayouts/slideLayout44.xml" /><Relationship Id="rId8" Type="http://schemas.openxmlformats.org/officeDocument/2006/relationships/slideLayout" Target="../slideLayouts/slideLayout45.xml" /><Relationship Id="rId9" Type="http://schemas.openxmlformats.org/officeDocument/2006/relationships/slideLayout" Target="../slideLayouts/slideLayout46.xml" /></Relationships>
</file>

<file path=ppt/slideMasters/_rels/slideMaster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 /><Relationship Id="rId10" Type="http://schemas.openxmlformats.org/officeDocument/2006/relationships/slideLayout" Target="../slideLayouts/slideLayout58.xml" /><Relationship Id="rId11" Type="http://schemas.openxmlformats.org/officeDocument/2006/relationships/slideLayout" Target="../slideLayouts/slideLayout59.xml" /><Relationship Id="rId12" Type="http://schemas.openxmlformats.org/officeDocument/2006/relationships/theme" Target="../theme/theme5.xml" /><Relationship Id="rId2" Type="http://schemas.openxmlformats.org/officeDocument/2006/relationships/slideLayout" Target="../slideLayouts/slideLayout50.xml" /><Relationship Id="rId3" Type="http://schemas.openxmlformats.org/officeDocument/2006/relationships/slideLayout" Target="../slideLayouts/slideLayout51.xml" /><Relationship Id="rId4" Type="http://schemas.openxmlformats.org/officeDocument/2006/relationships/slideLayout" Target="../slideLayouts/slideLayout52.xml" /><Relationship Id="rId5" Type="http://schemas.openxmlformats.org/officeDocument/2006/relationships/slideLayout" Target="../slideLayouts/slideLayout53.xml" /><Relationship Id="rId6" Type="http://schemas.openxmlformats.org/officeDocument/2006/relationships/slideLayout" Target="../slideLayouts/slideLayout54.xml" /><Relationship Id="rId7" Type="http://schemas.openxmlformats.org/officeDocument/2006/relationships/slideLayout" Target="../slideLayouts/slideLayout55.xml" /><Relationship Id="rId8" Type="http://schemas.openxmlformats.org/officeDocument/2006/relationships/slideLayout" Target="../slideLayouts/slideLayout56.xml" /><Relationship Id="rId9" Type="http://schemas.openxmlformats.org/officeDocument/2006/relationships/slideLayout" Target="../slideLayouts/slideLayout57.xml" /></Relationships>
</file>

<file path=ppt/slideMasters/_rels/slideMaster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0.xml" /><Relationship Id="rId2" Type="http://schemas.openxmlformats.org/officeDocument/2006/relationships/slideLayout" Target="../slideLayouts/slideLayout61.xml" /><Relationship Id="rId3" Type="http://schemas.openxmlformats.org/officeDocument/2006/relationships/slideLayout" Target="../slideLayouts/slideLayout62.xml" /><Relationship Id="rId4" Type="http://schemas.openxmlformats.org/officeDocument/2006/relationships/slideLayout" Target="../slideLayouts/slideLayout63.xml" /><Relationship Id="rId5" Type="http://schemas.openxmlformats.org/officeDocument/2006/relationships/slideLayout" Target="../slideLayouts/slideLayout64.xml" /><Relationship Id="rId6" Type="http://schemas.openxmlformats.org/officeDocument/2006/relationships/image" Target="../media/image2.png" /><Relationship Id="rId7" Type="http://schemas.openxmlformats.org/officeDocument/2006/relationships/theme" Target="../theme/theme6.xml" /></Relationships>
</file>

<file path=ppt/slideMasters/_rels/slideMaster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5.xml" /><Relationship Id="rId2" Type="http://schemas.openxmlformats.org/officeDocument/2006/relationships/slideLayout" Target="../slideLayouts/slideLayout66.xml" /><Relationship Id="rId3" Type="http://schemas.openxmlformats.org/officeDocument/2006/relationships/slideLayout" Target="../slideLayouts/slideLayout67.xml" /><Relationship Id="rId4" Type="http://schemas.openxmlformats.org/officeDocument/2006/relationships/slideLayout" Target="../slideLayouts/slideLayout68.xml" /><Relationship Id="rId5" Type="http://schemas.openxmlformats.org/officeDocument/2006/relationships/slideLayout" Target="../slideLayouts/slideLayout69.xml" /><Relationship Id="rId6" Type="http://schemas.openxmlformats.org/officeDocument/2006/relationships/image" Target="../media/image2.png" /><Relationship Id="rId7" Type="http://schemas.openxmlformats.org/officeDocument/2006/relationships/theme" Target="../theme/theme7.xml" /></Relationships>
</file>

<file path=ppt/slideMasters/_rels/slideMaster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0.xml" /><Relationship Id="rId10" Type="http://schemas.openxmlformats.org/officeDocument/2006/relationships/slideLayout" Target="../slideLayouts/slideLayout79.xml" /><Relationship Id="rId11" Type="http://schemas.openxmlformats.org/officeDocument/2006/relationships/slideLayout" Target="../slideLayouts/slideLayout80.xml" /><Relationship Id="rId12" Type="http://schemas.openxmlformats.org/officeDocument/2006/relationships/slideLayout" Target="../slideLayouts/slideLayout81.xml" /><Relationship Id="rId13" Type="http://schemas.openxmlformats.org/officeDocument/2006/relationships/slideLayout" Target="../slideLayouts/slideLayout82.xml" /><Relationship Id="rId14" Type="http://schemas.openxmlformats.org/officeDocument/2006/relationships/slideLayout" Target="../slideLayouts/slideLayout83.xml" /><Relationship Id="rId15" Type="http://schemas.openxmlformats.org/officeDocument/2006/relationships/slideLayout" Target="../slideLayouts/slideLayout84.xml" /><Relationship Id="rId16" Type="http://schemas.openxmlformats.org/officeDocument/2006/relationships/slideLayout" Target="../slideLayouts/slideLayout85.xml" /><Relationship Id="rId17" Type="http://schemas.openxmlformats.org/officeDocument/2006/relationships/slideLayout" Target="../slideLayouts/slideLayout86.xml" /><Relationship Id="rId18" Type="http://schemas.openxmlformats.org/officeDocument/2006/relationships/image" Target="../media/image1.jpeg" /><Relationship Id="rId19" Type="http://schemas.openxmlformats.org/officeDocument/2006/relationships/theme" Target="../theme/theme8.xml" /><Relationship Id="rId2" Type="http://schemas.openxmlformats.org/officeDocument/2006/relationships/slideLayout" Target="../slideLayouts/slideLayout71.xml" /><Relationship Id="rId3" Type="http://schemas.openxmlformats.org/officeDocument/2006/relationships/slideLayout" Target="../slideLayouts/slideLayout72.xml" /><Relationship Id="rId4" Type="http://schemas.openxmlformats.org/officeDocument/2006/relationships/slideLayout" Target="../slideLayouts/slideLayout73.xml" /><Relationship Id="rId5" Type="http://schemas.openxmlformats.org/officeDocument/2006/relationships/slideLayout" Target="../slideLayouts/slideLayout74.xml" /><Relationship Id="rId6" Type="http://schemas.openxmlformats.org/officeDocument/2006/relationships/slideLayout" Target="../slideLayouts/slideLayout75.xml" /><Relationship Id="rId7" Type="http://schemas.openxmlformats.org/officeDocument/2006/relationships/slideLayout" Target="../slideLayouts/slideLayout76.xml" /><Relationship Id="rId8" Type="http://schemas.openxmlformats.org/officeDocument/2006/relationships/slideLayout" Target="../slideLayouts/slideLayout77.xml" /><Relationship Id="rId9" Type="http://schemas.openxmlformats.org/officeDocument/2006/relationships/slideLayout" Target="../slideLayouts/slideLayout78.xml" /></Relationships>
</file>

<file path=ppt/slideMasters/_rels/slideMaster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Relationship Id="rId10" Type="http://schemas.openxmlformats.org/officeDocument/2006/relationships/slideLayout" Target="../slideLayouts/slideLayout96.xml" /><Relationship Id="rId11" Type="http://schemas.openxmlformats.org/officeDocument/2006/relationships/slideLayout" Target="../slideLayouts/slideLayout97.xml" /><Relationship Id="rId12" Type="http://schemas.openxmlformats.org/officeDocument/2006/relationships/slideLayout" Target="../slideLayouts/slideLayout98.xml" /><Relationship Id="rId13" Type="http://schemas.openxmlformats.org/officeDocument/2006/relationships/slideLayout" Target="../slideLayouts/slideLayout99.xml" /><Relationship Id="rId14" Type="http://schemas.openxmlformats.org/officeDocument/2006/relationships/slideLayout" Target="../slideLayouts/slideLayout100.xml" /><Relationship Id="rId15" Type="http://schemas.openxmlformats.org/officeDocument/2006/relationships/slideLayout" Target="../slideLayouts/slideLayout101.xml" /><Relationship Id="rId16" Type="http://schemas.openxmlformats.org/officeDocument/2006/relationships/slideLayout" Target="../slideLayouts/slideLayout102.xml" /><Relationship Id="rId17" Type="http://schemas.openxmlformats.org/officeDocument/2006/relationships/slideLayout" Target="../slideLayouts/slideLayout103.xml" /><Relationship Id="rId18" Type="http://schemas.openxmlformats.org/officeDocument/2006/relationships/image" Target="../media/image1.jpeg" /><Relationship Id="rId19" Type="http://schemas.openxmlformats.org/officeDocument/2006/relationships/theme" Target="../theme/theme9.xml" /><Relationship Id="rId2" Type="http://schemas.openxmlformats.org/officeDocument/2006/relationships/slideLayout" Target="../slideLayouts/slideLayout88.xml" /><Relationship Id="rId3" Type="http://schemas.openxmlformats.org/officeDocument/2006/relationships/slideLayout" Target="../slideLayouts/slideLayout89.xml" /><Relationship Id="rId4" Type="http://schemas.openxmlformats.org/officeDocument/2006/relationships/slideLayout" Target="../slideLayouts/slideLayout90.xml" /><Relationship Id="rId5" Type="http://schemas.openxmlformats.org/officeDocument/2006/relationships/slideLayout" Target="../slideLayouts/slideLayout91.xml" /><Relationship Id="rId6" Type="http://schemas.openxmlformats.org/officeDocument/2006/relationships/slideLayout" Target="../slideLayouts/slideLayout92.xml" /><Relationship Id="rId7" Type="http://schemas.openxmlformats.org/officeDocument/2006/relationships/slideLayout" Target="../slideLayouts/slideLayout93.xml" /><Relationship Id="rId8" Type="http://schemas.openxmlformats.org/officeDocument/2006/relationships/slideLayout" Target="../slideLayouts/slideLayout94.xml" /><Relationship Id="rId9" Type="http://schemas.openxmlformats.org/officeDocument/2006/relationships/slideLayout" Target="../slideLayouts/slideLayout95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</a:xfrm>
      </p:grpSpPr>
      <p:sp>
        <p:nvSpPr>
          <p:cNvPr id="6" name="Google Shape;6;g165abf44817_0_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g165abf44817_0_5"/>
          <p:cNvSpPr txBox="1"/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165abf44817_0_5"/>
          <p:cNvSpPr txBox="1"/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g165abf44817_0_5"/>
          <p:cNvSpPr txBox="1"/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g165abf44817_0_5"/>
          <p:cNvSpPr txBox="1"/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ransition/>
  <p:timing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</a:xfrm>
      </p:grpSpPr>
      <p:sp>
        <p:nvSpPr>
          <p:cNvPr id="6" name="Google Shape;6;g165abf44817_0_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g165abf44817_0_5"/>
          <p:cNvSpPr txBox="1"/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165abf44817_0_5"/>
          <p:cNvSpPr txBox="1"/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g165abf44817_0_5"/>
          <p:cNvSpPr txBox="1"/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g165abf44817_0_5"/>
          <p:cNvSpPr txBox="1"/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ransition/>
  <p:timing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453AF7-B611-4FD3-B0D4-D5F09A22275B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6E5411-B88D-4BB1-8B79-A01B68AE0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9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453AF7-B611-4FD3-B0D4-D5F09A22275B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6E5411-B88D-4BB1-8B79-A01B68AE0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9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6" name="bg object 16"/>
          <p:cNvSpPr/>
          <p:nvPr/>
        </p:nvSpPr>
        <p:spPr>
          <a:xfrm>
            <a:off x="220141" y="6437528"/>
            <a:ext cx="11769090" cy="220345"/>
          </a:xfrm>
          <a:custGeom>
            <a:rect l="l" t="t" r="r" b="b"/>
            <a:pathLst>
              <a:path w="11769090" h="220345">
                <a:moveTo>
                  <a:pt x="11768709" y="0"/>
                </a:moveTo>
                <a:lnTo>
                  <a:pt x="0" y="0"/>
                </a:lnTo>
                <a:lnTo>
                  <a:pt x="0" y="220167"/>
                </a:lnTo>
                <a:lnTo>
                  <a:pt x="11768709" y="220167"/>
                </a:lnTo>
                <a:lnTo>
                  <a:pt x="11768709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20141" y="6437528"/>
            <a:ext cx="11769090" cy="220345"/>
          </a:xfrm>
          <a:custGeom>
            <a:rect l="l" t="t" r="r" b="b"/>
            <a:pathLst>
              <a:path w="11769090" h="220345">
                <a:moveTo>
                  <a:pt x="0" y="220167"/>
                </a:moveTo>
                <a:lnTo>
                  <a:pt x="11768709" y="220167"/>
                </a:lnTo>
                <a:lnTo>
                  <a:pt x="11768709" y="0"/>
                </a:lnTo>
                <a:lnTo>
                  <a:pt x="0" y="0"/>
                </a:lnTo>
                <a:lnTo>
                  <a:pt x="0" y="220167"/>
                </a:lnTo>
                <a:close/>
              </a:path>
            </a:pathLst>
          </a:custGeom>
          <a:ln w="12700">
            <a:solidFill>
              <a:srgbClr val="507D31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6486" y="81279"/>
            <a:ext cx="11984355" cy="6709409"/>
          </a:xfrm>
          <a:custGeom>
            <a:rect l="l" t="t" r="r" b="b"/>
            <a:pathLst>
              <a:path w="11984355" h="6709409">
                <a:moveTo>
                  <a:pt x="11936387" y="46990"/>
                </a:moveTo>
                <a:lnTo>
                  <a:pt x="11926862" y="46990"/>
                </a:lnTo>
                <a:lnTo>
                  <a:pt x="11926862" y="57150"/>
                </a:lnTo>
                <a:lnTo>
                  <a:pt x="11926862" y="6652260"/>
                </a:lnTo>
                <a:lnTo>
                  <a:pt x="57150" y="6652260"/>
                </a:lnTo>
                <a:lnTo>
                  <a:pt x="57150" y="57150"/>
                </a:lnTo>
                <a:lnTo>
                  <a:pt x="11926862" y="57150"/>
                </a:lnTo>
                <a:lnTo>
                  <a:pt x="11926862" y="46990"/>
                </a:lnTo>
                <a:lnTo>
                  <a:pt x="47625" y="46990"/>
                </a:lnTo>
                <a:lnTo>
                  <a:pt x="47625" y="57150"/>
                </a:lnTo>
                <a:lnTo>
                  <a:pt x="47625" y="6652260"/>
                </a:lnTo>
                <a:lnTo>
                  <a:pt x="47625" y="6662420"/>
                </a:lnTo>
                <a:lnTo>
                  <a:pt x="11936387" y="6662420"/>
                </a:lnTo>
                <a:lnTo>
                  <a:pt x="11936387" y="6652565"/>
                </a:lnTo>
                <a:lnTo>
                  <a:pt x="11936387" y="6652260"/>
                </a:lnTo>
                <a:lnTo>
                  <a:pt x="11936387" y="57150"/>
                </a:lnTo>
                <a:lnTo>
                  <a:pt x="11936387" y="56515"/>
                </a:lnTo>
                <a:lnTo>
                  <a:pt x="11936387" y="46990"/>
                </a:lnTo>
                <a:close/>
              </a:path>
              <a:path w="11984355" h="6709409">
                <a:moveTo>
                  <a:pt x="11964962" y="19050"/>
                </a:moveTo>
                <a:lnTo>
                  <a:pt x="11945912" y="19050"/>
                </a:lnTo>
                <a:lnTo>
                  <a:pt x="11945912" y="38100"/>
                </a:lnTo>
                <a:lnTo>
                  <a:pt x="11945912" y="6671310"/>
                </a:lnTo>
                <a:lnTo>
                  <a:pt x="38100" y="6671310"/>
                </a:lnTo>
                <a:lnTo>
                  <a:pt x="38100" y="38100"/>
                </a:lnTo>
                <a:lnTo>
                  <a:pt x="11945912" y="38100"/>
                </a:lnTo>
                <a:lnTo>
                  <a:pt x="11945912" y="19050"/>
                </a:lnTo>
                <a:lnTo>
                  <a:pt x="19050" y="19050"/>
                </a:lnTo>
                <a:lnTo>
                  <a:pt x="19050" y="38100"/>
                </a:lnTo>
                <a:lnTo>
                  <a:pt x="19050" y="6671310"/>
                </a:lnTo>
                <a:lnTo>
                  <a:pt x="19050" y="6690360"/>
                </a:lnTo>
                <a:lnTo>
                  <a:pt x="11964962" y="6690360"/>
                </a:lnTo>
                <a:lnTo>
                  <a:pt x="11964962" y="6671615"/>
                </a:lnTo>
                <a:lnTo>
                  <a:pt x="11964962" y="6671310"/>
                </a:lnTo>
                <a:lnTo>
                  <a:pt x="11964962" y="38100"/>
                </a:lnTo>
                <a:lnTo>
                  <a:pt x="11964962" y="37465"/>
                </a:lnTo>
                <a:lnTo>
                  <a:pt x="11964962" y="19050"/>
                </a:lnTo>
                <a:close/>
              </a:path>
              <a:path w="11984355" h="6709409">
                <a:moveTo>
                  <a:pt x="11984012" y="0"/>
                </a:moveTo>
                <a:lnTo>
                  <a:pt x="0" y="0"/>
                </a:lnTo>
                <a:lnTo>
                  <a:pt x="0" y="8890"/>
                </a:lnTo>
                <a:lnTo>
                  <a:pt x="0" y="6700520"/>
                </a:lnTo>
                <a:lnTo>
                  <a:pt x="0" y="6709410"/>
                </a:lnTo>
                <a:lnTo>
                  <a:pt x="11984012" y="6709410"/>
                </a:lnTo>
                <a:lnTo>
                  <a:pt x="11984012" y="6700520"/>
                </a:lnTo>
                <a:lnTo>
                  <a:pt x="9525" y="6700520"/>
                </a:lnTo>
                <a:lnTo>
                  <a:pt x="9525" y="8890"/>
                </a:lnTo>
                <a:lnTo>
                  <a:pt x="11974487" y="8890"/>
                </a:lnTo>
                <a:lnTo>
                  <a:pt x="11974487" y="6700190"/>
                </a:lnTo>
                <a:lnTo>
                  <a:pt x="11984012" y="6700190"/>
                </a:lnTo>
                <a:lnTo>
                  <a:pt x="11984012" y="8890"/>
                </a:lnTo>
                <a:lnTo>
                  <a:pt x="119840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6"/>
          <a:stretch>
            <a:fillRect/>
          </a:stretch>
        </p:blipFill>
        <p:spPr>
          <a:xfrm>
            <a:off x="245541" y="201447"/>
            <a:ext cx="706958" cy="5605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4837" y="205562"/>
            <a:ext cx="2735579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1" u="heavy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4837" y="2888361"/>
            <a:ext cx="7120890" cy="2037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17452" y="6438909"/>
            <a:ext cx="25654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/>
              <a:pPr marL="38100">
                <a:lnSpc>
                  <a:spcPts val="163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6" name="bg object 16"/>
          <p:cNvSpPr/>
          <p:nvPr/>
        </p:nvSpPr>
        <p:spPr>
          <a:xfrm>
            <a:off x="220141" y="6437528"/>
            <a:ext cx="11769090" cy="220345"/>
          </a:xfrm>
          <a:custGeom>
            <a:rect l="l" t="t" r="r" b="b"/>
            <a:pathLst>
              <a:path w="11769090" h="220345">
                <a:moveTo>
                  <a:pt x="11768709" y="0"/>
                </a:moveTo>
                <a:lnTo>
                  <a:pt x="0" y="0"/>
                </a:lnTo>
                <a:lnTo>
                  <a:pt x="0" y="220167"/>
                </a:lnTo>
                <a:lnTo>
                  <a:pt x="11768709" y="220167"/>
                </a:lnTo>
                <a:lnTo>
                  <a:pt x="11768709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20141" y="6437528"/>
            <a:ext cx="11769090" cy="220345"/>
          </a:xfrm>
          <a:custGeom>
            <a:rect l="l" t="t" r="r" b="b"/>
            <a:pathLst>
              <a:path w="11769090" h="220345">
                <a:moveTo>
                  <a:pt x="0" y="220167"/>
                </a:moveTo>
                <a:lnTo>
                  <a:pt x="11768709" y="220167"/>
                </a:lnTo>
                <a:lnTo>
                  <a:pt x="11768709" y="0"/>
                </a:lnTo>
                <a:lnTo>
                  <a:pt x="0" y="0"/>
                </a:lnTo>
                <a:lnTo>
                  <a:pt x="0" y="220167"/>
                </a:lnTo>
                <a:close/>
              </a:path>
            </a:pathLst>
          </a:custGeom>
          <a:ln w="12700">
            <a:solidFill>
              <a:srgbClr val="507D31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6486" y="81279"/>
            <a:ext cx="11984355" cy="6709409"/>
          </a:xfrm>
          <a:custGeom>
            <a:rect l="l" t="t" r="r" b="b"/>
            <a:pathLst>
              <a:path w="11984355" h="6709409">
                <a:moveTo>
                  <a:pt x="11936387" y="46990"/>
                </a:moveTo>
                <a:lnTo>
                  <a:pt x="11926862" y="46990"/>
                </a:lnTo>
                <a:lnTo>
                  <a:pt x="11926862" y="57150"/>
                </a:lnTo>
                <a:lnTo>
                  <a:pt x="11926862" y="6652260"/>
                </a:lnTo>
                <a:lnTo>
                  <a:pt x="57150" y="6652260"/>
                </a:lnTo>
                <a:lnTo>
                  <a:pt x="57150" y="57150"/>
                </a:lnTo>
                <a:lnTo>
                  <a:pt x="11926862" y="57150"/>
                </a:lnTo>
                <a:lnTo>
                  <a:pt x="11926862" y="46990"/>
                </a:lnTo>
                <a:lnTo>
                  <a:pt x="47625" y="46990"/>
                </a:lnTo>
                <a:lnTo>
                  <a:pt x="47625" y="57150"/>
                </a:lnTo>
                <a:lnTo>
                  <a:pt x="47625" y="6652260"/>
                </a:lnTo>
                <a:lnTo>
                  <a:pt x="47625" y="6662420"/>
                </a:lnTo>
                <a:lnTo>
                  <a:pt x="11936387" y="6662420"/>
                </a:lnTo>
                <a:lnTo>
                  <a:pt x="11936387" y="6652565"/>
                </a:lnTo>
                <a:lnTo>
                  <a:pt x="11936387" y="6652260"/>
                </a:lnTo>
                <a:lnTo>
                  <a:pt x="11936387" y="57150"/>
                </a:lnTo>
                <a:lnTo>
                  <a:pt x="11936387" y="56515"/>
                </a:lnTo>
                <a:lnTo>
                  <a:pt x="11936387" y="46990"/>
                </a:lnTo>
                <a:close/>
              </a:path>
              <a:path w="11984355" h="6709409">
                <a:moveTo>
                  <a:pt x="11964962" y="19050"/>
                </a:moveTo>
                <a:lnTo>
                  <a:pt x="11945912" y="19050"/>
                </a:lnTo>
                <a:lnTo>
                  <a:pt x="11945912" y="38100"/>
                </a:lnTo>
                <a:lnTo>
                  <a:pt x="11945912" y="6671310"/>
                </a:lnTo>
                <a:lnTo>
                  <a:pt x="38100" y="6671310"/>
                </a:lnTo>
                <a:lnTo>
                  <a:pt x="38100" y="38100"/>
                </a:lnTo>
                <a:lnTo>
                  <a:pt x="11945912" y="38100"/>
                </a:lnTo>
                <a:lnTo>
                  <a:pt x="11945912" y="19050"/>
                </a:lnTo>
                <a:lnTo>
                  <a:pt x="19050" y="19050"/>
                </a:lnTo>
                <a:lnTo>
                  <a:pt x="19050" y="38100"/>
                </a:lnTo>
                <a:lnTo>
                  <a:pt x="19050" y="6671310"/>
                </a:lnTo>
                <a:lnTo>
                  <a:pt x="19050" y="6690360"/>
                </a:lnTo>
                <a:lnTo>
                  <a:pt x="11964962" y="6690360"/>
                </a:lnTo>
                <a:lnTo>
                  <a:pt x="11964962" y="6671615"/>
                </a:lnTo>
                <a:lnTo>
                  <a:pt x="11964962" y="6671310"/>
                </a:lnTo>
                <a:lnTo>
                  <a:pt x="11964962" y="38100"/>
                </a:lnTo>
                <a:lnTo>
                  <a:pt x="11964962" y="37465"/>
                </a:lnTo>
                <a:lnTo>
                  <a:pt x="11964962" y="19050"/>
                </a:lnTo>
                <a:close/>
              </a:path>
              <a:path w="11984355" h="6709409">
                <a:moveTo>
                  <a:pt x="11984012" y="0"/>
                </a:moveTo>
                <a:lnTo>
                  <a:pt x="0" y="0"/>
                </a:lnTo>
                <a:lnTo>
                  <a:pt x="0" y="8890"/>
                </a:lnTo>
                <a:lnTo>
                  <a:pt x="0" y="6700520"/>
                </a:lnTo>
                <a:lnTo>
                  <a:pt x="0" y="6709410"/>
                </a:lnTo>
                <a:lnTo>
                  <a:pt x="11984012" y="6709410"/>
                </a:lnTo>
                <a:lnTo>
                  <a:pt x="11984012" y="6700520"/>
                </a:lnTo>
                <a:lnTo>
                  <a:pt x="9525" y="6700520"/>
                </a:lnTo>
                <a:lnTo>
                  <a:pt x="9525" y="8890"/>
                </a:lnTo>
                <a:lnTo>
                  <a:pt x="11974487" y="8890"/>
                </a:lnTo>
                <a:lnTo>
                  <a:pt x="11974487" y="6700190"/>
                </a:lnTo>
                <a:lnTo>
                  <a:pt x="11984012" y="6700190"/>
                </a:lnTo>
                <a:lnTo>
                  <a:pt x="11984012" y="8890"/>
                </a:lnTo>
                <a:lnTo>
                  <a:pt x="119840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6"/>
          <a:stretch>
            <a:fillRect/>
          </a:stretch>
        </p:blipFill>
        <p:spPr>
          <a:xfrm>
            <a:off x="245541" y="201447"/>
            <a:ext cx="706958" cy="5605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4837" y="205562"/>
            <a:ext cx="2735579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1" u="heavy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4837" y="2888361"/>
            <a:ext cx="7120890" cy="2037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17452" y="6438909"/>
            <a:ext cx="25654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/>
              <a:pPr marL="38100">
                <a:lnSpc>
                  <a:spcPts val="163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>
          <a:blip r:embed="rId18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</a:xfrm>
      </p:grpSpPr>
      <p:sp>
        <p:nvSpPr>
          <p:cNvPr id="6" name="Google Shape;6;g165c894e308_0_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65c894e308_0_0"/>
          <p:cNvSpPr txBox="1"/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165c894e308_0_0"/>
          <p:cNvSpPr txBox="1"/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g165c894e308_0_0"/>
          <p:cNvSpPr txBox="1"/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g165c894e308_0_0"/>
          <p:cNvSpPr txBox="1"/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ransition/>
  <p:timing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>
          <a:blip r:embed="rId18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</a:xfrm>
      </p:grpSpPr>
      <p:sp>
        <p:nvSpPr>
          <p:cNvPr id="6" name="Google Shape;6;g165c894e308_0_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65c894e308_0_0"/>
          <p:cNvSpPr txBox="1"/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165c894e308_0_0"/>
          <p:cNvSpPr txBox="1"/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g165c894e308_0_0"/>
          <p:cNvSpPr txBox="1"/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g165c894e308_0_0"/>
          <p:cNvSpPr txBox="1"/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ransition/>
  <p:timing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0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0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0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9.xml" /><Relationship Id="rId2" Type="http://schemas.openxmlformats.org/officeDocument/2006/relationships/image" Target="../media/image4.png" /><Relationship Id="rId3" Type="http://schemas.openxmlformats.org/officeDocument/2006/relationships/image" Target="../media/image5.jpeg" /><Relationship Id="rId4" Type="http://schemas.openxmlformats.org/officeDocument/2006/relationships/image" Target="../media/image6.jpe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6.xml" /><Relationship Id="rId2" Type="http://schemas.microsoft.com/office/2007/relationships/diagramDrawing" Target="../diagrams/drawing1.xml" /><Relationship Id="rId3" Type="http://schemas.openxmlformats.org/officeDocument/2006/relationships/diagramData" Target="../diagrams/data1.xml" /><Relationship Id="rId4" Type="http://schemas.openxmlformats.org/officeDocument/2006/relationships/diagramLayout" Target="../diagrams/layout1.xml" /><Relationship Id="rId5" Type="http://schemas.openxmlformats.org/officeDocument/2006/relationships/diagramQuickStyle" Target="../diagrams/quickStyle1.xml" /><Relationship Id="rId6" Type="http://schemas.openxmlformats.org/officeDocument/2006/relationships/diagramColors" Target="../diagrams/colors1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6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6.xml" /><Relationship Id="rId2" Type="http://schemas.microsoft.com/office/2007/relationships/diagramDrawing" Target="../diagrams/drawing2.xml" /><Relationship Id="rId3" Type="http://schemas.openxmlformats.org/officeDocument/2006/relationships/diagramData" Target="../diagrams/data2.xml" /><Relationship Id="rId4" Type="http://schemas.openxmlformats.org/officeDocument/2006/relationships/diagramLayout" Target="../diagrams/layout2.xml" /><Relationship Id="rId5" Type="http://schemas.openxmlformats.org/officeDocument/2006/relationships/diagramQuickStyle" Target="../diagrams/quickStyle2.xml" /><Relationship Id="rId6" Type="http://schemas.openxmlformats.org/officeDocument/2006/relationships/diagramColors" Target="../diagrams/colors2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6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6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3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Relationship Id="rId2" Type="http://schemas.openxmlformats.org/officeDocument/2006/relationships/notesSlide" Target="../notesSlides/notesSlide2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Relationship Id="rId2" Type="http://schemas.openxmlformats.org/officeDocument/2006/relationships/notesSlide" Target="../notesSlides/notesSlide10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2.xml" /><Relationship Id="rId2" Type="http://schemas.openxmlformats.org/officeDocument/2006/relationships/notesSlide" Target="../notesSlides/notesSlide11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2.xml" /><Relationship Id="rId2" Type="http://schemas.openxmlformats.org/officeDocument/2006/relationships/notesSlide" Target="../notesSlides/notesSlide12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2.xml" /><Relationship Id="rId2" Type="http://schemas.openxmlformats.org/officeDocument/2006/relationships/notesSlide" Target="../notesSlides/notesSlide13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2.xml" /><Relationship Id="rId2" Type="http://schemas.openxmlformats.org/officeDocument/2006/relationships/notesSlide" Target="../notesSlides/notesSlide14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2.xml" /><Relationship Id="rId2" Type="http://schemas.openxmlformats.org/officeDocument/2006/relationships/notesSlide" Target="../notesSlides/notesSlide15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2.xml" /><Relationship Id="rId2" Type="http://schemas.openxmlformats.org/officeDocument/2006/relationships/notesSlide" Target="../notesSlides/notesSlide16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2.xml" /><Relationship Id="rId2" Type="http://schemas.openxmlformats.org/officeDocument/2006/relationships/notesSlide" Target="../notesSlides/notesSlide17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2.xml" /><Relationship Id="rId2" Type="http://schemas.openxmlformats.org/officeDocument/2006/relationships/notesSlide" Target="../notesSlides/notesSlide18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2.xml" /><Relationship Id="rId2" Type="http://schemas.openxmlformats.org/officeDocument/2006/relationships/notesSlide" Target="../notesSlides/notesSlide19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Relationship Id="rId2" Type="http://schemas.openxmlformats.org/officeDocument/2006/relationships/notesSlide" Target="../notesSlides/notesSlide3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2.xml" /><Relationship Id="rId2" Type="http://schemas.openxmlformats.org/officeDocument/2006/relationships/notesSlide" Target="../notesSlides/notesSlide20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2.xml" /><Relationship Id="rId2" Type="http://schemas.openxmlformats.org/officeDocument/2006/relationships/notesSlide" Target="../notesSlides/notesSlide21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2.xml" /><Relationship Id="rId2" Type="http://schemas.openxmlformats.org/officeDocument/2006/relationships/notesSlide" Target="../notesSlides/notesSlide22.x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2.xml" /><Relationship Id="rId2" Type="http://schemas.openxmlformats.org/officeDocument/2006/relationships/notesSlide" Target="../notesSlides/notesSlide23.xm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2.xml" /><Relationship Id="rId2" Type="http://schemas.openxmlformats.org/officeDocument/2006/relationships/notesSlide" Target="../notesSlides/notesSlide24.xml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2.xml" /><Relationship Id="rId2" Type="http://schemas.openxmlformats.org/officeDocument/2006/relationships/notesSlide" Target="../notesSlides/notesSlide25.xml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2.xml" /><Relationship Id="rId2" Type="http://schemas.openxmlformats.org/officeDocument/2006/relationships/notesSlide" Target="../notesSlides/notesSlide26.xml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2.xml" /><Relationship Id="rId2" Type="http://schemas.openxmlformats.org/officeDocument/2006/relationships/notesSlide" Target="../notesSlides/notesSlide27.xml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2.xml" /><Relationship Id="rId2" Type="http://schemas.openxmlformats.org/officeDocument/2006/relationships/notesSlide" Target="../notesSlides/notesSlide28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Relationship Id="rId2" Type="http://schemas.openxmlformats.org/officeDocument/2006/relationships/notesSlide" Target="../notesSlides/notesSlide4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Relationship Id="rId2" Type="http://schemas.openxmlformats.org/officeDocument/2006/relationships/notesSlide" Target="../notesSlides/notesSlide5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Relationship Id="rId2" Type="http://schemas.openxmlformats.org/officeDocument/2006/relationships/notesSlide" Target="../notesSlides/notesSlide6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Relationship Id="rId2" Type="http://schemas.openxmlformats.org/officeDocument/2006/relationships/notesSlide" Target="../notesSlides/notesSlide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Relationship Id="rId2" Type="http://schemas.openxmlformats.org/officeDocument/2006/relationships/notesSlide" Target="../notesSlides/notesSlide8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91" name="Shape 91"/>
        <p:cNvGrpSpPr/>
        <p:nvPr/>
      </p:nvGrpSpPr>
      <p:grpSpPr>
        <a:xfrm>
          <a:off x="0" y="0"/>
          <a:ext cx="0" cy="0"/>
        </a:xfrm>
      </p:grpSpPr>
      <p:sp>
        <p:nvSpPr>
          <p:cNvPr id="92" name="Google Shape;92;g165abf44817_0_88"/>
          <p:cNvSpPr txBox="1"/>
          <p:nvPr>
            <p:ph type="ctrTitle"/>
          </p:nvPr>
        </p:nvSpPr>
        <p:spPr>
          <a:xfrm>
            <a:off x="1547041" y="5181600"/>
            <a:ext cx="8636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/>
              <a:t>Program Name: C bootcamp</a:t>
            </a:r>
            <a:endParaRPr sz="2400"/>
          </a:p>
        </p:txBody>
      </p:sp>
      <p:sp>
        <p:nvSpPr>
          <p:cNvPr id="93" name="Google Shape;93;g165abf44817_0_88"/>
          <p:cNvSpPr txBox="1"/>
          <p:nvPr>
            <p:ph type="subTitle" idx="1"/>
          </p:nvPr>
        </p:nvSpPr>
        <p:spPr>
          <a:xfrm>
            <a:off x="277091" y="5943600"/>
            <a:ext cx="1097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Clr>
                <a:srgbClr val="888888"/>
              </a:buClr>
              <a:buSzPts val="1945"/>
              <a:buNone/>
            </a:pPr>
            <a:r>
              <a:rPr lang="en-US" sz="1945"/>
              <a:t>By: Shruti Ramteke</a:t>
            </a:r>
            <a:endParaRPr lang="en-US" sz="1945"/>
          </a:p>
        </p:txBody>
      </p:sp>
      <p:sp>
        <p:nvSpPr>
          <p:cNvPr id="94" name="Google Shape;94;g165abf44817_0_88"/>
          <p:cNvSpPr txBox="1"/>
          <p:nvPr/>
        </p:nvSpPr>
        <p:spPr>
          <a:xfrm>
            <a:off x="1625559" y="2484442"/>
            <a:ext cx="89409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Programme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Seminar on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b="1">
                <a:solidFill>
                  <a:schemeClr val="dk1"/>
                </a:solidFill>
              </a:rPr>
              <a:t>Keywords and Identifiers</a:t>
            </a:r>
            <a: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lang="en-US" sz="3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g165abf44817_0_8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77091" y="304800"/>
            <a:ext cx="11176002" cy="155882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2971165" y="3529965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19415" y="767775"/>
            <a:ext cx="2890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u="sng" smtClean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Integer Constant</a:t>
            </a:r>
            <a:endParaRPr lang="en-US" sz="3200" b="1" u="sng">
              <a:solidFill>
                <a:schemeClr val="accent2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2576" y="1593181"/>
            <a:ext cx="1142066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smtClean="0">
                <a:latin typeface="Baskerville Old Face" panose="02020602080505020303" pitchFamily="18" charset="0"/>
              </a:rPr>
              <a:t>It must consist of at least one digits having no decimal point.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smtClean="0">
              <a:latin typeface="Baskerville Old Face" panose="02020602080505020303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smtClean="0">
                <a:latin typeface="Baskerville Old Face" panose="02020602080505020303" pitchFamily="18" charset="0"/>
              </a:rPr>
              <a:t>No special symbols or spaces are allowed in constant.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smtClean="0">
              <a:latin typeface="Baskerville Old Face" panose="02020602080505020303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smtClean="0">
                <a:latin typeface="Baskerville Old Face" panose="02020602080505020303" pitchFamily="18" charset="0"/>
              </a:rPr>
              <a:t>If the constant contains two or more digits, the first digit should not be zero ( 0 ).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smtClean="0">
              <a:latin typeface="Baskerville Old Face" panose="02020602080505020303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smtClean="0">
                <a:latin typeface="Baskerville Old Face" panose="02020602080505020303" pitchFamily="18" charset="0"/>
              </a:rPr>
              <a:t>It can be either positive or negative.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askerville Old Face" panose="02020602080505020303" pitchFamily="18" charset="0"/>
              </a:rPr>
              <a:t> </a:t>
            </a:r>
            <a:endParaRPr lang="en-US" sz="2400" smtClean="0">
              <a:latin typeface="Baskerville Old Face" panose="02020602080505020303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smtClean="0">
              <a:latin typeface="Baskerville Old Face" panose="02020602080505020303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smtClean="0">
                <a:latin typeface="Baskerville Old Face" panose="02020602080505020303" pitchFamily="18" charset="0"/>
              </a:rPr>
              <a:t>If no sign is given before integer constant it is assumed to be positive.</a:t>
            </a:r>
          </a:p>
          <a:p>
            <a:pPr algn="just"/>
            <a:r>
              <a:rPr lang="en-US" sz="2400" smtClean="0">
                <a:latin typeface="Baskerville Old Face" panose="02020602080505020303" pitchFamily="18" charset="0"/>
              </a:rPr>
              <a:t>    </a:t>
            </a:r>
            <a:endParaRPr lang="en-US" sz="2400" smtClean="0">
              <a:latin typeface="Baskerville Old Face" panose="02020602080505020303" pitchFamily="18" charset="0"/>
            </a:endParaRPr>
          </a:p>
          <a:p>
            <a:pPr algn="just"/>
            <a:r>
              <a:rPr lang="en-US" sz="2400">
                <a:latin typeface="Baskerville Old Face" panose="02020602080505020303" pitchFamily="18" charset="0"/>
              </a:rPr>
              <a:t>	</a:t>
            </a:r>
            <a:r>
              <a:rPr lang="en-US" sz="2400" smtClean="0">
                <a:latin typeface="Baskerville Old Face" panose="02020602080505020303" pitchFamily="18" charset="0"/>
              </a:rPr>
              <a:t> ex – const int c = 3 ;</a:t>
            </a:r>
            <a:endParaRPr lang="en-US" sz="240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709342"/>
      </p:ext>
    </p:extLst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Rectangle 3"/>
          <p:cNvSpPr/>
          <p:nvPr/>
        </p:nvSpPr>
        <p:spPr>
          <a:xfrm>
            <a:off x="304798" y="163085"/>
            <a:ext cx="11301047" cy="64940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b="1" u="sng" smtClean="0">
              <a:solidFill>
                <a:schemeClr val="accent2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r>
              <a:rPr lang="en-US" sz="3200" b="1" u="sng" smtClean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Floating </a:t>
            </a:r>
            <a:r>
              <a:rPr lang="en-US" sz="3200" b="1" u="sng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Point Constant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400" smtClean="0">
              <a:solidFill>
                <a:schemeClr val="tx1">
                  <a:lumMod val="85000"/>
                  <a:lumOff val="15000"/>
                </a:schemeClr>
              </a:solidFill>
              <a:latin typeface="Baskerville Old Face" panose="02020602080505020303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Baskerville Old Face" panose="02020602080505020303" pitchFamily="18" charset="0"/>
              </a:rPr>
              <a:t>It 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askerville Old Face" panose="02020602080505020303" pitchFamily="18" charset="0"/>
              </a:rPr>
              <a:t>must consist of  Decimal point.      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400" smtClean="0">
              <a:solidFill>
                <a:schemeClr val="tx1">
                  <a:lumMod val="85000"/>
                  <a:lumOff val="15000"/>
                </a:schemeClr>
              </a:solidFill>
              <a:latin typeface="Baskerville Old Face" panose="02020602080505020303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Baskerville Old Face" panose="02020602080505020303" pitchFamily="18" charset="0"/>
              </a:rPr>
              <a:t>Default 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askerville Old Face" panose="02020602080505020303" pitchFamily="18" charset="0"/>
              </a:rPr>
              <a:t>sign is positive.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400" smtClean="0">
              <a:solidFill>
                <a:schemeClr val="tx1">
                  <a:lumMod val="85000"/>
                  <a:lumOff val="15000"/>
                </a:schemeClr>
              </a:solidFill>
              <a:latin typeface="Baskerville Old Face" panose="02020602080505020303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Baskerville Old Face" panose="02020602080505020303" pitchFamily="18" charset="0"/>
              </a:rPr>
              <a:t>Fractional 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askerville Old Face" panose="02020602080505020303" pitchFamily="18" charset="0"/>
              </a:rPr>
              <a:t>and exponential form are two types of floating point constant.</a:t>
            </a:r>
          </a:p>
          <a:p>
            <a:pPr lvl="1"/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askerville Old Face" panose="02020602080505020303" pitchFamily="18" charset="0"/>
              </a:rPr>
              <a:t>  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Baskerville Old Face" panose="02020602080505020303" pitchFamily="18" charset="0"/>
              </a:rPr>
              <a:t>ex 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askerville Old Face" panose="02020602080505020303" pitchFamily="18" charset="0"/>
              </a:rPr>
              <a:t>– </a:t>
            </a:r>
            <a:r>
              <a:rPr lang="en-US" sz="240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skerville Old Face" panose="02020602080505020303" pitchFamily="18" charset="0"/>
              </a:rPr>
              <a:t>const  float  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askerville Old Face" panose="02020602080505020303" pitchFamily="18" charset="0"/>
              </a:rPr>
              <a:t>a = 4.65, b = 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Baskerville Old Face" panose="02020602080505020303" pitchFamily="18" charset="0"/>
              </a:rPr>
              <a:t>6.15;</a:t>
            </a:r>
          </a:p>
          <a:p>
            <a:pPr lvl="1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Baskerville Old Face" panose="02020602080505020303" pitchFamily="18" charset="0"/>
            </a:endParaRPr>
          </a:p>
          <a:p>
            <a:r>
              <a:rPr lang="en-US" sz="3200" b="1" u="sng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Character Constant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Baskerville Old Face" panose="02020602080505020303" pitchFamily="18" charset="0"/>
              </a:rPr>
              <a:t> A Character constant is a single alphabet ,digits or any symbol enclosed in single quotes. </a:t>
            </a:r>
          </a:p>
          <a:p>
            <a:r>
              <a:rPr lang="en-US" sz="2400">
                <a:latin typeface="Baskerville Old Face" panose="02020602080505020303" pitchFamily="18" charset="0"/>
              </a:rPr>
              <a:t>	ex – </a:t>
            </a:r>
            <a:r>
              <a:rPr lang="en-US" sz="2400" err="1" smtClean="0">
                <a:latin typeface="Baskerville Old Face" panose="02020602080505020303" pitchFamily="18" charset="0"/>
              </a:rPr>
              <a:t>const  char  </a:t>
            </a:r>
            <a:r>
              <a:rPr lang="en-US" sz="2400">
                <a:latin typeface="Baskerville Old Face" panose="02020602080505020303" pitchFamily="18" charset="0"/>
              </a:rPr>
              <a:t>id = ‘a</a:t>
            </a:r>
            <a:r>
              <a:rPr lang="en-US" sz="2400" smtClean="0">
                <a:latin typeface="Baskerville Old Face" panose="02020602080505020303" pitchFamily="18" charset="0"/>
              </a:rPr>
              <a:t>’ ;</a:t>
            </a:r>
            <a:endParaRPr lang="en-US" sz="2400">
              <a:latin typeface="Baskerville Old Face" panose="02020602080505020303" pitchFamily="18" charset="0"/>
            </a:endParaRPr>
          </a:p>
          <a:p>
            <a:pPr lvl="1"/>
            <a:endParaRPr lang="en-US" sz="2800">
              <a:solidFill>
                <a:schemeClr val="tx1">
                  <a:lumMod val="85000"/>
                  <a:lumOff val="15000"/>
                </a:schemeClr>
              </a:solidFill>
              <a:latin typeface="Baskerville Old Face" panose="02020602080505020303" pitchFamily="18" charset="0"/>
            </a:endParaRPr>
          </a:p>
          <a:p>
            <a:endParaRPr lang="en-US" sz="2800" b="1" u="sng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381519"/>
      </p:ext>
    </p:extLst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extBox 2"/>
          <p:cNvSpPr txBox="1"/>
          <p:nvPr/>
        </p:nvSpPr>
        <p:spPr>
          <a:xfrm>
            <a:off x="817684" y="-874102"/>
            <a:ext cx="10846778" cy="769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b="1" smtClean="0">
              <a:solidFill>
                <a:srgbClr val="FF0000"/>
              </a:solidFill>
              <a:latin typeface="Baskerville Old Face" panose="02020602080505020303" pitchFamily="18" charset="0"/>
            </a:endParaRPr>
          </a:p>
          <a:p>
            <a:endParaRPr lang="en-US" sz="3200" b="1">
              <a:solidFill>
                <a:srgbClr val="FF0000"/>
              </a:solidFill>
              <a:latin typeface="Baskerville Old Face" panose="02020602080505020303" pitchFamily="18" charset="0"/>
            </a:endParaRPr>
          </a:p>
          <a:p>
            <a:endParaRPr lang="en-US" sz="3200" b="1" smtClean="0">
              <a:solidFill>
                <a:srgbClr val="FF0000"/>
              </a:solidFill>
              <a:latin typeface="Baskerville Old Face" panose="02020602080505020303" pitchFamily="18" charset="0"/>
            </a:endParaRPr>
          </a:p>
          <a:p>
            <a:r>
              <a:rPr lang="en-US" sz="3200" b="1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What is Variables??</a:t>
            </a:r>
          </a:p>
          <a:p>
            <a:endParaRPr lang="en-US" b="1">
              <a:solidFill>
                <a:schemeClr val="accent5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r>
              <a:rPr lang="en-US" sz="2800" b="1" smtClean="0">
                <a:solidFill>
                  <a:schemeClr val="accent5">
                    <a:lumMod val="50000"/>
                  </a:schemeClr>
                </a:solidFill>
                <a:latin typeface="Baskerville Old Face" panose="02020602080505020303" pitchFamily="18" charset="0"/>
              </a:rPr>
              <a:t>The </a:t>
            </a:r>
            <a:r>
              <a:rPr lang="en-US" sz="2800" b="1">
                <a:solidFill>
                  <a:schemeClr val="accent5">
                    <a:lumMod val="50000"/>
                  </a:schemeClr>
                </a:solidFill>
                <a:latin typeface="Baskerville Old Face" panose="02020602080505020303" pitchFamily="18" charset="0"/>
              </a:rPr>
              <a:t>name given to memory location is called variables.</a:t>
            </a:r>
          </a:p>
          <a:p>
            <a:r>
              <a:rPr lang="en-US" sz="2400">
                <a:latin typeface="Baskerville Old Face" panose="02020602080505020303" pitchFamily="18" charset="0"/>
              </a:rPr>
              <a:t>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>
                <a:latin typeface="Baskerville Old Face" panose="02020602080505020303" pitchFamily="18" charset="0"/>
              </a:rPr>
              <a:t>It is used to store data.</a:t>
            </a:r>
          </a:p>
          <a:p>
            <a:endParaRPr lang="en-US" sz="2400" smtClean="0">
              <a:latin typeface="Baskerville Old Face" panose="020206020805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>
                <a:latin typeface="Baskerville Old Face" panose="02020602080505020303" pitchFamily="18" charset="0"/>
              </a:rPr>
              <a:t>Variables </a:t>
            </a:r>
            <a:r>
              <a:rPr lang="en-US" sz="2400">
                <a:latin typeface="Baskerville Old Face" panose="02020602080505020303" pitchFamily="18" charset="0"/>
              </a:rPr>
              <a:t>are changeable , we can change the value of variable during the </a:t>
            </a:r>
            <a:r>
              <a:rPr lang="en-US" sz="2400" smtClean="0">
                <a:latin typeface="Baskerville Old Face" panose="02020602080505020303" pitchFamily="18" charset="0"/>
              </a:rPr>
              <a:t>execution </a:t>
            </a:r>
            <a:r>
              <a:rPr lang="en-US" sz="2400">
                <a:latin typeface="Baskerville Old Face" panose="02020602080505020303" pitchFamily="18" charset="0"/>
              </a:rPr>
              <a:t>of program.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smtClean="0">
              <a:latin typeface="Baskerville Old Face" panose="020206020805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>
                <a:latin typeface="Baskerville Old Face" panose="02020602080505020303" pitchFamily="18" charset="0"/>
              </a:rPr>
              <a:t>Variables </a:t>
            </a:r>
            <a:r>
              <a:rPr lang="en-US" sz="2400">
                <a:latin typeface="Baskerville Old Face" panose="02020602080505020303" pitchFamily="18" charset="0"/>
              </a:rPr>
              <a:t>can be </a:t>
            </a:r>
            <a:r>
              <a:rPr lang="en-US" sz="2400" smtClean="0">
                <a:latin typeface="Baskerville Old Face" panose="02020602080505020303" pitchFamily="18" charset="0"/>
              </a:rPr>
              <a:t>reused </a:t>
            </a:r>
            <a:r>
              <a:rPr lang="en-US" sz="2400">
                <a:latin typeface="Baskerville Old Face" panose="02020602080505020303" pitchFamily="18" charset="0"/>
              </a:rPr>
              <a:t>many times.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smtClean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smtClean="0">
                <a:latin typeface="Baskerville Old Face" panose="02020602080505020303" pitchFamily="18" charset="0"/>
              </a:rPr>
              <a:t>The examples of declaring the variables is given below:</a:t>
            </a:r>
          </a:p>
          <a:p>
            <a:r>
              <a:rPr lang="en-US" sz="2400" smtClean="0">
                <a:latin typeface="Baskerville Old Face" panose="02020602080505020303" pitchFamily="18" charset="0"/>
              </a:rPr>
              <a:t>	int  a;</a:t>
            </a:r>
          </a:p>
          <a:p>
            <a:r>
              <a:rPr lang="en-US" sz="2400" smtClean="0">
                <a:latin typeface="Baskerville Old Face" panose="02020602080505020303" pitchFamily="18" charset="0"/>
              </a:rPr>
              <a:t>	float  b;</a:t>
            </a:r>
          </a:p>
          <a:p>
            <a:r>
              <a:rPr lang="en-US" sz="2400" smtClean="0">
                <a:latin typeface="Baskerville Old Face" panose="02020602080505020303" pitchFamily="18" charset="0"/>
              </a:rPr>
              <a:t>	Char c; </a:t>
            </a:r>
            <a:endParaRPr lang="en-US" sz="2400">
              <a:latin typeface="Baskerville Old Face" panose="02020602080505020303" pitchFamily="18" charset="0"/>
            </a:endParaRPr>
          </a:p>
          <a:p>
            <a:endParaRPr lang="en-US">
              <a:latin typeface="Baskerville Old Face" panose="02020602080505020303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25926"/>
      </p:ext>
    </p:extLst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" name="object 3"/>
          <p:cNvGrpSpPr/>
          <p:nvPr/>
        </p:nvGrpSpPr>
        <p:grpSpPr>
          <a:xfrm>
            <a:off x="136486" y="81279"/>
            <a:ext cx="11984355" cy="6709409"/>
            <a:chOff x="136486" y="81279"/>
            <a:chExt cx="11984355" cy="6709409"/>
          </a:xfrm>
        </p:grpSpPr>
        <p:sp>
          <p:nvSpPr>
            <p:cNvPr id="4" name="object 4"/>
            <p:cNvSpPr/>
            <p:nvPr/>
          </p:nvSpPr>
          <p:spPr>
            <a:xfrm>
              <a:off x="136486" y="81279"/>
              <a:ext cx="11984355" cy="6709409"/>
            </a:xfrm>
            <a:custGeom>
              <a:rect l="l" t="t" r="r" b="b"/>
              <a:pathLst>
                <a:path w="11984355" h="6709409">
                  <a:moveTo>
                    <a:pt x="11936387" y="46990"/>
                  </a:moveTo>
                  <a:lnTo>
                    <a:pt x="11926862" y="46990"/>
                  </a:lnTo>
                  <a:lnTo>
                    <a:pt x="11926862" y="57150"/>
                  </a:lnTo>
                  <a:lnTo>
                    <a:pt x="11926862" y="6652260"/>
                  </a:lnTo>
                  <a:lnTo>
                    <a:pt x="57150" y="6652260"/>
                  </a:lnTo>
                  <a:lnTo>
                    <a:pt x="57150" y="57150"/>
                  </a:lnTo>
                  <a:lnTo>
                    <a:pt x="11926862" y="57150"/>
                  </a:lnTo>
                  <a:lnTo>
                    <a:pt x="11926862" y="46990"/>
                  </a:lnTo>
                  <a:lnTo>
                    <a:pt x="47625" y="46990"/>
                  </a:lnTo>
                  <a:lnTo>
                    <a:pt x="47625" y="57150"/>
                  </a:lnTo>
                  <a:lnTo>
                    <a:pt x="47625" y="6652260"/>
                  </a:lnTo>
                  <a:lnTo>
                    <a:pt x="47625" y="6662420"/>
                  </a:lnTo>
                  <a:lnTo>
                    <a:pt x="11936387" y="6662420"/>
                  </a:lnTo>
                  <a:lnTo>
                    <a:pt x="11936387" y="6652565"/>
                  </a:lnTo>
                  <a:lnTo>
                    <a:pt x="11936387" y="6652260"/>
                  </a:lnTo>
                  <a:lnTo>
                    <a:pt x="11936387" y="57150"/>
                  </a:lnTo>
                  <a:lnTo>
                    <a:pt x="11936387" y="56515"/>
                  </a:lnTo>
                  <a:lnTo>
                    <a:pt x="11936387" y="46990"/>
                  </a:lnTo>
                  <a:close/>
                </a:path>
                <a:path w="11984355" h="6709409">
                  <a:moveTo>
                    <a:pt x="11964962" y="19050"/>
                  </a:moveTo>
                  <a:lnTo>
                    <a:pt x="11945912" y="19050"/>
                  </a:lnTo>
                  <a:lnTo>
                    <a:pt x="11945912" y="38100"/>
                  </a:lnTo>
                  <a:lnTo>
                    <a:pt x="11945912" y="6671310"/>
                  </a:lnTo>
                  <a:lnTo>
                    <a:pt x="38100" y="6671310"/>
                  </a:lnTo>
                  <a:lnTo>
                    <a:pt x="38100" y="38100"/>
                  </a:lnTo>
                  <a:lnTo>
                    <a:pt x="11945912" y="38100"/>
                  </a:lnTo>
                  <a:lnTo>
                    <a:pt x="11945912" y="19050"/>
                  </a:lnTo>
                  <a:lnTo>
                    <a:pt x="19050" y="19050"/>
                  </a:lnTo>
                  <a:lnTo>
                    <a:pt x="19050" y="38100"/>
                  </a:lnTo>
                  <a:lnTo>
                    <a:pt x="19050" y="6671310"/>
                  </a:lnTo>
                  <a:lnTo>
                    <a:pt x="19050" y="6690360"/>
                  </a:lnTo>
                  <a:lnTo>
                    <a:pt x="11964962" y="6690360"/>
                  </a:lnTo>
                  <a:lnTo>
                    <a:pt x="11964962" y="6671615"/>
                  </a:lnTo>
                  <a:lnTo>
                    <a:pt x="11964962" y="6671310"/>
                  </a:lnTo>
                  <a:lnTo>
                    <a:pt x="11964962" y="38100"/>
                  </a:lnTo>
                  <a:lnTo>
                    <a:pt x="11964962" y="37465"/>
                  </a:lnTo>
                  <a:lnTo>
                    <a:pt x="11964962" y="19050"/>
                  </a:lnTo>
                  <a:close/>
                </a:path>
                <a:path w="11984355" h="6709409">
                  <a:moveTo>
                    <a:pt x="11984012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6700520"/>
                  </a:lnTo>
                  <a:lnTo>
                    <a:pt x="0" y="6709410"/>
                  </a:lnTo>
                  <a:lnTo>
                    <a:pt x="11984012" y="6709410"/>
                  </a:lnTo>
                  <a:lnTo>
                    <a:pt x="11984012" y="6700520"/>
                  </a:lnTo>
                  <a:lnTo>
                    <a:pt x="9525" y="6700520"/>
                  </a:lnTo>
                  <a:lnTo>
                    <a:pt x="9525" y="8890"/>
                  </a:lnTo>
                  <a:lnTo>
                    <a:pt x="11974487" y="8890"/>
                  </a:lnTo>
                  <a:lnTo>
                    <a:pt x="11974487" y="6700190"/>
                  </a:lnTo>
                  <a:lnTo>
                    <a:pt x="11984012" y="6700190"/>
                  </a:lnTo>
                  <a:lnTo>
                    <a:pt x="11984012" y="8890"/>
                  </a:lnTo>
                  <a:lnTo>
                    <a:pt x="119840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5061" y="109142"/>
              <a:ext cx="11927205" cy="6653530"/>
            </a:xfrm>
            <a:custGeom>
              <a:rect l="l" t="t" r="r" b="b"/>
              <a:pathLst>
                <a:path w="11927205" h="6653530">
                  <a:moveTo>
                    <a:pt x="0" y="6653276"/>
                  </a:moveTo>
                  <a:lnTo>
                    <a:pt x="11926824" y="6653276"/>
                  </a:lnTo>
                  <a:lnTo>
                    <a:pt x="11926824" y="0"/>
                  </a:lnTo>
                  <a:lnTo>
                    <a:pt x="0" y="0"/>
                  </a:lnTo>
                  <a:lnTo>
                    <a:pt x="0" y="6653276"/>
                  </a:lnTo>
                  <a:close/>
                </a:path>
              </a:pathLst>
            </a:custGeom>
            <a:ln w="57149">
              <a:solidFill>
                <a:srgbClr val="00AF5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/>
              <a:pPr marL="38100">
                <a:lnSpc>
                  <a:spcPts val="1630"/>
                </a:lnSpc>
              </a:pPr>
              <a:t>13</a:t>
            </a:fld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228600" y="5791200"/>
            <a:ext cx="11811000" cy="89255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smtClean="0">
                <a:solidFill>
                  <a:srgbClr val="002060"/>
                </a:solidFill>
                <a:latin typeface="Cambria" pitchFamily="18" charset="0"/>
              </a:rPr>
              <a:t>S. B. Jain Institute of Technology, Management &amp; Research, </a:t>
            </a:r>
          </a:p>
          <a:p>
            <a:pPr algn="ctr"/>
            <a:r>
              <a:rPr lang="en-US" sz="1600" b="1" smtClean="0">
                <a:solidFill>
                  <a:srgbClr val="002060"/>
                </a:solidFill>
                <a:latin typeface="Cambria" pitchFamily="18" charset="0"/>
              </a:rPr>
              <a:t>Near Jain International School, Kalmeshswar Road, Nagpur-441501. Mob. 9823218380</a:t>
            </a:r>
          </a:p>
          <a:p>
            <a:pPr algn="ctr"/>
            <a:r>
              <a:rPr lang="en-US" sz="1600" b="1" smtClean="0">
                <a:solidFill>
                  <a:srgbClr val="002060"/>
                </a:solidFill>
                <a:latin typeface="Cambria" pitchFamily="18" charset="0"/>
              </a:rPr>
              <a:t>Visit : www.sbjit.edu.in</a:t>
            </a:r>
            <a:endParaRPr lang="en-US" sz="1600" b="1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76401" y="228600"/>
            <a:ext cx="8839199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smtClean="0">
                <a:solidFill>
                  <a:srgbClr val="002060"/>
                </a:solidFill>
                <a:latin typeface="Cambria" pitchFamily="18" charset="0"/>
              </a:rPr>
              <a:t>S. B. Jain Institute of Technology, Management &amp; Research</a:t>
            </a:r>
            <a:endParaRPr lang="en-US" sz="2000" b="1" smtClean="0">
              <a:solidFill>
                <a:srgbClr val="002060"/>
              </a:solidFill>
              <a:latin typeface="Cambria" pitchFamily="18" charset="0"/>
            </a:endParaRPr>
          </a:p>
          <a:p>
            <a:pPr algn="ctr"/>
            <a:r>
              <a:rPr lang="en-US" b="1" smtClean="0">
                <a:solidFill>
                  <a:srgbClr val="FF0000"/>
                </a:solidFill>
                <a:latin typeface="Cambria" pitchFamily="18" charset="0"/>
              </a:rPr>
              <a:t>An Autonomous Institute , Affiliated to R. T. M. Nagpur University</a:t>
            </a:r>
          </a:p>
        </p:txBody>
      </p:sp>
      <p:pic>
        <p:nvPicPr>
          <p:cNvPr id="19" name="Picture 2" descr="C:\Users\sanjiv sir\Desktop\SBJIT_CoE_19022020\SBJainLogoPNG-01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" y="0"/>
            <a:ext cx="1773621" cy="1143000"/>
          </a:xfrm>
          <a:prstGeom prst="rect">
            <a:avLst/>
          </a:prstGeom>
          <a:noFill/>
        </p:spPr>
      </p:pic>
      <p:pic>
        <p:nvPicPr>
          <p:cNvPr id="1032" name="Picture 8" descr="C:\Users\sanjiv sir\Desktop\download.jp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515600" y="228600"/>
            <a:ext cx="1179425" cy="774929"/>
          </a:xfrm>
          <a:prstGeom prst="rect">
            <a:avLst/>
          </a:prstGeom>
          <a:noFill/>
        </p:spPr>
      </p:pic>
      <p:sp>
        <p:nvSpPr>
          <p:cNvPr id="21" name="Rectangle 20"/>
          <p:cNvSpPr/>
          <p:nvPr/>
        </p:nvSpPr>
        <p:spPr>
          <a:xfrm>
            <a:off x="1600200" y="4572000"/>
            <a:ext cx="9220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3600" u="sng">
                <a:solidFill>
                  <a:srgbClr val="FF0000"/>
                </a:solidFill>
                <a:latin typeface="Stencil" pitchFamily="82" charset="0"/>
              </a:rPr>
              <a:t>STANDARD INPUT /OUTPUT </a:t>
            </a:r>
            <a:r>
              <a:rPr lang="en-US" sz="3600" u="sng" smtClean="0">
                <a:solidFill>
                  <a:srgbClr val="FF0000"/>
                </a:solidFill>
                <a:latin typeface="Stencil" pitchFamily="82" charset="0"/>
              </a:rPr>
              <a:t>FUNCTIONS</a:t>
            </a:r>
            <a:r>
              <a:rPr lang="en-US" u="sng" smtClean="0">
                <a:solidFill>
                  <a:srgbClr val="FF0000"/>
                </a:solidFill>
                <a:latin typeface="Stencil" pitchFamily="82" charset="0"/>
              </a:rPr>
              <a:t>.</a:t>
            </a:r>
            <a:endParaRPr lang="en-US" b="1" u="sng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16" name="Picture 2" descr="E:\first year\HIMANSHU TABHANE\LOGO Folder\SBJainLogoJPG-01.jpg"/>
          <p:cNvPicPr>
            <a:picLocks noChangeAspect="1" noChangeArrowheads="1"/>
          </p:cNvPicPr>
          <p:nvPr/>
        </p:nvPicPr>
        <p:blipFill>
          <a:blip r:embed="rId4"/>
          <a:srcRect l="20157" t="17207" r="17158" b="12734"/>
          <a:stretch>
            <a:fillRect/>
          </a:stretch>
        </p:blipFill>
        <p:spPr bwMode="auto">
          <a:xfrm>
            <a:off x="4489493" y="983343"/>
            <a:ext cx="2978107" cy="2750457"/>
          </a:xfrm>
          <a:prstGeom prst="rect">
            <a:avLst/>
          </a:prstGeom>
          <a:noFill/>
        </p:spPr>
      </p:pic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31261072"/>
              </p:ext>
            </p:extLst>
          </p:nvPr>
        </p:nvGraphicFramePr>
        <p:xfrm>
          <a:off x="2133600" y="990600"/>
          <a:ext cx="7391400" cy="5029200"/>
        </p:xfrm>
        <a:graphic>
          <a:graphicData uri="http://schemas.openxmlformats.org/drawingml/2006/diagram">
            <dgm:relIds xmlns:dgm="http://schemas.openxmlformats.org/drawingml/2006/diagram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744318"/>
      </p:ext>
    </p:extLst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Rounded Rectangle 4"/>
          <p:cNvSpPr/>
          <p:nvPr/>
        </p:nvSpPr>
        <p:spPr>
          <a:xfrm>
            <a:off x="1828800" y="1447800"/>
            <a:ext cx="8001000" cy="685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n-US" sz="2400" b="1" u="sng"/>
              <a:t>Syntax</a:t>
            </a:r>
            <a:r>
              <a:rPr lang="en-US" sz="2400" b="1"/>
              <a:t> : </a:t>
            </a:r>
            <a:r>
              <a:rPr lang="en-US" sz="2400" b="1" err="1" smtClean="0"/>
              <a:t>printf</a:t>
            </a:r>
            <a:r>
              <a:rPr lang="en-US" sz="2400" b="1"/>
              <a:t>(“control string” , </a:t>
            </a:r>
            <a:r>
              <a:rPr lang="en-US" sz="2400" b="1" smtClean="0"/>
              <a:t>v1 </a:t>
            </a:r>
            <a:r>
              <a:rPr lang="en-US" sz="2400" b="1"/>
              <a:t>, </a:t>
            </a:r>
            <a:r>
              <a:rPr lang="en-US" sz="2400" b="1" smtClean="0"/>
              <a:t>v2……vn</a:t>
            </a:r>
            <a:r>
              <a:rPr lang="en-US" sz="2400" b="1"/>
              <a:t>);</a:t>
            </a:r>
            <a:endParaRPr lang="en-IN" sz="2400" b="1"/>
          </a:p>
        </p:txBody>
      </p:sp>
      <p:sp>
        <p:nvSpPr>
          <p:cNvPr id="7" name="TextBox 6"/>
          <p:cNvSpPr txBox="1"/>
          <p:nvPr/>
        </p:nvSpPr>
        <p:spPr>
          <a:xfrm>
            <a:off x="1981200" y="381001"/>
            <a:ext cx="6858000" cy="707886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u="sng" err="1">
                <a:solidFill>
                  <a:srgbClr val="FF0000"/>
                </a:solidFill>
                <a:latin typeface="Utopia Std Black Headline" pitchFamily="18" charset="0"/>
              </a:rPr>
              <a:t>p</a:t>
            </a:r>
            <a:r>
              <a:rPr lang="en-US" sz="4000" b="1" u="sng" err="1" smtClean="0">
                <a:solidFill>
                  <a:srgbClr val="FF0000"/>
                </a:solidFill>
                <a:latin typeface="Utopia Std Black Headline" pitchFamily="18" charset="0"/>
              </a:rPr>
              <a:t>rintf()</a:t>
            </a:r>
            <a:endParaRPr lang="en-IN" sz="4000" b="1" u="sng">
              <a:solidFill>
                <a:srgbClr val="FF0000"/>
              </a:solidFill>
              <a:latin typeface="Utopia Std Black Headline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05000" y="2514600"/>
            <a:ext cx="7924800" cy="3581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r>
              <a:rPr lang="en-US" sz="2400"/>
              <a:t>Ex:#include&lt;stdio.h&gt;</a:t>
            </a:r>
            <a:br>
              <a:rPr lang="en-US" sz="2400"/>
            </a:br>
            <a:r>
              <a:rPr lang="en-US" sz="2400"/>
              <a:t>      main()</a:t>
            </a:r>
            <a:br>
              <a:rPr lang="en-US" sz="2400"/>
            </a:br>
            <a:r>
              <a:rPr lang="en-US" sz="2400"/>
              <a:t>      {</a:t>
            </a:r>
            <a:br>
              <a:rPr lang="en-US" sz="2400"/>
            </a:br>
            <a:r>
              <a:rPr lang="en-US" sz="2400"/>
              <a:t>	int a;</a:t>
            </a:r>
            <a:br>
              <a:rPr lang="en-US" sz="2400"/>
            </a:br>
            <a:r>
              <a:rPr lang="en-US" sz="2400"/>
              <a:t>	a = 10;</a:t>
            </a:r>
            <a:br>
              <a:rPr lang="en-US" sz="2400"/>
            </a:br>
            <a:r>
              <a:rPr lang="en-US" sz="2400"/>
              <a:t>	printf(“%d” , a);</a:t>
            </a:r>
            <a:br>
              <a:rPr lang="en-US" sz="2400"/>
            </a:br>
            <a:r>
              <a:rPr lang="en-US" sz="2400"/>
              <a:t>      }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273749571"/>
      </p:ext>
    </p:extLst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2743200" cy="381000"/>
          </a:xfrm>
        </p:spPr>
        <p:txBody>
          <a:bodyPr/>
          <a:lstStyle/>
          <a:p>
            <a:pPr algn="ctr"/>
            <a:r>
              <a:rPr lang="en-US" sz="2400" i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Format Specifiers:</a:t>
            </a:r>
            <a:endParaRPr lang="en-IN" sz="2400" i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97929703"/>
              </p:ext>
            </p:extLst>
          </p:nvPr>
        </p:nvGraphicFramePr>
        <p:xfrm>
          <a:off x="1828800" y="1219200"/>
          <a:ext cx="8128000" cy="4732867"/>
        </p:xfrm>
        <a:graphic>
          <a:graphicData uri="http://schemas.openxmlformats.org/drawingml/2006/diagram">
            <dgm:relIds xmlns:dgm="http://schemas.openxmlformats.org/drawingml/2006/diagram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1801520"/>
      </p:ext>
    </p:extLst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381000"/>
            <a:ext cx="4343400" cy="492443"/>
          </a:xfrm>
        </p:spPr>
        <p:txBody>
          <a:bodyPr/>
          <a:lstStyle/>
          <a:p>
            <a:pPr algn="ctr"/>
            <a:r>
              <a:rPr lang="en-US" sz="3200" i="0" err="1">
                <a:solidFill>
                  <a:srgbClr val="FF0000"/>
                </a:solidFill>
                <a:latin typeface="Utopia Std Black Headline" pitchFamily="18" charset="0"/>
              </a:rPr>
              <a:t>s</a:t>
            </a:r>
            <a:r>
              <a:rPr lang="en-US" sz="3200" i="0" err="1" smtClean="0">
                <a:solidFill>
                  <a:srgbClr val="FF0000"/>
                </a:solidFill>
                <a:latin typeface="Utopia Std Black Headline" pitchFamily="18" charset="0"/>
              </a:rPr>
              <a:t>canf()</a:t>
            </a:r>
            <a:endParaRPr lang="en-IN" sz="3200" i="0">
              <a:solidFill>
                <a:srgbClr val="FF0000"/>
              </a:solidFill>
              <a:latin typeface="Utopia Std Black Headline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28800" y="1219200"/>
            <a:ext cx="8001000" cy="685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n-US" sz="2400" b="1" u="sng"/>
              <a:t>Syntax</a:t>
            </a:r>
            <a:r>
              <a:rPr lang="en-US" sz="2400" b="1"/>
              <a:t> : scanf(“control string” , &amp;v1 , &amp;v2….&amp;vn);</a:t>
            </a:r>
            <a:endParaRPr lang="en-IN" sz="2400" b="1"/>
          </a:p>
        </p:txBody>
      </p:sp>
      <p:sp>
        <p:nvSpPr>
          <p:cNvPr id="8" name="Rounded Rectangle 7"/>
          <p:cNvSpPr/>
          <p:nvPr/>
        </p:nvSpPr>
        <p:spPr>
          <a:xfrm>
            <a:off x="1828800" y="2286000"/>
            <a:ext cx="8001000" cy="3886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chemeClr val="accent3">
                  <a:lumMod val="50000"/>
                </a:schemeClr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chemeClr val="accent3">
                  <a:lumMod val="50000"/>
                </a:schemeClr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chemeClr val="accent3">
                    <a:lumMod val="50000"/>
                  </a:schemeClr>
                </a:solidFill>
              </a:rPr>
              <a:t>Ex</a:t>
            </a:r>
            <a:r>
              <a:rPr lang="en-US" sz="1600" b="1" smtClean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sz="1600" smtClean="0">
                <a:solidFill>
                  <a:schemeClr val="tx1"/>
                </a:solidFill>
              </a:rPr>
              <a:t># </a:t>
            </a:r>
            <a:r>
              <a:rPr lang="en-IN" sz="1600">
                <a:solidFill>
                  <a:schemeClr val="tx1"/>
                </a:solidFill>
              </a:rPr>
              <a:t>include &lt;stdio.h&gt;</a:t>
            </a:r>
            <a:endParaRPr lang="en-US" sz="1600" smtClean="0">
              <a:solidFill>
                <a:schemeClr val="tx1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int </a:t>
            </a:r>
            <a:r>
              <a:rPr lang="en-US" sz="160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main()</a:t>
            </a:r>
            <a:endParaRPr lang="en-US" sz="16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{</a:t>
            </a:r>
            <a:endParaRPr lang="en-US" sz="16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    int A, B, sum = 0;</a:t>
            </a:r>
            <a:endParaRPr lang="en-US" sz="16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 </a:t>
            </a:r>
            <a:endParaRPr lang="en-US" sz="16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    </a:t>
            </a:r>
            <a:r>
              <a:rPr lang="en-US" sz="160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printf</a:t>
            </a:r>
            <a:r>
              <a:rPr lang="en-US" sz="160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("Enter two numbers A and B : \n</a:t>
            </a:r>
            <a:r>
              <a:rPr lang="en-US" sz="160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");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    </a:t>
            </a:r>
            <a:r>
              <a:rPr lang="en-US" sz="160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scanf</a:t>
            </a:r>
            <a:r>
              <a:rPr lang="en-US" sz="160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("%d%d", &amp;A, &amp;B</a:t>
            </a:r>
            <a:r>
              <a:rPr lang="en-US" sz="160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    </a:t>
            </a:r>
            <a:r>
              <a:rPr lang="en-US" sz="160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sum </a:t>
            </a:r>
            <a:r>
              <a:rPr lang="en-US" sz="160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= A + B;</a:t>
            </a:r>
            <a:endParaRPr lang="en-US" sz="16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 </a:t>
            </a:r>
            <a:endParaRPr lang="en-US" sz="16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     printf("Sum of A and B is: %d", sum);</a:t>
            </a:r>
            <a:endParaRPr lang="en-US" sz="16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 </a:t>
            </a:r>
            <a:endParaRPr lang="en-US" sz="16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    return 0</a:t>
            </a:r>
            <a:r>
              <a:rPr lang="en-US" sz="160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 }</a:t>
            </a:r>
            <a:endParaRPr lang="en-US" sz="16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IN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209517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2438400"/>
            <a:ext cx="7696199" cy="1681067"/>
          </a:xfrm>
        </p:spPr>
        <p:txBody>
          <a:bodyPr/>
          <a:lstStyle/>
          <a:p>
            <a:r>
              <a:rPr lang="en-US" sz="8000" smtClean="0">
                <a:solidFill>
                  <a:srgbClr val="FF0000"/>
                </a:solidFill>
                <a:latin typeface="The Giant and the Mouse" pitchFamily="2" charset="0"/>
              </a:rPr>
              <a:t>THANK YOU</a:t>
            </a:r>
            <a:endParaRPr lang="en-IN" sz="8000">
              <a:solidFill>
                <a:srgbClr val="FF0000"/>
              </a:solidFill>
              <a:latin typeface="The Giant and the Mous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695138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13" name="Shape 113"/>
        <p:cNvGrpSpPr/>
        <p:nvPr/>
      </p:nvGrpSpPr>
      <p:grpSpPr>
        <a:xfrm>
          <a:off x="0" y="0"/>
          <a:ext cx="0" cy="0"/>
        </a:xfrm>
      </p:grpSpPr>
      <p:sp>
        <p:nvSpPr>
          <p:cNvPr id="114" name="Google Shape;114;g16615a39bf7_0_0"/>
          <p:cNvSpPr txBox="1"/>
          <p:nvPr>
            <p:ph type="ctrTitle"/>
          </p:nvPr>
        </p:nvSpPr>
        <p:spPr>
          <a:xfrm>
            <a:off x="1547041" y="5181600"/>
            <a:ext cx="8636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/>
              <a:t>Programme Name: C bootcamp</a:t>
            </a:r>
            <a:endParaRPr sz="2400"/>
          </a:p>
        </p:txBody>
      </p:sp>
      <p:sp>
        <p:nvSpPr>
          <p:cNvPr id="115" name="Google Shape;115;g16615a39bf7_0_0"/>
          <p:cNvSpPr txBox="1"/>
          <p:nvPr/>
        </p:nvSpPr>
        <p:spPr>
          <a:xfrm>
            <a:off x="1484009" y="2673192"/>
            <a:ext cx="89409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Programme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Seminar on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b="1">
                <a:solidFill>
                  <a:schemeClr val="dk1"/>
                </a:solidFill>
              </a:rPr>
              <a:t>Operators</a:t>
            </a:r>
            <a: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pic>
        <p:nvPicPr>
          <p:cNvPr id="116" name="Google Shape;116;g16615a39bf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91" y="304800"/>
            <a:ext cx="11176002" cy="1558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99" name="Shape 99"/>
        <p:cNvGrpSpPr/>
        <p:nvPr/>
      </p:nvGrpSpPr>
      <p:grpSpPr>
        <a:xfrm>
          <a:off x="0" y="0"/>
          <a:ext cx="0" cy="0"/>
        </a:xfrm>
      </p:grpSpPr>
      <p:sp>
        <p:nvSpPr>
          <p:cNvPr id="100" name="Google Shape;100;g1638bb2f224_0_125"/>
          <p:cNvSpPr txBox="1"/>
          <p:nvPr>
            <p:ph type="title"/>
          </p:nvPr>
        </p:nvSpPr>
        <p:spPr>
          <a:xfrm>
            <a:off x="685525" y="322675"/>
            <a:ext cx="7038900" cy="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990"/>
              <a:buNone/>
            </a:pPr>
            <a:r>
              <a:rPr lang="en-US" sz="3600" b="1" i="0" u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Keywords and Identifiers </a:t>
            </a:r>
            <a:endParaRPr sz="3600" b="1" i="0" u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1" name="Google Shape;101;g1638bb2f224_0_125"/>
          <p:cNvSpPr txBox="1"/>
          <p:nvPr>
            <p:ph type="body" idx="1"/>
          </p:nvPr>
        </p:nvSpPr>
        <p:spPr>
          <a:xfrm>
            <a:off x="551815" y="1018540"/>
            <a:ext cx="10727055" cy="51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100"/>
              </a:spcAft>
              <a:buSzPts val="2400"/>
              <a:buFont typeface="Times New Roman" panose="02020603050405020304"/>
              <a:buChar char="➢"/>
            </a:pPr>
            <a:r>
              <a:rPr lang="en-US" sz="2400" i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Keywords are predefined , reserved words used in C programming that have special meanings to the compiler. </a:t>
            </a:r>
            <a:endParaRPr sz="2400" i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100"/>
              </a:spcAft>
              <a:buSzPts val="2400"/>
              <a:buFont typeface="Times New Roman" panose="02020603050405020304"/>
              <a:buChar char="➢"/>
            </a:pPr>
            <a:r>
              <a:rPr lang="en-US" sz="2400" i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Keywords are part of the syntax and they cannot be used as an identifier. </a:t>
            </a:r>
            <a:r>
              <a:rPr 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</a:t>
            </a:r>
            <a:r>
              <a:rPr lang="en-US" sz="2400" i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 example:</a:t>
            </a:r>
            <a:r>
              <a:rPr 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  </a:t>
            </a:r>
            <a:r>
              <a:rPr lang="en-US" sz="2400" i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 integer ; )</a:t>
            </a:r>
            <a:endParaRPr sz="2400" i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100"/>
              </a:spcAft>
              <a:buSzPts val="2400"/>
              <a:buFont typeface="Times New Roman" panose="02020603050405020304"/>
              <a:buChar char="➢"/>
            </a:pPr>
            <a:r>
              <a:rPr 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Keywords can only have alphabetical characters .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100"/>
              </a:spcAft>
              <a:buSzPts val="2400"/>
              <a:buFont typeface="Times New Roman" panose="02020603050405020304"/>
              <a:buChar char="➢"/>
            </a:pPr>
            <a:r>
              <a:rPr lang="en-US" sz="2400" i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There are 32 keywords in C . </a:t>
            </a:r>
            <a:endParaRPr lang="en-US" sz="2400" i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1000"/>
              </a:spcBef>
              <a:spcAft>
                <a:spcPts val="100"/>
              </a:spcAft>
              <a:buSzPts val="2400"/>
              <a:buFont typeface="Times New Roman" panose="02020603050405020304"/>
              <a:buNone/>
            </a:pPr>
            <a:r>
              <a:rPr lang="en-US" sz="2400" i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 Example:</a:t>
            </a:r>
            <a:endParaRPr sz="2400" i="0">
              <a:highlight>
                <a:srgbClr val="FFFF00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100"/>
              </a:spcAft>
              <a:buClr>
                <a:srgbClr val="FFFF00"/>
              </a:buClr>
              <a:buSzPts val="1300"/>
              <a:buFont typeface="Arial"/>
              <a:buNone/>
            </a:pPr>
            <a:r>
              <a:rPr lang="en-IN" altLang="en-US" sz="2400" i="0"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</a:t>
            </a:r>
            <a:r>
              <a:rPr lang="en-US" sz="2400" i="0"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 </a:t>
            </a:r>
            <a:r>
              <a:rPr lang="en-IN" altLang="en-US" sz="2400" i="0">
                <a:highlight>
                  <a:srgbClr val="FFFF00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</a:t>
            </a:r>
            <a:r>
              <a:rPr lang="en-US" sz="2400">
                <a:highlight>
                  <a:srgbClr val="FFFF00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emp</a:t>
            </a:r>
            <a:r>
              <a:rPr lang="en-US" sz="2400" i="0">
                <a:highlight>
                  <a:srgbClr val="FFFF00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400" i="0"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;</a:t>
            </a:r>
            <a:endParaRPr sz="2400" i="0"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100"/>
              </a:spcAft>
              <a:buClr>
                <a:srgbClr val="FFFF00"/>
              </a:buClr>
              <a:buSzPts val="1300"/>
              <a:buFont typeface="Arial"/>
              <a:buNone/>
            </a:pPr>
            <a:r>
              <a:rPr lang="en-IN" altLang="en-US" sz="2400" i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400" i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Here , </a:t>
            </a:r>
            <a:r>
              <a:rPr lang="en-US" sz="2400" i="0">
                <a:highlight>
                  <a:srgbClr val="FFFF00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</a:t>
            </a:r>
            <a:r>
              <a:rPr lang="en-US" sz="2400" i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is a keyword that indicates </a:t>
            </a:r>
            <a:r>
              <a:rPr lang="en-IN" altLang="en-US" sz="2400" i="0">
                <a:highlight>
                  <a:srgbClr val="FFFF00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</a:t>
            </a:r>
            <a:r>
              <a:rPr lang="en-US" sz="2400">
                <a:highlight>
                  <a:srgbClr val="FFFF00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emp</a:t>
            </a:r>
            <a:r>
              <a:rPr lang="en-US" sz="2400" i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is a variable of type int (integer).</a:t>
            </a:r>
            <a:br>
              <a:rPr lang="en-US" sz="2400" i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2400" i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100"/>
              </a:spcAft>
              <a:buClr>
                <a:srgbClr val="FFFF00"/>
              </a:buClr>
              <a:buSzPts val="1300"/>
              <a:buFont typeface="Arial"/>
              <a:buNone/>
            </a:pPr>
            <a:r>
              <a:rPr lang="en-IN" altLang="en-US" sz="2400" i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400" i="0">
                <a:highlight>
                  <a:srgbClr val="FFFF00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Note :</a:t>
            </a:r>
            <a:r>
              <a:rPr lang="en-US" sz="2400" i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As C is a case sensitive language , all keywords must be written in lowercase .</a:t>
            </a:r>
            <a:endParaRPr sz="2400" i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"/>
              </a:spcAft>
              <a:buSzPts val="1300"/>
              <a:buNone/>
            </a:pPr>
            <a:endParaRPr sz="2400" i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20" name="Shape 120"/>
        <p:cNvGrpSpPr/>
        <p:nvPr/>
      </p:nvGrpSpPr>
      <p:grpSpPr>
        <a:xfrm>
          <a:off x="0" y="0"/>
          <a:ext cx="0" cy="0"/>
        </a:xfrm>
      </p:grpSpPr>
      <p:sp>
        <p:nvSpPr>
          <p:cNvPr id="121" name="Google Shape;121;p17"/>
          <p:cNvSpPr txBox="1"/>
          <p:nvPr/>
        </p:nvSpPr>
        <p:spPr>
          <a:xfrm>
            <a:off x="1142976" y="357166"/>
            <a:ext cx="7500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sng" strike="noStrike" cap="none">
                <a:solidFill>
                  <a:srgbClr val="0F56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OPERATORS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1428728" y="1357298"/>
            <a:ext cx="7215300" cy="49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Operators are the special types of  symbols that can be used to perform </a:t>
            </a:r>
            <a:r>
              <a:rPr lang="en-US" sz="20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Mathematical, Relational, Bitwise, Conditional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or </a:t>
            </a:r>
            <a:r>
              <a:rPr lang="en-US" sz="20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Logical operations.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TYPES OF OPERATORS</a:t>
            </a:r>
            <a:endParaRPr sz="20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I] Arithmetic Operator</a:t>
            </a: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II] Increment/Decrement Operator</a:t>
            </a: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III] Assignment Operator </a:t>
            </a: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IV] Relational Operator </a:t>
            </a: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V] Logical Operator</a:t>
            </a: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sng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sng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sng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26" name="Shape 126"/>
        <p:cNvGrpSpPr/>
        <p:nvPr/>
      </p:nvGrpSpPr>
      <p:grpSpPr>
        <a:xfrm>
          <a:off x="0" y="0"/>
          <a:ext cx="0" cy="0"/>
        </a:xfrm>
      </p:grpSpPr>
      <p:sp>
        <p:nvSpPr>
          <p:cNvPr id="127" name="Google Shape;127;p18"/>
          <p:cNvSpPr txBox="1"/>
          <p:nvPr/>
        </p:nvSpPr>
        <p:spPr>
          <a:xfrm>
            <a:off x="1357290" y="285728"/>
            <a:ext cx="728667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sng" strike="noStrike" cap="none">
                <a:solidFill>
                  <a:srgbClr val="0F56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Types of Operators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1428728" y="1357298"/>
            <a:ext cx="7286700" cy="31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I] </a:t>
            </a:r>
            <a:r>
              <a:rPr lang="en-US" sz="2000" b="0" i="0" u="sng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Arithmetic Operator 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sng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Arithmetic Operators are the operators which are used to perform mathematical calculations 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sng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Noto Sans"/>
              <a:buChar char="⮚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Addition </a:t>
            </a:r>
            <a:r>
              <a:rPr lang="en-US" sz="20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(+)</a:t>
            </a: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Noto Sans"/>
              <a:buChar char="⮚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Subtraction</a:t>
            </a:r>
            <a:r>
              <a:rPr lang="en-US" sz="20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(-)</a:t>
            </a: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Noto Sans"/>
              <a:buChar char="⮚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Multiplication</a:t>
            </a:r>
            <a:r>
              <a:rPr lang="en-US" sz="20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(*)</a:t>
            </a: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Noto Sans"/>
              <a:buChar char="⮚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Division</a:t>
            </a:r>
            <a:r>
              <a:rPr lang="en-US" sz="20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(/)</a:t>
            </a: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Noto Sans"/>
              <a:buChar char="⮚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Modulus </a:t>
            </a:r>
            <a:r>
              <a:rPr lang="en-US" sz="1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(%)</a:t>
            </a: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4098925" y="6126480"/>
            <a:ext cx="30988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33" name="Shape 133"/>
        <p:cNvGrpSpPr/>
        <p:nvPr/>
      </p:nvGrpSpPr>
      <p:grpSpPr>
        <a:xfrm>
          <a:off x="0" y="0"/>
          <a:ext cx="0" cy="0"/>
        </a:xfrm>
      </p:grpSpPr>
      <p:sp>
        <p:nvSpPr>
          <p:cNvPr id="134" name="Google Shape;134;p19"/>
          <p:cNvSpPr txBox="1"/>
          <p:nvPr/>
        </p:nvSpPr>
        <p:spPr>
          <a:xfrm>
            <a:off x="1357290" y="428604"/>
            <a:ext cx="7286676" cy="655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Let’s look at an example of arithmetic operations in C below assuming variable a holds 7 and variable b holds 5.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// Example of arithmetic operators in 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#include &lt;stdio.h&gt;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int a = 7,b = 5, c;   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c = a+b;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printf("a+b = %d \n",c);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c = a-b;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printf("a-b = %d \n",c);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c = a*b;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printf("a*b = %d \n",c);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c = a/b;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printf("a/b = %d \n",c);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c = a%b;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printf("Remainder when a is divided by b = %d \n",c);  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return 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38" name="Shape 138"/>
        <p:cNvGrpSpPr/>
        <p:nvPr/>
      </p:nvGrpSpPr>
      <p:grpSpPr>
        <a:xfrm>
          <a:off x="0" y="0"/>
          <a:ext cx="0" cy="0"/>
        </a:xfrm>
      </p:grpSpPr>
      <p:sp>
        <p:nvSpPr>
          <p:cNvPr id="139" name="Google Shape;139;p20"/>
          <p:cNvSpPr txBox="1"/>
          <p:nvPr/>
        </p:nvSpPr>
        <p:spPr>
          <a:xfrm>
            <a:off x="1357290" y="357166"/>
            <a:ext cx="7286676" cy="252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Here the output will be: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a+b = 12</a:t>
            </a: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a-b =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a*b = 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a/b =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Remainder when a divided by b =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43" name="Shape 143"/>
        <p:cNvGrpSpPr/>
        <p:nvPr/>
      </p:nvGrpSpPr>
      <p:grpSpPr>
        <a:xfrm>
          <a:off x="0" y="0"/>
          <a:ext cx="0" cy="0"/>
        </a:xfrm>
      </p:grpSpPr>
      <p:sp>
        <p:nvSpPr>
          <p:cNvPr id="144" name="Google Shape;144;p21"/>
          <p:cNvSpPr txBox="1"/>
          <p:nvPr/>
        </p:nvSpPr>
        <p:spPr>
          <a:xfrm>
            <a:off x="1331890" y="333036"/>
            <a:ext cx="7429500" cy="44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II] </a:t>
            </a:r>
            <a:r>
              <a:rPr lang="en-US" sz="2000" b="0" i="0" u="sng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Increment/Decrement Operator 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sng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 programming has basically two operators which can increment ++ and decrement -- the value of a variable.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 example,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increment: ++x and x++ means x=x+1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	decrement: --x and x−− means x=x-1.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Noto Sans"/>
              <a:buChar char="⮚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++ : This increment operator increases the integer value by 1</a:t>
            </a: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Noto Sans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Noto Sans"/>
              <a:buChar char="⮚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-- : This decrement operator decreases the integer value by 1.</a:t>
            </a: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48" name="Shape 148"/>
        <p:cNvGrpSpPr/>
        <p:nvPr/>
      </p:nvGrpSpPr>
      <p:grpSpPr>
        <a:xfrm>
          <a:off x="0" y="0"/>
          <a:ext cx="0" cy="0"/>
        </a:xfrm>
      </p:grpSpPr>
      <p:sp>
        <p:nvSpPr>
          <p:cNvPr id="149" name="Google Shape;149;p22"/>
          <p:cNvSpPr txBox="1"/>
          <p:nvPr/>
        </p:nvSpPr>
        <p:spPr>
          <a:xfrm>
            <a:off x="1357290" y="357166"/>
            <a:ext cx="7429552" cy="4123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NOTE!!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There is a slight distinction between ++ or −− when written before or after any operand.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If we use the operator as a </a:t>
            </a:r>
            <a:r>
              <a:rPr lang="en-US" sz="2000" b="0" i="0" u="none" strike="noStrike" cap="none">
                <a:solidFill>
                  <a:srgbClr val="0F566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pre-fix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it </a:t>
            </a:r>
            <a:r>
              <a:rPr lang="en-US" sz="2000" b="0" i="0" u="sng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adds or subtracts 1 to the operand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and the result is assigned to the variable on the left. Whereas, when it is used as a </a:t>
            </a:r>
            <a:r>
              <a:rPr lang="en-US" sz="2000" b="0" i="0" u="none" strike="noStrike" cap="none">
                <a:solidFill>
                  <a:srgbClr val="0F566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post-fix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it first assigns the value to the variable on the left i.e., it first returns the original value, and then the operand is incremented or decremented by 1.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Noto Sans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53" name="Shape 153"/>
        <p:cNvGrpSpPr/>
        <p:nvPr/>
      </p:nvGrpSpPr>
      <p:grpSpPr>
        <a:xfrm>
          <a:off x="0" y="0"/>
          <a:ext cx="0" cy="0"/>
        </a:xfrm>
      </p:grpSpPr>
      <p:sp>
        <p:nvSpPr>
          <p:cNvPr id="154" name="Google Shape;154;p23"/>
          <p:cNvSpPr txBox="1"/>
          <p:nvPr/>
        </p:nvSpPr>
        <p:spPr>
          <a:xfrm>
            <a:off x="1357290" y="428604"/>
            <a:ext cx="7429552" cy="501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sng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Here is an example demonstrating the working of increment and decrement operator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// Examples of increment and decrement operators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#include &lt;stdio.h&gt;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int a = 11, b = 90;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float c = 100.5, d = 10.5;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printf("++a = %d \n", ++a);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printf("--b = %d \n", --b);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printf("++c = %f \n", ++c);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printf("--d = %f \n", --d);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return 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58" name="Shape 158"/>
        <p:cNvGrpSpPr/>
        <p:nvPr/>
      </p:nvGrpSpPr>
      <p:grpSpPr>
        <a:xfrm>
          <a:off x="0" y="0"/>
          <a:ext cx="0" cy="0"/>
        </a:xfrm>
      </p:grpSpPr>
      <p:sp>
        <p:nvSpPr>
          <p:cNvPr id="159" name="Google Shape;159;p24"/>
          <p:cNvSpPr txBox="1"/>
          <p:nvPr/>
        </p:nvSpPr>
        <p:spPr>
          <a:xfrm>
            <a:off x="1357290" y="428604"/>
            <a:ext cx="7429552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Here, the output will be: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++a = 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--b = 89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++c = 101.500000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--d = 9.500000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the above code example, the increment and decrement operators ++ and -- have been used as prefixes. Note that these two operators can also be used as postfixes like a++ and a-- when required.</a:t>
            </a: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63" name="Shape 163"/>
        <p:cNvGrpSpPr/>
        <p:nvPr/>
      </p:nvGrpSpPr>
      <p:grpSpPr>
        <a:xfrm>
          <a:off x="0" y="0"/>
          <a:ext cx="0" cy="0"/>
        </a:xfrm>
      </p:grpSpPr>
      <p:sp>
        <p:nvSpPr>
          <p:cNvPr id="164" name="Google Shape;164;p25"/>
          <p:cNvSpPr txBox="1"/>
          <p:nvPr/>
        </p:nvSpPr>
        <p:spPr>
          <a:xfrm>
            <a:off x="1285852" y="428604"/>
            <a:ext cx="7500900" cy="59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III] </a:t>
            </a:r>
            <a:r>
              <a:rPr lang="en-US" sz="2000" b="0" i="0" u="sng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Assignment Operator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sng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 assignment operator is mainly responsible for assigning a value to a variable in a program. Assignment operators are applied to </a:t>
            </a:r>
            <a:r>
              <a:rPr lang="en-US" sz="2000" b="0" i="0" u="sng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assign the result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of an expression to a variable.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sng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Noto Sans"/>
              <a:buChar char="⮚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= : Used to assign the values from right side of the operands to left side of the operand.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Noto Sans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Noto Sans"/>
              <a:buChar char="⮚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+= : Add then assign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Noto Sans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Noto Sans"/>
              <a:buChar char="⮚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-= : Subtract then assign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Noto Sans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Noto Sans"/>
              <a:buChar char="⮚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*= : Multiply then assign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Noto Sans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Noto Sans"/>
              <a:buChar char="⮚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/= : Divide then assign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Noto Sans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Noto Sans"/>
              <a:buChar char="⮚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%= : Modulus then assign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/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68" name="Shape 168"/>
        <p:cNvGrpSpPr/>
        <p:nvPr/>
      </p:nvGrpSpPr>
      <p:grpSpPr>
        <a:xfrm>
          <a:off x="0" y="0"/>
          <a:ext cx="0" cy="0"/>
        </a:xfrm>
      </p:grpSpPr>
      <p:sp>
        <p:nvSpPr>
          <p:cNvPr id="169" name="Google Shape;169;p26"/>
          <p:cNvSpPr txBox="1"/>
          <p:nvPr/>
        </p:nvSpPr>
        <p:spPr>
          <a:xfrm>
            <a:off x="1404280" y="404474"/>
            <a:ext cx="7500900" cy="6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// Example of assignment operators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#include &lt;stdio.h&gt;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int a = 7, b;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b = a;      // b is 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printf("b = %d\n", b);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b += a;     // b is 14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printf("b = %d\n", b);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b -= a;     // b is 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printf("b = %d\n", b);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b *= a;     // b is 49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printf("b = %d\n", b);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b /= a;     // b is 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printf("c = %d\n", b);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b %= a;     // b =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printf("b = %d\n", b);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return 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05" name="Shape 105"/>
        <p:cNvGrpSpPr/>
        <p:nvPr/>
      </p:nvGrpSpPr>
      <p:grpSpPr>
        <a:xfrm>
          <a:off x="0" y="0"/>
          <a: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1457500" y="407800"/>
            <a:ext cx="70389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Pts val="2400"/>
              <a:buFont typeface="Times New Roman" panose="02020603050405020304"/>
              <a:buNone/>
            </a:pPr>
            <a:r>
              <a:rPr lang="en-US" sz="3600" b="1" i="0" u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List of keywords </a:t>
            </a:r>
            <a:endParaRPr sz="3600" b="1" i="0" u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07" name="Google Shape;107;p3"/>
          <p:cNvGraphicFramePr>
            <a:graphicFrameLocks noGrp="1"/>
          </p:cNvGraphicFramePr>
          <p:nvPr/>
        </p:nvGraphicFramePr>
        <p:xfrm>
          <a:off x="1540450" y="1202163"/>
          <a:ext cx="8633700" cy="4539825"/>
        </p:xfrm>
        <a:graphic>
          <a:graphicData uri="http://schemas.openxmlformats.org/drawingml/2006/table">
            <a:tbl>
              <a:tblPr>
                <a:noFill/>
                <a:tableStyleId>{1FE5EFC4-FF14-47C4-B9E4-59A834CF3644}</a:tableStyleId>
              </a:tblPr>
              <a:tblGrid>
                <a:gridCol w="2158425"/>
                <a:gridCol w="2158425"/>
                <a:gridCol w="2158425"/>
                <a:gridCol w="2158425"/>
              </a:tblGrid>
              <a:tr h="504425">
                <a:tc gridSpan="4"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ts val="1500"/>
                        <a:buFont typeface="Times New Roman" panose="02020603050405020304"/>
                        <a:buNone/>
                      </a:pPr>
                      <a:r>
                        <a:rPr lang="en-US" sz="2400" b="1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 Keywords 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 vert="horz" wrap="square"/>
                    <a:lstStyle/>
                    <a:p/>
                  </a:txBody>
                  <a:tcPr/>
                </a:tc>
                <a:tc hMerge="1">
                  <a:txBody>
                    <a:bodyPr vert="horz" wrap="square"/>
                    <a:lstStyle/>
                    <a:p/>
                  </a:txBody>
                  <a:tcPr/>
                </a:tc>
                <a:tc hMerge="1">
                  <a:txBody>
                    <a:bodyPr vert="horz" wrap="square"/>
                    <a:lstStyle/>
                    <a:p/>
                  </a:txBody>
                  <a:tcPr/>
                </a:tc>
              </a:tr>
              <a:tr h="504425"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ts val="1500"/>
                        <a:buFont typeface="Times New Roman" panose="02020603050405020304"/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auto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ts val="1500"/>
                        <a:buFont typeface="Times New Roman" panose="02020603050405020304"/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double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ts val="1500"/>
                        <a:buFont typeface="Times New Roman" panose="02020603050405020304"/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int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ts val="1500"/>
                        <a:buFont typeface="Times New Roman" panose="02020603050405020304"/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struct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4425"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ts val="1500"/>
                        <a:buFont typeface="Times New Roman" panose="02020603050405020304"/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break 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ts val="1500"/>
                        <a:buFont typeface="Times New Roman" panose="02020603050405020304"/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else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ts val="1500"/>
                        <a:buFont typeface="Times New Roman" panose="02020603050405020304"/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long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ts val="1500"/>
                        <a:buFont typeface="Times New Roman" panose="02020603050405020304"/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switch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4425"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ts val="1500"/>
                        <a:buFont typeface="Times New Roman" panose="02020603050405020304"/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case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ts val="1500"/>
                        <a:buFont typeface="Times New Roman" panose="02020603050405020304"/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enum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ts val="1500"/>
                        <a:buFont typeface="Times New Roman" panose="02020603050405020304"/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register 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ts val="1500"/>
                        <a:buFont typeface="Times New Roman" panose="02020603050405020304"/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typedef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4425"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ts val="1500"/>
                        <a:buFont typeface="Times New Roman" panose="02020603050405020304"/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char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ts val="1500"/>
                        <a:buFont typeface="Times New Roman" panose="02020603050405020304"/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extern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ts val="1500"/>
                        <a:buFont typeface="Times New Roman" panose="02020603050405020304"/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return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ts val="1500"/>
                        <a:buFont typeface="Times New Roman" panose="02020603050405020304"/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union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4425"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ts val="1500"/>
                        <a:buFont typeface="Times New Roman" panose="02020603050405020304"/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continue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ts val="1500"/>
                        <a:buFont typeface="Times New Roman" panose="02020603050405020304"/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for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ts val="1500"/>
                        <a:buFont typeface="Times New Roman" panose="02020603050405020304"/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signed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ts val="1500"/>
                        <a:buFont typeface="Times New Roman" panose="02020603050405020304"/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void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4425"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ts val="1500"/>
                        <a:buFont typeface="Times New Roman" panose="02020603050405020304"/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do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ts val="1500"/>
                        <a:buFont typeface="Times New Roman" panose="02020603050405020304"/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if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ts val="1500"/>
                        <a:buFont typeface="Times New Roman" panose="02020603050405020304"/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static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ts val="1500"/>
                        <a:buFont typeface="Times New Roman" panose="02020603050405020304"/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while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4425"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ts val="1500"/>
                        <a:buFont typeface="Times New Roman" panose="02020603050405020304"/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default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ts val="1500"/>
                        <a:buFont typeface="Times New Roman" panose="02020603050405020304"/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goto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ts val="1500"/>
                        <a:buFont typeface="Times New Roman" panose="02020603050405020304"/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sizeof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ts val="1500"/>
                        <a:buFont typeface="Times New Roman" panose="02020603050405020304"/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volatile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4425"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ts val="1500"/>
                        <a:buFont typeface="Times New Roman" panose="02020603050405020304"/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const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ts val="1500"/>
                        <a:buFont typeface="Times New Roman" panose="02020603050405020304"/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float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ts val="1500"/>
                        <a:buFont typeface="Times New Roman" panose="02020603050405020304"/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short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ts val="1500"/>
                        <a:buFont typeface="Times New Roman" panose="02020603050405020304"/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unsigned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73" name="Shape 173"/>
        <p:cNvGrpSpPr/>
        <p:nvPr/>
      </p:nvGrpSpPr>
      <p:grpSpPr>
        <a:xfrm>
          <a:off x="0" y="0"/>
          <a:ext cx="0" cy="0"/>
        </a:xfrm>
      </p:grpSpPr>
      <p:sp>
        <p:nvSpPr>
          <p:cNvPr id="174" name="Google Shape;174;p27"/>
          <p:cNvSpPr txBox="1"/>
          <p:nvPr/>
        </p:nvSpPr>
        <p:spPr>
          <a:xfrm>
            <a:off x="1285852" y="428604"/>
            <a:ext cx="7572428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Here, the output will be: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 = 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 = 14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 = 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 = 49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 = 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 =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78" name="Shape 178"/>
        <p:cNvGrpSpPr/>
        <p:nvPr/>
      </p:nvGrpSpPr>
      <p:grpSpPr>
        <a:xfrm>
          <a:off x="0" y="0"/>
          <a:ext cx="0" cy="0"/>
        </a:xfrm>
      </p:grpSpPr>
      <p:sp>
        <p:nvSpPr>
          <p:cNvPr id="179" name="Google Shape;179;p28"/>
          <p:cNvSpPr txBox="1"/>
          <p:nvPr/>
        </p:nvSpPr>
        <p:spPr>
          <a:xfrm>
            <a:off x="1285852" y="428604"/>
            <a:ext cx="7500900" cy="49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IV] </a:t>
            </a:r>
            <a:r>
              <a:rPr lang="en-US" sz="2000" b="0" i="0" u="sng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Relational Operator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Relational operators are specifically used to checks the relationship between two operands.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If the given relation is true, it will return 1 and if the relation is false, then it will return 0.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Relational operators are heavily used in decision-making and performing loop operations.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Noto Sans"/>
              <a:buChar char="⮚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== : It is used to check if the values of the two operands are equal or not.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Noto Sans"/>
              <a:buChar char="⮚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!= : It is used to check if the values of the two operands are equal or not. </a:t>
            </a:r>
            <a:endParaRPr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/>
  <p:timing/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83" name="Shape 183"/>
        <p:cNvGrpSpPr/>
        <p:nvPr/>
      </p:nvGrpSpPr>
      <p:grpSpPr>
        <a:xfrm>
          <a:off x="0" y="0"/>
          <a:ext cx="0" cy="0"/>
        </a:xfrm>
      </p:grpSpPr>
      <p:sp>
        <p:nvSpPr>
          <p:cNvPr id="184" name="Google Shape;184;p29"/>
          <p:cNvSpPr txBox="1"/>
          <p:nvPr/>
        </p:nvSpPr>
        <p:spPr>
          <a:xfrm>
            <a:off x="1285852" y="428604"/>
            <a:ext cx="7500990" cy="347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Noto Sans"/>
              <a:buChar char="⮚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&gt; : It is used to check if the value of left operand is greater than the value of right operand.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Noto Sans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Noto Sans"/>
              <a:buChar char="⮚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&lt; :  It is used to check if the value of left operand is less than the value of right operand.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Noto Sans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Noto Sans"/>
              <a:buChar char="⮚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&gt;= : It is used to check if the value of left operand is greater than or equal to the value of right operand.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Noto Sans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Noto Sans"/>
              <a:buChar char="⮚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&lt;= : It is used to check if the value of left operand is less than or equal to the value of right operand.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88" name="Shape 188"/>
        <p:cNvGrpSpPr/>
        <p:nvPr/>
      </p:nvGrpSpPr>
      <p:grpSpPr>
        <a:xfrm>
          <a:off x="0" y="0"/>
          <a:ext cx="0" cy="0"/>
        </a:xfrm>
      </p:grpSpPr>
      <p:sp>
        <p:nvSpPr>
          <p:cNvPr id="189" name="Google Shape;189;p30"/>
          <p:cNvSpPr txBox="1"/>
          <p:nvPr/>
        </p:nvSpPr>
        <p:spPr>
          <a:xfrm>
            <a:off x="1285852" y="428604"/>
            <a:ext cx="7500990" cy="655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// Working of relational operators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#include &lt;stdio.h&gt;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 main()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int a = 5, b = 5, c = 10;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printf("%d == %d is %d \n", a, b, a == b);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printf("%d == %d is %d \n", a, c, a == c);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printf("%d &gt; %d is %d \n", a, b, a &gt; b);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printf("%d &gt; %d is %d \n", a, c, a &gt; c);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printf("%d &lt; %d is %d \n", a, b, a &lt; b);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printf("%d &lt; %d is %d \n", a, c, a &lt; c);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printf("%d != %d is %d \n", a, b, a != b);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printf("%d != %d is %d \n", a, c, a != c);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printf("%d &gt;= %d is %d \n", a, b, a &gt;= b);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printf("%d &gt;= %d is %d \n", a, c, a &gt;= c);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printf("%d &lt;= %d is %d \n", a, b, a &lt;= b);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printf("%d &lt;= %d is %d \n", a, c, a &lt;= c);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return 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/>
  <p:timing/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93" name="Shape 193"/>
        <p:cNvGrpSpPr/>
        <p:nvPr/>
      </p:nvGrpSpPr>
      <p:grpSpPr>
        <a:xfrm>
          <a:off x="0" y="0"/>
          <a:ext cx="0" cy="0"/>
        </a:xfrm>
      </p:grpSpPr>
      <p:sp>
        <p:nvSpPr>
          <p:cNvPr id="194" name="Google Shape;194;p31"/>
          <p:cNvSpPr txBox="1"/>
          <p:nvPr/>
        </p:nvSpPr>
        <p:spPr>
          <a:xfrm>
            <a:off x="1214414" y="357166"/>
            <a:ext cx="7572428" cy="43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Here, the output will be:</a:t>
            </a: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 == 5 is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 == 10 is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 &gt; 5 is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 &gt; 10 is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 &lt; 5 is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 &lt; 10 is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 != 5 is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 != 10 is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 &gt;= 5 is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 &gt;= 10 is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 &lt;= 5 is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 &lt;= 10 is 1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98" name="Shape 198"/>
        <p:cNvGrpSpPr/>
        <p:nvPr/>
      </p:nvGrpSpPr>
      <p:grpSpPr>
        <a:xfrm>
          <a:off x="0" y="0"/>
          <a:ext cx="0" cy="0"/>
        </a:xfrm>
      </p:grpSpPr>
      <p:sp>
        <p:nvSpPr>
          <p:cNvPr id="199" name="Google Shape;199;p32"/>
          <p:cNvSpPr txBox="1"/>
          <p:nvPr/>
        </p:nvSpPr>
        <p:spPr>
          <a:xfrm>
            <a:off x="1285852" y="428604"/>
            <a:ext cx="7500900" cy="50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V] </a:t>
            </a:r>
            <a:r>
              <a:rPr lang="en-US" sz="2000" b="0" i="0" u="sng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Logical Operator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 have three logical operators when we need to test more than one condition to make decisions. These logical operators are: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Noto San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&amp;&amp; (meaning logical AND)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Noto San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|| (meaning logical OR) 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Noto San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! (meaning logical NOT)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 expression containing a logical operator in C language returns either 0 or 1 depending upon the condition whether the expression results in true or false.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Logical operators are generally used for decision-making in C programming.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203" name="Shape 203"/>
        <p:cNvGrpSpPr/>
        <p:nvPr/>
      </p:nvGrpSpPr>
      <p:grpSpPr>
        <a:xfrm>
          <a:off x="0" y="0"/>
          <a:ext cx="0" cy="0"/>
        </a:xfrm>
      </p:grpSpPr>
      <p:sp>
        <p:nvSpPr>
          <p:cNvPr id="204" name="Google Shape;204;p33"/>
          <p:cNvSpPr txBox="1"/>
          <p:nvPr/>
        </p:nvSpPr>
        <p:spPr>
          <a:xfrm>
            <a:off x="1285852" y="500042"/>
            <a:ext cx="7572428" cy="2553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Noto Sans"/>
              <a:buChar char="⮚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&amp;&amp; : AND operator  It performs logical conjunction of two expressions.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Noto Sans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Noto Sans"/>
              <a:buChar char="⮚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|| : OR operator . It performs a logical disjunction on two expressions. If either or both of the expressions evaluate 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Noto Sans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Noto Sans"/>
              <a:buChar char="⮚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! :  Logical NOT Operator . It is used to reverse the logical state of its operand.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208" name="Shape 208"/>
        <p:cNvGrpSpPr/>
        <p:nvPr/>
      </p:nvGrpSpPr>
      <p:grpSpPr>
        <a:xfrm>
          <a:off x="0" y="0"/>
          <a:ext cx="0" cy="0"/>
        </a:xfrm>
      </p:grpSpPr>
      <p:sp>
        <p:nvSpPr>
          <p:cNvPr id="209" name="Google Shape;209;p34"/>
          <p:cNvSpPr txBox="1"/>
          <p:nvPr/>
        </p:nvSpPr>
        <p:spPr>
          <a:xfrm>
            <a:off x="1285852" y="0"/>
            <a:ext cx="7500990" cy="717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sng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example that easily elaborates the working of the relational operator: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sng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// Working of logical operators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#include &lt;stdio.h&gt;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int a = 15, b = 15, c = 20, results;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results = (a == b) &amp;&amp; (c &gt; b);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printf("(a == b) &amp;&amp; (c &gt; b) is %d \n", results);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results = (a == b) &amp;&amp; (c &lt; b);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printf("(a == b) &amp;&amp; (c &lt; b) is %d \n", results);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results = (a == b) || (c &lt; b);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printf("(a == b) || (c &lt; b) is %d \n", results);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results = (a != b) || (c &lt; b);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printf("(a != b) || (c &lt; b) is %d \n", results);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results = !(a != b);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printf("!(a != b) is %d \n", results);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results = !(a == b);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printf("!(a == b) is %d \n", results);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return 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sng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/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213" name="Shape 213"/>
        <p:cNvGrpSpPr/>
        <p:nvPr/>
      </p:nvGrpSpPr>
      <p:grpSpPr>
        <a:xfrm>
          <a:off x="0" y="0"/>
          <a:ext cx="0" cy="0"/>
        </a:xfrm>
      </p:grpSpPr>
      <p:sp>
        <p:nvSpPr>
          <p:cNvPr id="214" name="Google Shape;214;p35"/>
          <p:cNvSpPr txBox="1"/>
          <p:nvPr/>
        </p:nvSpPr>
        <p:spPr>
          <a:xfrm>
            <a:off x="1285852" y="285728"/>
            <a:ext cx="7572428" cy="3169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Here, the output will be: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(a == b) &amp;&amp; (c &gt; b) is 1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(a == b) &amp;&amp; (c &lt; b) is 0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(a == b) || (c &lt; b) is 1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(a != b) || (c &lt; b) is 0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!(a != b) is 1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!(a == b) is 0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11" name="Shape 111"/>
        <p:cNvGrpSpPr/>
        <p:nvPr/>
      </p:nvGrpSpPr>
      <p:grpSpPr>
        <a:xfrm>
          <a:off x="0" y="0"/>
          <a: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744425" y="366100"/>
            <a:ext cx="3099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Pts val="2400"/>
              <a:buFont typeface="Times New Roman" panose="02020603050405020304"/>
              <a:buNone/>
            </a:pPr>
            <a:r>
              <a:rPr lang="en-US" sz="3600" b="1" i="0" u="none"/>
              <a:t>C Identifiers </a:t>
            </a:r>
            <a:endParaRPr sz="3600" b="1" i="0" u="none"/>
          </a:p>
        </p:txBody>
      </p:sp>
      <p:sp>
        <p:nvSpPr>
          <p:cNvPr id="113" name="Google Shape;113;p4"/>
          <p:cNvSpPr txBox="1"/>
          <p:nvPr>
            <p:ph type="body" idx="1"/>
          </p:nvPr>
        </p:nvSpPr>
        <p:spPr>
          <a:xfrm>
            <a:off x="744425" y="1046800"/>
            <a:ext cx="10057500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Pts val="2400"/>
              <a:buFont typeface="Times New Roman" panose="02020603050405020304"/>
              <a:buChar char="➢"/>
            </a:pPr>
            <a:r>
              <a:rPr lang="en-IN" altLang="en-US" sz="2400" i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Identifiers are user defined words used to store name of entity variable , functions , structures , class ,etc,</a:t>
            </a:r>
            <a:endParaRPr lang="en-IN" altLang="en-US" sz="2400" i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Pts val="2400"/>
              <a:buFont typeface="Times New Roman" panose="02020603050405020304"/>
              <a:buChar char="➢"/>
            </a:pPr>
            <a:r>
              <a:rPr lang="en-US" sz="2400" i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Identifiers must be unique . </a:t>
            </a:r>
            <a:endParaRPr sz="2400" i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Pts val="2400"/>
              <a:buFont typeface="Times New Roman" panose="02020603050405020304"/>
              <a:buChar char="➢"/>
            </a:pPr>
            <a:r>
              <a:rPr lang="en-US" sz="2400" i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They are created to give a unique</a:t>
            </a:r>
            <a:r>
              <a:rPr lang="en-IN" altLang="en-US" sz="2400" i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ness</a:t>
            </a:r>
            <a:r>
              <a:rPr lang="en-US" sz="2400" i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to an entity to identify it during the execution of the program.</a:t>
            </a:r>
            <a:endParaRPr sz="2400" i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buSzPts val="2400"/>
              <a:buFont typeface="Times New Roman" panose="02020603050405020304"/>
              <a:buChar char="➢"/>
            </a:pPr>
            <a:r>
              <a:rPr lang="en-US" sz="2400" i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 example :</a:t>
            </a:r>
            <a:endParaRPr sz="2400" i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FFFF00"/>
              </a:buClr>
              <a:buSzPts val="1300"/>
              <a:buNone/>
            </a:pPr>
            <a:r>
              <a:rPr lang="en-IN" altLang="en-US" sz="2400" i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</a:t>
            </a:r>
            <a:r>
              <a:rPr lang="en-US" sz="2400" i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  </a:t>
            </a:r>
            <a:r>
              <a:rPr lang="en-US" sz="2400" i="0">
                <a:highlight>
                  <a:srgbClr val="FFFF00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marks</a:t>
            </a:r>
            <a:r>
              <a:rPr lang="en-US" sz="2400" i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;</a:t>
            </a:r>
            <a:endParaRPr sz="2400" i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FFFF00"/>
              </a:buClr>
              <a:buSzPts val="1300"/>
              <a:buNone/>
            </a:pPr>
            <a:r>
              <a:rPr lang="en-IN" altLang="en-US" sz="2400" i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</a:t>
            </a:r>
            <a:r>
              <a:rPr lang="en-US" sz="2400" i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char  </a:t>
            </a:r>
            <a:r>
              <a:rPr lang="en-US" sz="2400" i="0">
                <a:highlight>
                  <a:srgbClr val="FFFF00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student</a:t>
            </a:r>
            <a:r>
              <a:rPr lang="en-US" sz="2400" i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;</a:t>
            </a:r>
            <a:endParaRPr sz="2400" i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FFFF00"/>
              </a:buClr>
              <a:buSzPts val="1300"/>
              <a:buNone/>
            </a:pPr>
            <a:r>
              <a:rPr lang="en-US" sz="2400" i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Here</a:t>
            </a:r>
            <a:r>
              <a:rPr lang="en-IN" altLang="en-US" sz="2400" i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</a:t>
            </a:r>
            <a:r>
              <a:rPr lang="en-US" sz="2400" i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400" i="0" u="sng">
                <a:highlight>
                  <a:srgbClr val="FFFF00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marks </a:t>
            </a:r>
            <a:r>
              <a:rPr lang="en-US" sz="2400" i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and </a:t>
            </a:r>
            <a:r>
              <a:rPr lang="en-US" sz="2400" i="0" u="sng">
                <a:highlight>
                  <a:srgbClr val="FFFF00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student </a:t>
            </a:r>
            <a:r>
              <a:rPr lang="en-US" sz="2400" i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are identifiers .</a:t>
            </a:r>
            <a:endParaRPr sz="2400" i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00"/>
              </a:buClr>
              <a:buSzPts val="1300"/>
              <a:buNone/>
            </a:pPr>
            <a:r>
              <a:rPr lang="en-US" sz="2400" i="0">
                <a:highlight>
                  <a:srgbClr val="FFFF00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Note :</a:t>
            </a:r>
            <a:r>
              <a:rPr lang="en-US" sz="2400" i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Identifiers name must be different from keywords .we cannot use int as an identifier because int is a keyword .</a:t>
            </a:r>
            <a:endParaRPr sz="2400" i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17" name="Shape 117"/>
        <p:cNvGrpSpPr/>
        <p:nvPr/>
      </p:nvGrpSpPr>
      <p:grpSpPr>
        <a:xfrm>
          <a:off x="0" y="0"/>
          <a:ext cx="0" cy="0"/>
        </a:xfrm>
      </p:grpSpPr>
      <p:sp>
        <p:nvSpPr>
          <p:cNvPr id="118" name="Google Shape;118;g16520bc7bbf_0_11"/>
          <p:cNvSpPr txBox="1"/>
          <p:nvPr>
            <p:ph type="title"/>
          </p:nvPr>
        </p:nvSpPr>
        <p:spPr>
          <a:xfrm>
            <a:off x="938025" y="449050"/>
            <a:ext cx="94320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</a:pPr>
            <a:r>
              <a:rPr lang="en-US" sz="3600" b="1" i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 of keywords and </a:t>
            </a:r>
            <a:r>
              <a:rPr lang="en-US" sz="36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identifiers</a:t>
            </a:r>
            <a:r>
              <a:rPr lang="en-US" sz="3600" b="1" i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</a:t>
            </a:r>
            <a:endParaRPr sz="3600" b="1" i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9" name="Google Shape;119;g16520bc7bbf_0_11"/>
          <p:cNvSpPr txBox="1"/>
          <p:nvPr>
            <p:ph type="body" idx="1"/>
          </p:nvPr>
        </p:nvSpPr>
        <p:spPr>
          <a:xfrm>
            <a:off x="827425" y="1175350"/>
            <a:ext cx="10123200" cy="49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ts val="1300"/>
              <a:buNone/>
            </a:pPr>
            <a:r>
              <a:rPr lang="en-US" sz="2400" u="sng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 1</a:t>
            </a:r>
            <a:r>
              <a:rPr 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:-  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ts val="1300"/>
              <a:buNone/>
            </a:pPr>
            <a:r>
              <a:rPr 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 </a:t>
            </a:r>
            <a:r>
              <a:rPr lang="en-US" sz="2400">
                <a:highlight>
                  <a:srgbClr val="FFFF00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speed </a:t>
            </a:r>
            <a:r>
              <a:rPr 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;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ts val="1300"/>
              <a:buNone/>
            </a:pPr>
            <a:r>
              <a:rPr 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float </a:t>
            </a:r>
            <a:r>
              <a:rPr lang="en-US" sz="2400">
                <a:highlight>
                  <a:srgbClr val="FFFF00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speed </a:t>
            </a:r>
            <a:r>
              <a:rPr 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;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ts val="1300"/>
              <a:buNone/>
            </a:pPr>
            <a:r>
              <a:rPr 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example 1, int and float are keywords and both are given the </a:t>
            </a:r>
            <a:r>
              <a:rPr lang="en-US" sz="2400" u="sng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same identifier </a:t>
            </a:r>
            <a:r>
              <a:rPr 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 </a:t>
            </a:r>
            <a:r>
              <a:rPr lang="en-US" sz="2400">
                <a:highlight>
                  <a:srgbClr val="FFFF00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“speed”</a:t>
            </a:r>
            <a:r>
              <a:rPr 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but Identifiers should always be </a:t>
            </a:r>
            <a:r>
              <a:rPr lang="en-US" sz="2400" u="sng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unique </a:t>
            </a:r>
            <a:r>
              <a:rPr 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In such cases the compiler will show error .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ts val="1300"/>
              <a:buNone/>
            </a:pP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 2 :-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ts val="1300"/>
              <a:buNone/>
            </a:pPr>
            <a:r>
              <a:rPr 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 </a:t>
            </a:r>
            <a:r>
              <a:rPr lang="en-US" sz="2400">
                <a:highlight>
                  <a:srgbClr val="FFFF00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num </a:t>
            </a:r>
            <a:r>
              <a:rPr 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;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ts val="1300"/>
              <a:buNone/>
            </a:pPr>
            <a:r>
              <a:rPr 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float </a:t>
            </a:r>
            <a:r>
              <a:rPr lang="en-US" sz="2400">
                <a:highlight>
                  <a:srgbClr val="FFFF00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percentage</a:t>
            </a:r>
            <a:r>
              <a:rPr 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;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ts val="1300"/>
              <a:buNone/>
            </a:pPr>
            <a:r>
              <a:rPr 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example 2, int and float are keywords and both are given </a:t>
            </a:r>
            <a:r>
              <a:rPr lang="en-US" sz="2400" u="sng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different identifiers .</a:t>
            </a:r>
            <a:endParaRPr sz="2400" u="sng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1300"/>
              <a:buNone/>
            </a:pP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23" name="Shape 123"/>
        <p:cNvGrpSpPr/>
        <p:nvPr/>
      </p:nvGrpSpPr>
      <p:grpSpPr>
        <a:xfrm>
          <a:off x="0" y="0"/>
          <a:ext cx="0" cy="0"/>
        </a:xfrm>
      </p:grpSpPr>
      <p:sp>
        <p:nvSpPr>
          <p:cNvPr id="124" name="Google Shape;124;g16520bc7bbf_0_0"/>
          <p:cNvSpPr txBox="1"/>
          <p:nvPr>
            <p:ph type="title"/>
          </p:nvPr>
        </p:nvSpPr>
        <p:spPr>
          <a:xfrm>
            <a:off x="881625" y="571300"/>
            <a:ext cx="8022600" cy="6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</a:pPr>
            <a:r>
              <a:rPr lang="en-US" sz="3600" b="1" i="0" u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Distinguishing keywords and identifiers  </a:t>
            </a:r>
            <a:endParaRPr sz="3600" b="1" i="0" u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25" name="Google Shape;125;g16520bc7bbf_0_0"/>
          <p:cNvGraphicFramePr>
            <a:graphicFrameLocks noGrp="1"/>
          </p:cNvGraphicFramePr>
          <p:nvPr/>
        </p:nvGraphicFramePr>
        <p:xfrm>
          <a:off x="593000" y="1868125"/>
          <a:ext cx="10508250" cy="3345075"/>
        </p:xfrm>
        <a:graphic>
          <a:graphicData uri="http://schemas.openxmlformats.org/drawingml/2006/table">
            <a:tbl>
              <a:tblPr>
                <a:noFill/>
                <a:tableStyleId>{1FE5EFC4-FF14-47C4-B9E4-59A834CF3644}</a:tableStyleId>
              </a:tblPr>
              <a:tblGrid>
                <a:gridCol w="3502750"/>
                <a:gridCol w="3502750"/>
                <a:gridCol w="3502750"/>
              </a:tblGrid>
              <a:tr h="771975"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Entity</a:t>
                      </a:r>
                      <a:endParaRPr sz="2400" b="1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Keyword</a:t>
                      </a:r>
                      <a:endParaRPr sz="2400" b="1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Identifiers</a:t>
                      </a:r>
                      <a:endParaRPr sz="2400" b="1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43275"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int money 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int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money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43275"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void add</a:t>
                      </a:r>
                      <a:r>
                        <a:rPr lang="en-IN" altLang="en-US" sz="18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N</a:t>
                      </a:r>
                      <a:r>
                        <a:rPr lang="en-US" sz="18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um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void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add</a:t>
                      </a:r>
                      <a:r>
                        <a:rPr lang="en-IN" altLang="en-US" sz="18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N</a:t>
                      </a:r>
                      <a:r>
                        <a:rPr lang="en-US" sz="18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um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43275"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struct </a:t>
                      </a:r>
                      <a:r>
                        <a:rPr lang="en-IN" altLang="en-US" sz="18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</a:t>
                      </a:r>
                      <a:r>
                        <a:rPr lang="en-US" sz="18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tudent 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struct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altLang="en-US" sz="18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</a:t>
                      </a:r>
                      <a:r>
                        <a:rPr lang="en-US" sz="18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tudent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43275"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float a</a:t>
                      </a:r>
                      <a:r>
                        <a:rPr lang="en-IN" altLang="en-US" sz="18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v</a:t>
                      </a:r>
                      <a:r>
                        <a:rPr lang="en-US" sz="18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g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float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</a:t>
                      </a:r>
                      <a:r>
                        <a:rPr lang="en-IN" altLang="en-US" sz="18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v</a:t>
                      </a:r>
                      <a:r>
                        <a:rPr lang="en-US" sz="18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g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29" name="Shape 129"/>
        <p:cNvGrpSpPr/>
        <p:nvPr/>
      </p:nvGrpSpPr>
      <p:grpSpPr>
        <a:xfrm>
          <a:off x="0" y="0"/>
          <a: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938000" y="475400"/>
            <a:ext cx="60168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Pts val="2400"/>
              <a:buFont typeface="Times New Roman" panose="02020603050405020304"/>
              <a:buNone/>
            </a:pPr>
            <a:r>
              <a:rPr lang="en-US" sz="3600" b="1" i="0" u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Rules for naming identifiers </a:t>
            </a:r>
            <a:endParaRPr sz="3600" b="1" i="0" u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1" name="Google Shape;131;p5"/>
          <p:cNvSpPr txBox="1"/>
          <p:nvPr>
            <p:ph type="body" idx="1"/>
          </p:nvPr>
        </p:nvSpPr>
        <p:spPr>
          <a:xfrm>
            <a:off x="795450" y="1495250"/>
            <a:ext cx="10095000" cy="40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Pts val="2400"/>
              <a:buFont typeface="Times New Roman" panose="02020603050405020304"/>
              <a:buChar char="❖"/>
            </a:pPr>
            <a:r>
              <a:rPr lang="en-US" sz="2400" i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valid identifier can have letters (both uppercase and lowercase letters ),  digits and underscores . </a:t>
            </a:r>
            <a:endParaRPr sz="2400" i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Pts val="2400"/>
              <a:buFont typeface="Times New Roman" panose="02020603050405020304"/>
              <a:buChar char="❖"/>
            </a:pPr>
            <a:r>
              <a:rPr lang="en-US" sz="2400" i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first letter of an identifiers should be either a letter or a underscore . </a:t>
            </a:r>
            <a:endParaRPr sz="2400" i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Pts val="2400"/>
              <a:buFont typeface="Times New Roman" panose="02020603050405020304"/>
              <a:buChar char="❖"/>
            </a:pPr>
            <a:r>
              <a:rPr lang="en-US" sz="2400" i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You cannot use keywords like int , while , etc.  as  identifiers .</a:t>
            </a:r>
            <a:endParaRPr sz="2400" i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Pts val="2400"/>
              <a:buFont typeface="Times New Roman" panose="02020603050405020304"/>
              <a:buChar char="❖"/>
            </a:pPr>
            <a:r>
              <a:rPr lang="en-US" sz="2400" i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There is no rule on how long an identifier can be . However , you may run into problems in some compilers if the identifiers is longer than 31 characters.</a:t>
            </a:r>
            <a:endParaRPr sz="2400" i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Pts val="2400"/>
              <a:buFont typeface="Times New Roman" panose="02020603050405020304"/>
              <a:buChar char="❖"/>
            </a:pPr>
            <a:r>
              <a:rPr lang="en-US" sz="2400" i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You can choose any name as an identifiers if you follow the above rule .</a:t>
            </a:r>
            <a:endParaRPr sz="2400" i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Font typeface="Times New Roman" panose="02020603050405020304"/>
              <a:buChar char="❖"/>
            </a:pPr>
            <a:r>
              <a:rPr lang="en-US" sz="2400" i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Note: Give meaningful names to identifiers that makes sense.   </a:t>
            </a:r>
            <a:endParaRPr sz="2400" i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35" name="Shape 135"/>
        <p:cNvGrpSpPr/>
        <p:nvPr/>
      </p:nvGrpSpPr>
      <p:grpSpPr>
        <a:xfrm>
          <a:off x="0" y="0"/>
          <a:ext cx="0" cy="0"/>
        </a:xfrm>
      </p:grpSpPr>
      <p:sp>
        <p:nvSpPr>
          <p:cNvPr id="136" name="Google Shape;136;g165abf44817_0_0"/>
          <p:cNvSpPr txBox="1"/>
          <p:nvPr>
            <p:ph type="title"/>
          </p:nvPr>
        </p:nvSpPr>
        <p:spPr>
          <a:xfrm>
            <a:off x="3503930" y="1484630"/>
            <a:ext cx="4839335" cy="2790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9600" b="1" i="1" u="none"/>
              <a:t>Thank you !!!!</a:t>
            </a:r>
            <a:endParaRPr sz="9600" b="1" i="1" u="none"/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Rectangle 3"/>
          <p:cNvSpPr/>
          <p:nvPr/>
        </p:nvSpPr>
        <p:spPr>
          <a:xfrm>
            <a:off x="1226204" y="346683"/>
            <a:ext cx="948264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u="sng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pitchFamily="34" charset="0"/>
              </a:rPr>
              <a:t>CONSTANT</a:t>
            </a:r>
            <a:r>
              <a:rPr lang="en-US" sz="3600" b="1" u="sng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pitchFamily="34" charset="0"/>
              </a:rPr>
              <a:t> AND VARIABLES IN “C”</a:t>
            </a:r>
            <a:endParaRPr lang="en-US" sz="3600" b="1" u="sng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4825" y="1543050"/>
            <a:ext cx="10463121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What is constant??</a:t>
            </a:r>
          </a:p>
          <a:p>
            <a:endParaRPr lang="en-US"/>
          </a:p>
          <a:p>
            <a:r>
              <a:rPr lang="en-US" sz="2800" smtClean="0">
                <a:latin typeface="Baskerville Old Face" panose="02020602080505020303" pitchFamily="18" charset="0"/>
              </a:rPr>
              <a:t>A  Constant  is an identifier whose value can not be changed throughtout</a:t>
            </a:r>
            <a:endParaRPr lang="en-US" sz="2800" smtClean="0">
              <a:latin typeface="Baskerville Old Face" panose="02020602080505020303" pitchFamily="18" charset="0"/>
            </a:endParaRPr>
          </a:p>
          <a:p>
            <a:r>
              <a:rPr lang="en-US" sz="2800" smtClean="0">
                <a:latin typeface="Baskerville Old Face" panose="02020602080505020303" pitchFamily="18" charset="0"/>
              </a:rPr>
              <a:t> the execution of the program.</a:t>
            </a:r>
          </a:p>
          <a:p>
            <a:endParaRPr lang="en-US" sz="2800">
              <a:latin typeface="Baskerville Old Face" panose="02020602080505020303" pitchFamily="18" charset="0"/>
            </a:endParaRPr>
          </a:p>
          <a:p>
            <a:r>
              <a:rPr lang="en-US" sz="2800" smtClean="0">
                <a:solidFill>
                  <a:srgbClr val="C00000"/>
                </a:solidFill>
                <a:latin typeface="Baskerville Old Face" panose="02020602080505020303" pitchFamily="18" charset="0"/>
              </a:rPr>
              <a:t>Some types of constant are-</a:t>
            </a:r>
            <a:endParaRPr lang="en-US" sz="2800" smtClean="0">
              <a:solidFill>
                <a:srgbClr val="C00000"/>
              </a:solidFill>
              <a:latin typeface="Baskerville Old Face" panose="02020602080505020303" pitchFamily="18" charset="0"/>
            </a:endParaRPr>
          </a:p>
          <a:p>
            <a:r>
              <a:rPr lang="en-US" sz="2800" smtClean="0">
                <a:latin typeface="Baskerville Old Face" panose="02020602080505020303" pitchFamily="18" charset="0"/>
              </a:rPr>
              <a:t>	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smtClean="0">
                <a:latin typeface="Baskerville Old Face" panose="02020602080505020303" pitchFamily="18" charset="0"/>
              </a:rPr>
              <a:t> Integer Constant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smtClean="0">
                <a:latin typeface="Baskerville Old Face" panose="02020602080505020303" pitchFamily="18" charset="0"/>
              </a:rPr>
              <a:t> Floating point Constant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smtClean="0">
                <a:latin typeface="Baskerville Old Face" panose="02020602080505020303" pitchFamily="18" charset="0"/>
              </a:rPr>
              <a:t>Character Constant</a:t>
            </a:r>
            <a:endParaRPr lang="en-US" sz="280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06345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8"/>
  <p:tag name="AS_OS" val="Unix 5.4.0.1084"/>
  <p:tag name="AS_RELEASE_DATE" val="2022.08.14"/>
  <p:tag name="AS_TITLE" val="Aspose.Slides for .NET5"/>
  <p:tag name="AS_VERSION" val="22.8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r="http://schemas.openxmlformats.org/officeDocument/2006/relationships" xmlns:a="http://schemas.openxmlformats.org/drawingml/2006/main" name="focus override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Theme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Theme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 panose="020f05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 panose="020f05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Calibri" panose="020f05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 panose="020f05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7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Calibri" panose="020f05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 panose="020f05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8.xml><?xml version="1.0" encoding="utf-8"?>
<a:theme xmlns:r="http://schemas.openxmlformats.org/officeDocument/2006/relationships" xmlns:a="http://schemas.openxmlformats.org/drawingml/2006/main" name="Theme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r="http://schemas.openxmlformats.org/officeDocument/2006/relationships" xmlns:a="http://schemas.openxmlformats.org/drawingml/2006/main" name="Theme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306</Paragraphs>
  <Slides>38</Slides>
  <Notes>28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baseType="lpstr" size="54">
      <vt:lpstr>Arial</vt:lpstr>
      <vt:lpstr>Calibri</vt:lpstr>
      <vt:lpstr>Times New Roman</vt:lpstr>
      <vt:lpstr>Calibri Light</vt:lpstr>
      <vt:lpstr>Arial Black</vt:lpstr>
      <vt:lpstr>Baskerville Old Face</vt:lpstr>
      <vt:lpstr>Wingdings</vt:lpstr>
      <vt:lpstr>Cambria</vt:lpstr>
      <vt:lpstr>Stencil</vt:lpstr>
      <vt:lpstr>Utopia Std Black Headline</vt:lpstr>
      <vt:lpstr>Consolas</vt:lpstr>
      <vt:lpstr>The Giant and the Mouse</vt:lpstr>
      <vt:lpstr>Bookman Old Style</vt:lpstr>
      <vt:lpstr>Noto Sans</vt:lpstr>
      <vt:lpstr>Gill Sans</vt:lpstr>
      <vt:lpstr>Office Theme</vt:lpstr>
      <vt:lpstr>Program Name: C bootcamp</vt:lpstr>
      <vt:lpstr>Keywords and Identifiers </vt:lpstr>
      <vt:lpstr>List of keywords </vt:lpstr>
      <vt:lpstr>C Identifiers </vt:lpstr>
      <vt:lpstr>Example of keywords and identifiers: </vt:lpstr>
      <vt:lpstr>Distinguishing keywords and identifiers  </vt:lpstr>
      <vt:lpstr>Rules for naming identifiers </vt:lpstr>
      <vt:lpstr>Thank you !!!!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Format Specifiers:</vt:lpstr>
      <vt:lpstr>scanf()</vt:lpstr>
      <vt:lpstr>PowerPoint Presentation</vt:lpstr>
      <vt:lpstr>Programme Name: C bootcamp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22.0800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2022-10-12T03:01:04.169</cp:lastPrinted>
  <dcterms:created xsi:type="dcterms:W3CDTF">2022-10-12T03:01:04Z</dcterms:created>
  <dcterms:modified xsi:type="dcterms:W3CDTF">2022-10-12T03:01:06Z</dcterms:modified>
</cp:coreProperties>
</file>