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10" r:id="rId6"/>
    <p:sldId id="320" r:id="rId7"/>
    <p:sldId id="324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28" r:id="rId16"/>
    <p:sldId id="326" r:id="rId17"/>
    <p:sldId id="329" r:id="rId18"/>
    <p:sldId id="311" r:id="rId19"/>
    <p:sldId id="338" r:id="rId20"/>
    <p:sldId id="337" r:id="rId21"/>
  </p:sldIdLst>
  <p:sldSz cx="12188825" cy="6858000"/>
  <p:notesSz cx="6858000" cy="9144000"/>
  <p:custDataLst>
    <p:tags r:id="rId24"/>
  </p:custDataLst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1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208" y="53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3984DB4-3AA5-41F8-ABFF-441894870809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2018/2/23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AAD605A-0A28-48D3-854F-4FDF8C1733EE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3199CD-3E1B-4AE6-990F-76F925F5EA9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139AE3-CE51-4CE0-B20B-8685CFA4CB30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BDF3FC-961F-4D1B-9198-F96CFC56A158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BC660E-D67A-4A05-BC76-82673E5A4090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AA54E-1096-4023-AA6A-AF9E8353DDEF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D8C706-304F-48AF-8B93-4DF487C770C5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47CA53-9C41-4E7E-9C82-73E3DA673586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60868-E9F8-4441-A0EE-DFF98FF04964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71D2C9-D7F9-4E47-8DC0-679D10025003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0BC9F9-C2D1-4EAA-B5EF-7972108C87E7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D276201-65D9-4F91-B053-C3BB89461A42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52777B-FFBE-4070-AC71-C493A55733E7}" type="datetime1">
              <a:rPr lang="zh-TW" altLang="en-US" smtClean="0"/>
              <a:pPr/>
              <a:t>2018/2/23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078815" y="762000"/>
            <a:ext cx="8686798" cy="1828800"/>
          </a:xfrm>
        </p:spPr>
        <p:txBody>
          <a:bodyPr rtlCol="0">
            <a:normAutofit/>
          </a:bodyPr>
          <a:lstStyle/>
          <a:p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>Hong Kong Institute of Vocational Education</a:t>
            </a:r>
            <a:r>
              <a:rPr lang="zh-TW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zh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TW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TW" altLang="zh-HK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Information Technology</a:t>
            </a:r>
            <a:b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>ITE3902 Smartphone Apps Fundamentals</a:t>
            </a:r>
            <a:b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HK" sz="2000" b="1" dirty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endParaRPr lang="zh-TW" altLang="zh-HK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078815" y="3011298"/>
            <a:ext cx="8229600" cy="609600"/>
          </a:xfrm>
        </p:spPr>
        <p:txBody>
          <a:bodyPr rtlCol="0">
            <a:normAutofit lnSpcReduction="10000"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Mini Games Proposal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D2E257E-1ACA-4DBC-88E3-BC7EBE268538}"/>
              </a:ext>
            </a:extLst>
          </p:cNvPr>
          <p:cNvSpPr txBox="1"/>
          <p:nvPr/>
        </p:nvSpPr>
        <p:spPr>
          <a:xfrm>
            <a:off x="1078815" y="4038600"/>
            <a:ext cx="8090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Groupmate</a:t>
            </a:r>
          </a:p>
          <a:p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TAM Chi </a:t>
            </a:r>
            <a:r>
              <a:rPr lang="en-GB" altLang="zh-HK" dirty="0" err="1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 (IT114105/2D/TY)</a:t>
            </a:r>
          </a:p>
          <a:p>
            <a:r>
              <a:rPr lang="en-GB" altLang="zh-HK" dirty="0"/>
              <a:t>CHU King Yin Ken 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(IT114105/2D/TY)</a:t>
            </a:r>
          </a:p>
          <a:p>
            <a:r>
              <a:rPr lang="en-GB" altLang="zh-HK" dirty="0"/>
              <a:t>CHEUNG </a:t>
            </a:r>
            <a:r>
              <a:rPr lang="en-GB" altLang="zh-HK" dirty="0" err="1"/>
              <a:t>Shing</a:t>
            </a:r>
            <a:r>
              <a:rPr lang="en-GB" altLang="zh-HK" dirty="0"/>
              <a:t> Hong 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(IT114105/2D/TY)</a:t>
            </a:r>
            <a:endParaRPr lang="en-GB" altLang="zh-HK" dirty="0"/>
          </a:p>
          <a:p>
            <a:r>
              <a:rPr lang="en-GB" altLang="zh-HK" dirty="0"/>
              <a:t>WONG Lok Man </a:t>
            </a:r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(IT114105/2D/TY)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371600"/>
            <a:ext cx="8763000" cy="990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6927"/>
            <a:ext cx="3515526" cy="6747288"/>
          </a:xfrm>
        </p:spPr>
      </p:pic>
    </p:spTree>
    <p:extLst>
      <p:ext uri="{BB962C8B-B14F-4D97-AF65-F5344CB8AC3E}">
        <p14:creationId xmlns:p14="http://schemas.microsoft.com/office/powerpoint/2010/main" val="8776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65031"/>
            <a:ext cx="5158212" cy="6792969"/>
          </a:xfrm>
        </p:spPr>
      </p:pic>
    </p:spTree>
    <p:extLst>
      <p:ext uri="{BB962C8B-B14F-4D97-AF65-F5344CB8AC3E}">
        <p14:creationId xmlns:p14="http://schemas.microsoft.com/office/powerpoint/2010/main" val="16373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FB978CF-36E4-4BF0-8AAF-03094D46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Ranking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Menu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Reset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Go back Function</a:t>
            </a: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Set Player Name Function 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Setting Function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9BF19CB-392E-4B2F-870D-2436F454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A2E83B4-67FC-41E4-8D37-A937A252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GB" altLang="zh-HK" sz="3600" b="1" dirty="0">
                <a:latin typeface="Arial" panose="020B0604020202020204" pitchFamily="34" charset="0"/>
                <a:cs typeface="Arial" panose="020B0604020202020204" pitchFamily="34" charset="0"/>
              </a:rPr>
              <a:t>App inventor</a:t>
            </a:r>
          </a:p>
          <a:p>
            <a:pPr marL="457200" indent="-457200">
              <a:buFont typeface="+mj-lt"/>
              <a:buAutoNum type="alphaUcPeriod"/>
            </a:pPr>
            <a:r>
              <a:rPr lang="en-GB" altLang="zh-HK" sz="36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zh-TW" altLang="zh-H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altLang="zh-HK" sz="3600" b="1" dirty="0">
                <a:latin typeface="Arial" panose="020B0604020202020204" pitchFamily="34" charset="0"/>
                <a:cs typeface="Arial" panose="020B0604020202020204" pitchFamily="34" charset="0"/>
              </a:rPr>
              <a:t>Accelerometer Sensor</a:t>
            </a:r>
            <a:endParaRPr lang="zh-TW" altLang="zh-H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9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8C9E0ED-9DAA-45C5-B5E0-357F6D6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D9896F2-E1F4-4184-84E4-7E65B189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GB" altLang="zh-HK" sz="3200" b="1" dirty="0">
                <a:latin typeface="Arial" panose="020B0604020202020204" pitchFamily="34" charset="0"/>
                <a:cs typeface="Arial" panose="020B0604020202020204" pitchFamily="34" charset="0"/>
              </a:rPr>
              <a:t>Member Responsibility</a:t>
            </a:r>
            <a:endParaRPr lang="zh-TW" altLang="zh-HK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altLang="zh-HK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GB" altLang="zh-HK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en-US" altLang="zh-TW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GB" altLang="zh-HK" sz="3200" b="1" dirty="0"/>
              <a:t>Gantt Chat</a:t>
            </a:r>
          </a:p>
          <a:p>
            <a:pPr marL="457200" indent="-457200">
              <a:buFont typeface="+mj-lt"/>
              <a:buAutoNum type="alphaUcPeriod"/>
            </a:pP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GB" b="1" dirty="0"/>
              <a:t>Member Responsibility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3C0096-9B68-4057-A79C-A6FA617A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759527"/>
            <a:ext cx="9134391" cy="4114801"/>
          </a:xfrm>
        </p:spPr>
        <p:txBody>
          <a:bodyPr/>
          <a:lstStyle/>
          <a:p>
            <a:pPr marL="457200" indent="-457200">
              <a:buAutoNum type="alphaUcPeriod" startAt="3"/>
            </a:pPr>
            <a:endParaRPr lang="en-GB" altLang="zh-HK" b="1" dirty="0"/>
          </a:p>
          <a:p>
            <a:pPr marL="457200" indent="-457200">
              <a:buAutoNum type="alphaUcPeriod" startAt="3"/>
            </a:pPr>
            <a:endParaRPr lang="en-US" altLang="zh-HK" b="1" dirty="0"/>
          </a:p>
          <a:p>
            <a:pPr marL="0" indent="0">
              <a:buNone/>
            </a:pPr>
            <a:endParaRPr lang="zh-TW" altLang="zh-HK" b="1" dirty="0"/>
          </a:p>
        </p:txBody>
      </p:sp>
      <p:sp>
        <p:nvSpPr>
          <p:cNvPr id="2" name="Rectangle 1"/>
          <p:cNvSpPr/>
          <p:nvPr/>
        </p:nvSpPr>
        <p:spPr>
          <a:xfrm>
            <a:off x="1326860" y="2438400"/>
            <a:ext cx="6092825" cy="3666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Project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Documentation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System Design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Program Implementation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Testing and </a:t>
            </a:r>
            <a:r>
              <a:rPr lang="en-GB" sz="2800" dirty="0" smtClean="0">
                <a:latin typeface="Times New Roman" charset="0"/>
                <a:ea typeface="Times New Roman" charset="0"/>
                <a:cs typeface="Times New Roman" charset="0"/>
              </a:rPr>
              <a:t>Debugging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charset="2"/>
              <a:buChar char=""/>
            </a:pPr>
            <a:r>
              <a:rPr lang="en-GB" sz="2800" dirty="0" smtClean="0"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lang="en-GB" sz="2800" dirty="0">
                <a:latin typeface="Times New Roman" charset="0"/>
                <a:ea typeface="Times New Roman" charset="0"/>
                <a:cs typeface="Times New Roman" charset="0"/>
              </a:rPr>
              <a:t>Interface Design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HK" b="1" dirty="0" err="1" smtClean="0"/>
              <a:t>Gnatt</a:t>
            </a:r>
            <a:r>
              <a:rPr lang="en-GB" altLang="zh-HK" b="1" dirty="0" smtClean="0"/>
              <a:t> Chart</a:t>
            </a:r>
            <a:endParaRPr lang="en-GB" altLang="zh-HK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3C0096-9B68-4057-A79C-A6FA617A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pPr marL="457200" indent="-457200">
              <a:buAutoNum type="alphaUcPeriod" startAt="3"/>
            </a:pPr>
            <a:endParaRPr lang="en-GB" altLang="zh-HK" b="1" dirty="0"/>
          </a:p>
          <a:p>
            <a:pPr marL="457200" indent="-457200">
              <a:buAutoNum type="alphaUcPeriod" startAt="3"/>
            </a:pPr>
            <a:endParaRPr lang="en-US" altLang="zh-HK" b="1" dirty="0"/>
          </a:p>
          <a:p>
            <a:pPr marL="0" indent="0">
              <a:buNone/>
            </a:pPr>
            <a:endParaRPr lang="zh-TW" altLang="zh-HK" b="1" dirty="0"/>
          </a:p>
        </p:txBody>
      </p:sp>
      <p:pic>
        <p:nvPicPr>
          <p:cNvPr id="9" name="Picture 1" descr="../../../Desktop/Screen%20Shot%202018-02-23%20at%2012.05.02%20PM.png">
            <a:extLst>
              <a:ext uri="{FF2B5EF4-FFF2-40B4-BE49-F238E27FC236}">
                <a16:creationId xmlns:a16="http://schemas.microsoft.com/office/drawing/2014/main" xmlns="" id="{F332519B-5B5B-4BF8-8B0C-1E64E52D0D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209800"/>
            <a:ext cx="9134391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295400"/>
            <a:ext cx="8692399" cy="28194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zh-TW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CCB2E6-7C95-4DF3-905A-09CF7D5F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A5ED8-9313-40BA-9248-3F095B36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The Mini Games are designed for player to have a short relax time after busy day. We design Four mini game. 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/>
              <a:t>AB Number Guessing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/>
              <a:t>Breakout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/>
              <a:t>Tic-Tac-Toe</a:t>
            </a:r>
          </a:p>
          <a:p>
            <a:pPr marL="696912" lvl="1" indent="-457200">
              <a:buFont typeface="+mj-lt"/>
              <a:buAutoNum type="arabicPeriod"/>
            </a:pPr>
            <a:r>
              <a:rPr lang="en-GB" altLang="zh-HK" dirty="0" err="1"/>
              <a:t>Whac</a:t>
            </a:r>
            <a:r>
              <a:rPr lang="en-GB" altLang="zh-HK" dirty="0"/>
              <a:t>-A-Mole</a:t>
            </a:r>
            <a:endParaRPr lang="en-US" altLang="zh-HK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Game Rules Instructions</a:t>
            </a:r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UcPeriod"/>
            </a:pPr>
            <a:endParaRPr lang="zh-TW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305066"/>
            <a:ext cx="6858000" cy="6834048"/>
          </a:xfrm>
        </p:spPr>
      </p:pic>
    </p:spTree>
    <p:extLst>
      <p:ext uri="{BB962C8B-B14F-4D97-AF65-F5344CB8AC3E}">
        <p14:creationId xmlns:p14="http://schemas.microsoft.com/office/powerpoint/2010/main" val="35565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87745"/>
            <a:ext cx="5555478" cy="6832600"/>
          </a:xfrm>
        </p:spPr>
      </p:pic>
    </p:spTree>
    <p:extLst>
      <p:ext uri="{BB962C8B-B14F-4D97-AF65-F5344CB8AC3E}">
        <p14:creationId xmlns:p14="http://schemas.microsoft.com/office/powerpoint/2010/main" val="2229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44498"/>
            <a:ext cx="5666751" cy="6599647"/>
          </a:xfrm>
        </p:spPr>
      </p:pic>
    </p:spTree>
    <p:extLst>
      <p:ext uri="{BB962C8B-B14F-4D97-AF65-F5344CB8AC3E}">
        <p14:creationId xmlns:p14="http://schemas.microsoft.com/office/powerpoint/2010/main" val="914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-152400"/>
            <a:ext cx="5908348" cy="7163664"/>
          </a:xfrm>
        </p:spPr>
      </p:pic>
    </p:spTree>
    <p:extLst>
      <p:ext uri="{BB962C8B-B14F-4D97-AF65-F5344CB8AC3E}">
        <p14:creationId xmlns:p14="http://schemas.microsoft.com/office/powerpoint/2010/main" val="8049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30488"/>
            <a:ext cx="4781728" cy="6336160"/>
          </a:xfrm>
        </p:spPr>
      </p:pic>
    </p:spTree>
    <p:extLst>
      <p:ext uri="{BB962C8B-B14F-4D97-AF65-F5344CB8AC3E}">
        <p14:creationId xmlns:p14="http://schemas.microsoft.com/office/powerpoint/2010/main" val="1043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F2A01C-D5A8-4776-8AAD-2F027F25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1" y="838200"/>
            <a:ext cx="9144001" cy="1371600"/>
          </a:xfrm>
        </p:spPr>
        <p:txBody>
          <a:bodyPr/>
          <a:lstStyle/>
          <a:p>
            <a:r>
              <a:rPr lang="en-GB" altLang="zh-HK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HK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28600"/>
            <a:ext cx="5020654" cy="6472410"/>
          </a:xfrm>
        </p:spPr>
      </p:pic>
    </p:spTree>
    <p:extLst>
      <p:ext uri="{BB962C8B-B14F-4D97-AF65-F5344CB8AC3E}">
        <p14:creationId xmlns:p14="http://schemas.microsoft.com/office/powerpoint/2010/main" val="15260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數位藍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4_TF02895261_TF02895261.potx" id="{F8047FC8-86B8-44EE-9382-D3588CF80228}" vid="{9DB499AF-D107-4A33-89D5-2CE4B1B5269D}"/>
    </a:ext>
  </a:extLst>
</a:theme>
</file>

<file path=ppt/theme/theme2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數位藍色隧道商務簡報 (寬螢幕)</Template>
  <TotalTime>0</TotalTime>
  <Words>141</Words>
  <Application>Microsoft Macintosh PowerPoint</Application>
  <PresentationFormat>Custom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Corbel</vt:lpstr>
      <vt:lpstr>Microsoft JhengHei UI</vt:lpstr>
      <vt:lpstr>Symbol</vt:lpstr>
      <vt:lpstr>Times New Roman</vt:lpstr>
      <vt:lpstr>微軟正黑體</vt:lpstr>
      <vt:lpstr>Arial</vt:lpstr>
      <vt:lpstr>數位藍色隧道 16x9</vt:lpstr>
      <vt:lpstr>Hong Kong Institute of Vocational Education   Department of Information Technology  ITE3902 Smartphone Apps Fundamentals  Assignment</vt:lpstr>
      <vt:lpstr>CONTENT</vt:lpstr>
      <vt:lpstr>Introduction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Functions</vt:lpstr>
      <vt:lpstr>Technology</vt:lpstr>
      <vt:lpstr>Project Management</vt:lpstr>
      <vt:lpstr>Member Responsibility</vt:lpstr>
      <vt:lpstr>Gnatt Chart</vt:lpstr>
      <vt:lpstr>The End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2018-02-23T06:47:51Z</dcterms:created>
  <dcterms:modified xsi:type="dcterms:W3CDTF">2018-02-23T07:46:42Z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