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27" r:id="rId3"/>
    <p:sldId id="368" r:id="rId4"/>
    <p:sldId id="369" r:id="rId5"/>
    <p:sldId id="370" r:id="rId6"/>
    <p:sldId id="372" r:id="rId7"/>
    <p:sldId id="371" r:id="rId8"/>
    <p:sldId id="373" r:id="rId9"/>
    <p:sldId id="374" r:id="rId10"/>
    <p:sldId id="406" r:id="rId11"/>
    <p:sldId id="376" r:id="rId12"/>
    <p:sldId id="377" r:id="rId13"/>
    <p:sldId id="378" r:id="rId14"/>
    <p:sldId id="379" r:id="rId15"/>
    <p:sldId id="380" r:id="rId16"/>
    <p:sldId id="381" r:id="rId17"/>
    <p:sldId id="384" r:id="rId18"/>
    <p:sldId id="385" r:id="rId19"/>
    <p:sldId id="386" r:id="rId20"/>
    <p:sldId id="387" r:id="rId21"/>
    <p:sldId id="388" r:id="rId22"/>
    <p:sldId id="389" r:id="rId23"/>
    <p:sldId id="407" r:id="rId24"/>
    <p:sldId id="392" r:id="rId25"/>
    <p:sldId id="393" r:id="rId26"/>
    <p:sldId id="404" r:id="rId27"/>
    <p:sldId id="394" r:id="rId28"/>
    <p:sldId id="395" r:id="rId29"/>
    <p:sldId id="396" r:id="rId30"/>
    <p:sldId id="397" r:id="rId31"/>
    <p:sldId id="398" r:id="rId32"/>
    <p:sldId id="408" r:id="rId33"/>
    <p:sldId id="399" r:id="rId34"/>
    <p:sldId id="401" r:id="rId35"/>
    <p:sldId id="403" r:id="rId36"/>
    <p:sldId id="400" r:id="rId37"/>
    <p:sldId id="402" r:id="rId38"/>
    <p:sldId id="405" r:id="rId39"/>
    <p:sldId id="26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7B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2277"/>
  </p:normalViewPr>
  <p:slideViewPr>
    <p:cSldViewPr snapToGrid="0">
      <p:cViewPr varScale="1">
        <p:scale>
          <a:sx n="120" d="100"/>
          <a:sy n="120" d="100"/>
        </p:scale>
        <p:origin x="1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FC9C-4FE3-417B-9525-139A53DB938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9F3D-7E56-41A5-8D8C-A21EC4CC9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3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750D-CA40-491E-9CC0-E0B2AC3520A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9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750D-CA40-491E-9CC0-E0B2AC3520A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3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7C783-BFF9-48CD-8749-F5A8E688B62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1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7C783-BFF9-48CD-8749-F5A8E688B62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76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F0BC487A-7971-48FF-9DCB-E58865D24901}" type="slidenum">
              <a:rPr lang="zh-TW" altLang="en-US" sz="1200" smtClean="0">
                <a:latin typeface="Times New Roman" pitchFamily="18" charset="0"/>
              </a:rPr>
              <a:pPr/>
              <a:t>27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065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7C783-BFF9-48CD-8749-F5A8E688B62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99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1BD77FD-5A74-45C0-888E-842820042B7F}" type="slidenum">
              <a:rPr lang="zh-TW" altLang="en-US" sz="1200" smtClean="0">
                <a:latin typeface="Times New Roman" pitchFamily="18" charset="0"/>
              </a:rPr>
              <a:pPr/>
              <a:t>29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34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1BD77FD-5A74-45C0-888E-842820042B7F}" type="slidenum">
              <a:rPr lang="zh-TW" altLang="en-US" sz="1200" smtClean="0">
                <a:latin typeface="Times New Roman" pitchFamily="18" charset="0"/>
              </a:rPr>
              <a:pPr/>
              <a:t>31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89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750D-CA40-491E-9CC0-E0B2AC3520A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7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750D-CA40-491E-9CC0-E0B2AC3520A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750D-CA40-491E-9CC0-E0B2AC3520A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8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750D-CA40-491E-9CC0-E0B2AC3520A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9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750D-CA40-491E-9CC0-E0B2AC3520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1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750D-CA40-491E-9CC0-E0B2AC3520A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9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750D-CA40-491E-9CC0-E0B2AC3520A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5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750D-CA40-491E-9CC0-E0B2AC3520A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6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4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8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8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93261-6793-4C30-B642-3384FCC13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37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/>
              <a:t>© David Kirk/NVIDIA and Wen-mei Hwu, 2007-2016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1DC5A-23B8-439F-88F7-FD0CA636D6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04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74CB2-1E8B-4B82-8A2A-784FA1EC6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1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1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8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8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  <p:sldLayoutId id="2147483677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#abstract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871668"/>
          </a:xfrm>
        </p:spPr>
        <p:txBody>
          <a:bodyPr>
            <a:normAutofit/>
          </a:bodyPr>
          <a:lstStyle/>
          <a:p>
            <a:pPr lvl="0"/>
            <a:r>
              <a:rPr lang="en-US" altLang="zh-CN" sz="4800" dirty="0"/>
              <a:t>Introduction to CUDA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3600" i="1" dirty="0"/>
              <a:t>(3) Scalable Parallel Execution</a:t>
            </a:r>
            <a:br>
              <a:rPr lang="en-US" altLang="zh-CN" sz="3600" i="1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566034" y="396300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FreeSans" pitchFamily="2"/>
              </a:rPr>
              <a:t>Parallel Computing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99274" y="333286"/>
            <a:ext cx="2520000" cy="495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67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CUDA Thread Organization</a:t>
            </a:r>
          </a:p>
          <a:p>
            <a:endParaRPr lang="en-US" altLang="zh-CN" sz="900" u="sng" dirty="0"/>
          </a:p>
          <a:p>
            <a:r>
              <a:rPr lang="en-US" altLang="zh-CN" u="sng" dirty="0"/>
              <a:t>Mapping Threads to Multidimensional Data</a:t>
            </a:r>
          </a:p>
          <a:p>
            <a:pPr lvl="1"/>
            <a:r>
              <a:rPr lang="en-US" altLang="zh-CN" dirty="0"/>
              <a:t>Example – Image Blur</a:t>
            </a:r>
          </a:p>
          <a:p>
            <a:pPr marL="228600" lvl="1">
              <a:spcBef>
                <a:spcPts val="1000"/>
              </a:spcBef>
            </a:pPr>
            <a:endParaRPr lang="en-US" altLang="zh-CN" sz="900" u="sng" dirty="0"/>
          </a:p>
          <a:p>
            <a:r>
              <a:rPr lang="en-US" altLang="zh-CN" dirty="0"/>
              <a:t>Synchronization and Transparent Scalability</a:t>
            </a:r>
          </a:p>
          <a:p>
            <a:endParaRPr lang="en-US" altLang="zh-CN" sz="900" u="sng" dirty="0"/>
          </a:p>
          <a:p>
            <a:r>
              <a:rPr lang="en-US" altLang="zh-CN" dirty="0"/>
              <a:t>Thread Scheduling and Latency Tolerance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86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D205-9570-45D2-989D-DD33C90EC77D}" type="slidenum">
              <a:rPr lang="en-IN" smtClean="0"/>
              <a:t>11</a:t>
            </a:fld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228600"/>
            <a:ext cx="8304213" cy="1141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/>
              <a:t>Thread organizations</a:t>
            </a:r>
            <a:endParaRPr lang="en-US" altLang="en-US" sz="3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482969"/>
            <a:ext cx="8185639" cy="4873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/>
              <a:t>如何选择一维（</a:t>
            </a:r>
            <a:r>
              <a:rPr lang="en-US" altLang="zh-CN" sz="2400" dirty="0"/>
              <a:t>1D</a:t>
            </a:r>
            <a:r>
              <a:rPr lang="zh-CN" altLang="en-US" sz="2400" dirty="0"/>
              <a:t>）、二维（</a:t>
            </a:r>
            <a:r>
              <a:rPr lang="en-US" altLang="zh-CN" sz="2400" dirty="0"/>
              <a:t>2D</a:t>
            </a:r>
            <a:r>
              <a:rPr lang="zh-CN" altLang="en-US" sz="2400" dirty="0"/>
              <a:t>）或三维（</a:t>
            </a:r>
            <a:r>
              <a:rPr lang="en-US" altLang="zh-CN" sz="2400" dirty="0"/>
              <a:t>3D</a:t>
            </a:r>
            <a:r>
              <a:rPr lang="zh-CN" altLang="en-US" sz="2400" dirty="0"/>
              <a:t>）？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根据数据的性质来决定。</a:t>
            </a:r>
          </a:p>
          <a:p>
            <a:pPr>
              <a:lnSpc>
                <a:spcPct val="100000"/>
              </a:lnSpc>
            </a:pPr>
            <a:endParaRPr lang="zh-CN" altLang="en-US" sz="8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例如，图片是像素的二维数组。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使用由二维块组成的二维网格处理图片中的像素。</a:t>
            </a:r>
            <a:endParaRPr lang="en-US" altLang="zh-C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5FA76-482F-7747-A9C9-312BCB6F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810" y="3482195"/>
            <a:ext cx="4512418" cy="298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34024" y="1251711"/>
            <a:ext cx="7881326" cy="4805995"/>
            <a:chOff x="50800" y="683090"/>
            <a:chExt cx="7881326" cy="4805995"/>
          </a:xfrm>
        </p:grpSpPr>
        <p:sp>
          <p:nvSpPr>
            <p:cNvPr id="10865" name="Rectangle 10864"/>
            <p:cNvSpPr/>
            <p:nvPr/>
          </p:nvSpPr>
          <p:spPr>
            <a:xfrm>
              <a:off x="1816100" y="685800"/>
              <a:ext cx="5803900" cy="464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076" name="Group 512"/>
            <p:cNvGrpSpPr>
              <a:grpSpLocks/>
            </p:cNvGrpSpPr>
            <p:nvPr/>
          </p:nvGrpSpPr>
          <p:grpSpPr bwMode="auto">
            <a:xfrm>
              <a:off x="160263" y="1895908"/>
              <a:ext cx="1225550" cy="1231900"/>
              <a:chOff x="148419" y="2895600"/>
              <a:chExt cx="1226024" cy="1231710"/>
            </a:xfrm>
            <a:solidFill>
              <a:schemeClr val="bg1"/>
            </a:solidFill>
          </p:grpSpPr>
          <p:sp>
            <p:nvSpPr>
              <p:cNvPr id="252" name="Rectangle 251"/>
              <p:cNvSpPr/>
              <p:nvPr/>
            </p:nvSpPr>
            <p:spPr>
              <a:xfrm>
                <a:off x="150008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26237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02467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78696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54926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53115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60738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68361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61431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837660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13890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990119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06952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14575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22198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129821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150008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26237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02467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78696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454926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53115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0738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68361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761431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837660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913890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990119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06952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114575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122198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129821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150008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226237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02467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78696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54926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3115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60738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8361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61431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837660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913890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990119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06952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114575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22198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129821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150008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26237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02467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78696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454926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53115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60738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68361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61431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837660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913890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990119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106952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114575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122198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29821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48419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22464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0087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7710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5333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956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60579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82025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59843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836073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912302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988532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06793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114416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22039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29662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48419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464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0087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7710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5333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52956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0579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82025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759843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836073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912302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988532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106793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114416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22039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29662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148419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22464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0087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37710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5333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2956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60579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682025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59843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6073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912302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988532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06793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4416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22039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29662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48419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2464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30087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37710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5333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52956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60579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682025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759843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6073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2302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88532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106793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14416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22039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29662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150008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226237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02467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378696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54926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53115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0738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8361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61431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837660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13890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90119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6952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14575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22198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29821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50008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26237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302467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78696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54926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3115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60738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8361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761431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837660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913890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990119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06952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14575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22198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29821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50008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26237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302467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378696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54926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53115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0738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8361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61431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837660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913890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990119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6952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4575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22198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129821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150008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226237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302467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378696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54926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53115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60738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68361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761431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37660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913890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90119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106952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14575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22198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29821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48419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22464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0087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37710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5333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52956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60579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682025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759843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836073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912302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988532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06793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114416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122039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129662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148419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22464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30087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37710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45333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52956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60579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682025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759843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836073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12302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88532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6793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14416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22039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29662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48419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2464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30087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37710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5333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2956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60579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682025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759843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836073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912302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988532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06793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114416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039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29662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148419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22464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0087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7710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45333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2956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0579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2025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59843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836073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912302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988532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106793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114416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122039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129662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824820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15" name="Rectangle 51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>
              <a:off x="304458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72" name="Rectangle 77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0" name="Rectangle 82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7" name="Rectangle 84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9" name="Rectangle 84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7" name="Rectangle 85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9" name="Rectangle 85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0" name="Rectangle 85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1" name="Rectangle 86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3" name="Rectangle 86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9" name="Rectangle 95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0" name="Rectangle 95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2" name="Rectangle 96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3" name="Rectangle 96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4" name="Rectangle 96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6" name="Rectangle 96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7" name="Rectangle 96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0" name="Rectangle 96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2" name="Rectangle 97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4" name="Rectangle 97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5" name="Rectangle 97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6" name="Rectangle 97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7" name="Rectangle 97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8" name="Rectangle 97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0" name="Rectangle 97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1" name="Rectangle 98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2" name="Rectangle 98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3" name="Rectangle 98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4" name="Rectangle 98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5" name="Rectangle 98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6" name="Rectangle 98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5" name="Rectangle 99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7" name="Rectangle 99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9" name="Rectangle 99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1" name="Rectangle 100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2" name="Rectangle 100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9" name="Rectangle 100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0" name="Rectangle 100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2" name="Rectangle 101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3" name="Rectangle 101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5" name="Rectangle 101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7" name="Rectangle 101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8" name="Rectangle 101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0" name="Rectangle 101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2" name="Rectangle 102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3" name="Rectangle 102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4" name="Rectangle 102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5" name="Rectangle 102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7" name="Rectangle 102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426485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029" name="Rectangle 102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0" name="Rectangle 102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1" name="Rectangle 103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2" name="Rectangle 103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3" name="Rectangle 103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4" name="Rectangle 103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5" name="Rectangle 103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6" name="Rectangle 103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7" name="Rectangle 103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8" name="Rectangle 103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9" name="Rectangle 103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0" name="Rectangle 103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2" name="Rectangle 104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4" name="Rectangle 104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6" name="Rectangle 104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8" name="Rectangle 104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0" name="Rectangle 104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2" name="Rectangle 105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4" name="Rectangle 105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6" name="Rectangle 105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8" name="Rectangle 105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0" name="Rectangle 105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1" name="Rectangle 106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2" name="Rectangle 106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3" name="Rectangle 106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4" name="Rectangle 106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5" name="Rectangle 106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6" name="Rectangle 106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7" name="Rectangle 106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8" name="Rectangle 106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9" name="Rectangle 106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0" name="Rectangle 106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1" name="Rectangle 107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2" name="Rectangle 107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3" name="Rectangle 107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4" name="Rectangle 107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6" name="Rectangle 107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7" name="Rectangle 107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9" name="Rectangle 107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1" name="Rectangle 108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5" name="Rectangle 108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7" name="Rectangle 108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9" name="Rectangle 108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2" name="Rectangle 109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3" name="Rectangle 109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4" name="Rectangle 109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5" name="Rectangle 109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7" name="Rectangle 109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1" name="Rectangle 110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3" name="Rectangle 110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5" name="Rectangle 110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7" name="Rectangle 110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9" name="Rectangle 110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1" name="Rectangle 111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3" name="Rectangle 111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5" name="Rectangle 111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7" name="Rectangle 111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9" name="Rectangle 111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1" name="Rectangle 112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3" name="Rectangle 112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5" name="Rectangle 112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7" name="Rectangle 112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8" name="Rectangle 112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9" name="Rectangle 112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0" name="Rectangle 112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1" name="Rectangle 113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2" name="Rectangle 113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3" name="Rectangle 113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4" name="Rectangle 113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5" name="Rectangle 113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6" name="Rectangle 113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7" name="Rectangle 113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8" name="Rectangle 113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9" name="Rectangle 113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0" name="Rectangle 113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1" name="Rectangle 114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2" name="Rectangle 114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3" name="Rectangle 114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4" name="Rectangle 114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6" name="Rectangle 114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8" name="Rectangle 114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0" name="Rectangle 114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2" name="Rectangle 115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4" name="Rectangle 115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6" name="Rectangle 115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8" name="Rectangle 115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0" name="Rectangle 115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2" name="Rectangle 116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4" name="Rectangle 116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6" name="Rectangle 116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8" name="Rectangle 116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0" name="Rectangle 116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2" name="Rectangle 117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4" name="Rectangle 117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7" name="Rectangle 117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9" name="Rectangle 117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0" name="Rectangle 117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1" name="Rectangle 118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2" name="Rectangle 118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3" name="Rectangle 118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4" name="Rectangle 118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5" name="Rectangle 118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6" name="Rectangle 118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7" name="Rectangle 118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8" name="Rectangle 118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9" name="Rectangle 118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0" name="Rectangle 118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1" name="Rectangle 119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2" name="Rectangle 119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3" name="Rectangle 119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5" name="Rectangle 119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7" name="Rectangle 119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9" name="Rectangle 119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1" name="Rectangle 120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3" name="Rectangle 120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5" name="Rectangle 120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7" name="Rectangle 120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9" name="Rectangle 120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1" name="Rectangle 121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3" name="Rectangle 121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7" name="Rectangle 121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9" name="Rectangle 121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1" name="Rectangle 122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3" name="Rectangle 122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5" name="Rectangle 122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6" name="Rectangle 122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7" name="Rectangle 122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8" name="Rectangle 122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9" name="Rectangle 122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0" name="Rectangle 122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1" name="Rectangle 123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2" name="Rectangle 123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3" name="Rectangle 123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4" name="Rectangle 123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5" name="Rectangle 123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6" name="Rectangle 123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7" name="Rectangle 123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8" name="Rectangle 123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9" name="Rectangle 123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0" name="Rectangle 123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1" name="Rectangle 124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2" name="Rectangle 124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4" name="Rectangle 124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6" name="Rectangle 124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8" name="Rectangle 124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0" name="Rectangle 124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2" name="Rectangle 125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4" name="Rectangle 125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6" name="Rectangle 125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8" name="Rectangle 125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0" name="Rectangle 125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2" name="Rectangle 126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4" name="Rectangle 126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6" name="Rectangle 126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0" name="Rectangle 126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2" name="Rectangle 127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4" name="Rectangle 127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5" name="Rectangle 127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6" name="Rectangle 127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7" name="Rectangle 127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>
              <a:off x="5476097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286" name="Rectangle 128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3" name="Rectangle 131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4" name="Rectangle 131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5" name="Rectangle 131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6" name="Rectangle 131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7" name="Rectangle 131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8" name="Rectangle 131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9" name="Rectangle 131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0" name="Rectangle 131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1" name="Rectangle 132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2" name="Rectangle 132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3" name="Rectangle 132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4" name="Rectangle 132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5" name="Rectangle 132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6" name="Rectangle 132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7" name="Rectangle 132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8" name="Rectangle 132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9" name="Rectangle 132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0" name="Rectangle 132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1" name="Rectangle 133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2" name="Rectangle 133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3" name="Rectangle 133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4" name="Rectangle 133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5" name="Rectangle 133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6" name="Rectangle 133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7" name="Rectangle 133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8" name="Rectangle 133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9" name="Rectangle 133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0" name="Rectangle 133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1" name="Rectangle 134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2" name="Rectangle 134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3" name="Rectangle 134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4" name="Rectangle 134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5" name="Rectangle 134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7" name="Rectangle 134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8" name="Rectangle 134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9" name="Rectangle 134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0" name="Rectangle 134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1" name="Rectangle 135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2" name="Rectangle 135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3" name="Rectangle 135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4" name="Rectangle 135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5" name="Rectangle 135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6" name="Rectangle 135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7" name="Rectangle 135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8" name="Rectangle 135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9" name="Rectangle 135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0" name="Rectangle 135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1" name="Rectangle 136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2" name="Rectangle 136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3" name="Rectangle 136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4" name="Rectangle 136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5" name="Rectangle 136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6" name="Rectangle 136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7" name="Rectangle 136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8" name="Rectangle 136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9" name="Rectangle 136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0" name="Rectangle 136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1" name="Rectangle 137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2" name="Rectangle 137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3" name="Rectangle 137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4" name="Rectangle 137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5" name="Rectangle 137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6" name="Rectangle 137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7" name="Rectangle 137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8" name="Rectangle 137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9" name="Rectangle 137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0" name="Rectangle 137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1" name="Rectangle 138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2" name="Rectangle 138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3" name="Rectangle 138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4" name="Rectangle 138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5" name="Rectangle 138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6" name="Rectangle 138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7" name="Rectangle 138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8" name="Rectangle 138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9" name="Rectangle 138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0" name="Rectangle 138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2" name="Rectangle 139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3" name="Rectangle 139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4" name="Rectangle 139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5" name="Rectangle 139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6" name="Rectangle 139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8" name="Rectangle 139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9" name="Rectangle 139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0" name="Rectangle 139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1" name="Rectangle 140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2" name="Rectangle 140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3" name="Rectangle 140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5" name="Rectangle 140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6" name="Rectangle 140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7" name="Rectangle 140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8" name="Rectangle 140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9" name="Rectangle 140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0" name="Rectangle 140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1" name="Rectangle 141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2" name="Rectangle 141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3" name="Rectangle 141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4" name="Rectangle 141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5" name="Rectangle 141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6" name="Rectangle 141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7" name="Rectangle 141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8" name="Rectangle 141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9" name="Rectangle 141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0" name="Rectangle 141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1" name="Rectangle 142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2" name="Rectangle 142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3" name="Rectangle 142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5" name="Rectangle 142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6" name="Rectangle 142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7" name="Rectangle 142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8" name="Rectangle 142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9" name="Rectangle 142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1" name="Rectangle 143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2" name="Rectangle 143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3" name="Rectangle 143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4" name="Rectangle 143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5" name="Rectangle 143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6" name="Rectangle 143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7" name="Rectangle 143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8" name="Rectangle 143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9" name="Rectangle 143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0" name="Rectangle 143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1" name="Rectangle 144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3" name="Rectangle 144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4" name="Rectangle 144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3" name="Rectangle 145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7" name="Rectangle 146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4" name="Rectangle 147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6" name="Rectangle 147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9" name="Rectangle 147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0" name="Rectangle 147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2" name="Rectangle 148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2" name="Rectangle 149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3" name="Rectangle 149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7" name="Rectangle 149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5" name="Rectangle 150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6" name="Rectangle 150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9" name="Rectangle 150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5" name="Rectangle 151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6" name="Rectangle 151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8" name="Rectangle 151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9" name="Rectangle 151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1" name="Rectangle 152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4" name="Rectangle 152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5" name="Rectangle 152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7" name="Rectangle 152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8" name="Rectangle 152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0" name="Rectangle 152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2" name="Rectangle 153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3" name="Rectangle 153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4" name="Rectangle 153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6" name="Rectangle 153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7" name="Rectangle 153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8" name="Rectangle 153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9" name="Rectangle 153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0" name="Rectangle 153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542" name="Rectangle 1541"/>
            <p:cNvSpPr/>
            <p:nvPr/>
          </p:nvSpPr>
          <p:spPr>
            <a:xfrm>
              <a:off x="1812925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6" name="Rectangle 1545"/>
            <p:cNvSpPr/>
            <p:nvPr/>
          </p:nvSpPr>
          <p:spPr>
            <a:xfrm>
              <a:off x="30480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7" name="Rectangle 1546"/>
            <p:cNvSpPr/>
            <p:nvPr/>
          </p:nvSpPr>
          <p:spPr>
            <a:xfrm>
              <a:off x="4271963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8" name="Rectangle 1547"/>
            <p:cNvSpPr/>
            <p:nvPr/>
          </p:nvSpPr>
          <p:spPr>
            <a:xfrm>
              <a:off x="54864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9" name="Rectangle 1548"/>
            <p:cNvSpPr/>
            <p:nvPr/>
          </p:nvSpPr>
          <p:spPr>
            <a:xfrm>
              <a:off x="18288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550" name="Group 1549"/>
            <p:cNvGrpSpPr/>
            <p:nvPr/>
          </p:nvGrpSpPr>
          <p:grpSpPr>
            <a:xfrm>
              <a:off x="6706102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551" name="Rectangle 155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2" name="Rectangle 155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4" name="Rectangle 155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7" name="Rectangle 155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8" name="Rectangle 155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0" name="Rectangle 155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3" name="Rectangle 156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4" name="Rectangle 156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6" name="Rectangle 156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9" name="Rectangle 156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0" name="Rectangle 156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2" name="Rectangle 157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6" name="Rectangle 157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8" name="Rectangle 157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2" name="Rectangle 158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3" name="Rectangle 158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4" name="Rectangle 158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8" name="Rectangle 158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4" name="Rectangle 159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6" name="Rectangle 159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7" name="Rectangle 159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8" name="Rectangle 159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9" name="Rectangle 159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0" name="Rectangle 159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1" name="Rectangle 160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2" name="Rectangle 160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4" name="Rectangle 160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5" name="Rectangle 160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6" name="Rectangle 160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7" name="Rectangle 160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8" name="Rectangle 160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9" name="Rectangle 160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0" name="Rectangle 160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1" name="Rectangle 161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2" name="Rectangle 161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3" name="Rectangle 161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5" name="Rectangle 161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7" name="Rectangle 161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8" name="Rectangle 161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9" name="Rectangle 161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0" name="Rectangle 161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3" name="Rectangle 162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4" name="Rectangle 162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5" name="Rectangle 162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6" name="Rectangle 162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7" name="Rectangle 162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8" name="Rectangle 162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9" name="Rectangle 162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0" name="Rectangle 162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1" name="Rectangle 163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2" name="Rectangle 163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3" name="Rectangle 163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4" name="Rectangle 163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5" name="Rectangle 163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6" name="Rectangle 163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7" name="Rectangle 163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8" name="Rectangle 163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0" name="Rectangle 163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1" name="Rectangle 164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2" name="Rectangle 164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4" name="Rectangle 164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5" name="Rectangle 164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6" name="Rectangle 164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7" name="Rectangle 164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8" name="Rectangle 164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0" name="Rectangle 164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1" name="Rectangle 165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2" name="Rectangle 165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3" name="Rectangle 165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4" name="Rectangle 165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5" name="Rectangle 165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6" name="Rectangle 165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8" name="Rectangle 165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9" name="Rectangle 165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0" name="Rectangle 165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2" name="Rectangle 166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3" name="Rectangle 166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4" name="Rectangle 166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5" name="Rectangle 166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6" name="Rectangle 166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7" name="Rectangle 166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8" name="Rectangle 166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9" name="Rectangle 166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0" name="Rectangle 166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1" name="Rectangle 167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2" name="Rectangle 167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4" name="Rectangle 167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5" name="Rectangle 167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7" name="Rectangle 167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8" name="Rectangle 167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9" name="Rectangle 167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0" name="Rectangle 167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1" name="Rectangle 168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2" name="Rectangle 168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3" name="Rectangle 168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4" name="Rectangle 168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5" name="Rectangle 168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6" name="Rectangle 168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7" name="Rectangle 168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8" name="Rectangle 168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9" name="Rectangle 168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0" name="Rectangle 168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1" name="Rectangle 169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2" name="Rectangle 169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3" name="Rectangle 169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4" name="Rectangle 169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5" name="Rectangle 169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6" name="Rectangle 169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7" name="Rectangle 169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8" name="Rectangle 169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9" name="Rectangle 169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0" name="Rectangle 169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1" name="Rectangle 170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2" name="Rectangle 170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3" name="Rectangle 170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4" name="Rectangle 170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5" name="Rectangle 170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6" name="Rectangle 170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7" name="Rectangle 170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8" name="Rectangle 170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9" name="Rectangle 170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0" name="Rectangle 170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1" name="Rectangle 171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2" name="Rectangle 171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3" name="Rectangle 171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4" name="Rectangle 171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5" name="Rectangle 171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6" name="Rectangle 171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7" name="Rectangle 171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8" name="Rectangle 171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9" name="Rectangle 171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0" name="Rectangle 171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2" name="Rectangle 172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3" name="Rectangle 172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4" name="Rectangle 172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5" name="Rectangle 172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6" name="Rectangle 172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7" name="Rectangle 172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8" name="Rectangle 172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9" name="Rectangle 172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0" name="Rectangle 172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1" name="Rectangle 173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2" name="Rectangle 173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4" name="Rectangle 173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5" name="Rectangle 173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6" name="Rectangle 173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7" name="Rectangle 173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8" name="Rectangle 173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9" name="Rectangle 173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0" name="Rectangle 173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1" name="Rectangle 174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2" name="Rectangle 174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3" name="Rectangle 174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4" name="Rectangle 174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5" name="Rectangle 174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6" name="Rectangle 174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7" name="Rectangle 174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8" name="Rectangle 174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9" name="Rectangle 174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0" name="Rectangle 174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1" name="Rectangle 175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2" name="Rectangle 175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3" name="Rectangle 175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5" name="Rectangle 175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6" name="Rectangle 175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7" name="Rectangle 175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8" name="Rectangle 175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9" name="Rectangle 175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1" name="Rectangle 176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2" name="Rectangle 176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3" name="Rectangle 176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4" name="Rectangle 176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5" name="Rectangle 176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7" name="Rectangle 176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1" name="Rectangle 177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3" name="Rectangle 177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7" name="Rectangle 177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8" name="Rectangle 177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9" name="Rectangle 177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0" name="Rectangle 177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1" name="Rectangle 178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2" name="Rectangle 178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3" name="Rectangle 178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4" name="Rectangle 178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5" name="Rectangle 178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6" name="Rectangle 178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7" name="Rectangle 178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8" name="Rectangle 178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9" name="Rectangle 178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0" name="Rectangle 178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1" name="Rectangle 179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2" name="Rectangle 179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3" name="Rectangle 179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4" name="Rectangle 179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5" name="Rectangle 179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6" name="Rectangle 179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7" name="Rectangle 179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8" name="Rectangle 179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9" name="Rectangle 179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0" name="Rectangle 179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1" name="Rectangle 180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2" name="Rectangle 180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3" name="Rectangle 180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4" name="Rectangle 180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5" name="Rectangle 180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6" name="Rectangle 180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807" name="Rectangle 1806"/>
            <p:cNvSpPr/>
            <p:nvPr/>
          </p:nvSpPr>
          <p:spPr>
            <a:xfrm>
              <a:off x="6694488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8" name="Rectangle 1807"/>
            <p:cNvSpPr/>
            <p:nvPr/>
          </p:nvSpPr>
          <p:spPr>
            <a:xfrm>
              <a:off x="6710363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09" name="Group 1808"/>
            <p:cNvGrpSpPr/>
            <p:nvPr/>
          </p:nvGrpSpPr>
          <p:grpSpPr>
            <a:xfrm>
              <a:off x="18288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810" name="Rectangle 180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1" name="Rectangle 181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2" name="Rectangle 181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3" name="Rectangle 181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4" name="Rectangle 181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5" name="Rectangle 181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6" name="Rectangle 181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7" name="Rectangle 181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8" name="Rectangle 181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9" name="Rectangle 181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0" name="Rectangle 181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1" name="Rectangle 182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2" name="Rectangle 182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3" name="Rectangle 182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4" name="Rectangle 182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5" name="Rectangle 182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6" name="Rectangle 182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7" name="Rectangle 182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8" name="Rectangle 182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9" name="Rectangle 182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0" name="Rectangle 182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1" name="Rectangle 183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2" name="Rectangle 183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3" name="Rectangle 183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4" name="Rectangle 183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5" name="Rectangle 183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6" name="Rectangle 183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7" name="Rectangle 183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8" name="Rectangle 183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9" name="Rectangle 183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0" name="Rectangle 183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1" name="Rectangle 184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2" name="Rectangle 184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3" name="Rectangle 184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4" name="Rectangle 184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5" name="Rectangle 184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6" name="Rectangle 184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7" name="Rectangle 184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8" name="Rectangle 184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9" name="Rectangle 184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0" name="Rectangle 184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1" name="Rectangle 185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2" name="Rectangle 185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3" name="Rectangle 185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4" name="Rectangle 185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5" name="Rectangle 185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6" name="Rectangle 185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7" name="Rectangle 185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8" name="Rectangle 185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9" name="Rectangle 185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0" name="Rectangle 185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1" name="Rectangle 186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2" name="Rectangle 186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3" name="Rectangle 186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4" name="Rectangle 186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5" name="Rectangle 186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6" name="Rectangle 186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7" name="Rectangle 186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8" name="Rectangle 186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9" name="Rectangle 186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0" name="Rectangle 186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1" name="Rectangle 187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2" name="Rectangle 187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3" name="Rectangle 187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4" name="Rectangle 187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5" name="Rectangle 187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6" name="Rectangle 187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7" name="Rectangle 187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8" name="Rectangle 187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9" name="Rectangle 187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0" name="Rectangle 187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1" name="Rectangle 188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2" name="Rectangle 188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3" name="Rectangle 188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4" name="Rectangle 188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5" name="Rectangle 188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6" name="Rectangle 188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7" name="Rectangle 188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8" name="Rectangle 188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9" name="Rectangle 188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0" name="Rectangle 188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1" name="Rectangle 189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2" name="Rectangle 189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3" name="Rectangle 189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4" name="Rectangle 189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5" name="Rectangle 189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6" name="Rectangle 189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7" name="Rectangle 189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8" name="Rectangle 189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9" name="Rectangle 189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0" name="Rectangle 189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1" name="Rectangle 190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2" name="Rectangle 190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3" name="Rectangle 190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4" name="Rectangle 190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5" name="Rectangle 190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6" name="Rectangle 190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7" name="Rectangle 190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8" name="Rectangle 190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9" name="Rectangle 190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0" name="Rectangle 190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1" name="Rectangle 191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2" name="Rectangle 191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3" name="Rectangle 191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4" name="Rectangle 191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5" name="Rectangle 191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6" name="Rectangle 191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7" name="Rectangle 191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8" name="Rectangle 191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9" name="Rectangle 191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0" name="Rectangle 191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1" name="Rectangle 192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2" name="Rectangle 192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3" name="Rectangle 192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4" name="Rectangle 192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5" name="Rectangle 192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6" name="Rectangle 192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7" name="Rectangle 192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8" name="Rectangle 192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9" name="Rectangle 192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0" name="Rectangle 192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1" name="Rectangle 193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2" name="Rectangle 193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3" name="Rectangle 193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4" name="Rectangle 193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5" name="Rectangle 193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6" name="Rectangle 193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7" name="Rectangle 193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8" name="Rectangle 193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9" name="Rectangle 193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0" name="Rectangle 193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1" name="Rectangle 194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3" name="Rectangle 194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4" name="Rectangle 194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5" name="Rectangle 194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6" name="Rectangle 194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7" name="Rectangle 194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8" name="Rectangle 194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9" name="Rectangle 194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0" name="Rectangle 194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1" name="Rectangle 195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2" name="Rectangle 195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3" name="Rectangle 195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4" name="Rectangle 195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5" name="Rectangle 195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6" name="Rectangle 195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8" name="Rectangle 195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9" name="Rectangle 195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0" name="Rectangle 195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1" name="Rectangle 196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2" name="Rectangle 196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3" name="Rectangle 196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4" name="Rectangle 196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5" name="Rectangle 196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6" name="Rectangle 196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7" name="Rectangle 196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8" name="Rectangle 196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9" name="Rectangle 196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0" name="Rectangle 196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3" name="Rectangle 197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4" name="Rectangle 197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5" name="Rectangle 197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6" name="Rectangle 197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7" name="Rectangle 197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8" name="Rectangle 197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9" name="Rectangle 197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0" name="Rectangle 197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1" name="Rectangle 198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2" name="Rectangle 198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3" name="Rectangle 198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4" name="Rectangle 198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5" name="Rectangle 198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6" name="Rectangle 198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8" name="Rectangle 198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9" name="Rectangle 198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0" name="Rectangle 198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1" name="Rectangle 199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2" name="Rectangle 199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3" name="Rectangle 199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4" name="Rectangle 199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5" name="Rectangle 199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6" name="Rectangle 199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7" name="Rectangle 199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8" name="Rectangle 199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9" name="Rectangle 199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0" name="Rectangle 199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1" name="Rectangle 200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3" name="Rectangle 200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4" name="Rectangle 200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5" name="Rectangle 200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6" name="Rectangle 200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7" name="Rectangle 200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8" name="Rectangle 200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9" name="Rectangle 200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0" name="Rectangle 200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1" name="Rectangle 201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2" name="Rectangle 201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3" name="Rectangle 201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5" name="Rectangle 201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6" name="Rectangle 201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7" name="Rectangle 201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8" name="Rectangle 201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9" name="Rectangle 201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0" name="Rectangle 201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1" name="Rectangle 202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2" name="Rectangle 202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3" name="Rectangle 202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6" name="Rectangle 202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7" name="Rectangle 202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8" name="Rectangle 202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9" name="Rectangle 202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0" name="Rectangle 202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1" name="Rectangle 203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2" name="Rectangle 203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3" name="Rectangle 203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4" name="Rectangle 203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5" name="Rectangle 203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6" name="Rectangle 203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7" name="Rectangle 203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8" name="Rectangle 203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9" name="Rectangle 203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0" name="Rectangle 203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1" name="Rectangle 204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2" name="Rectangle 204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3" name="Rectangle 204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4" name="Rectangle 204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5" name="Rectangle 204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6" name="Rectangle 204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7" name="Rectangle 204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8" name="Rectangle 204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9" name="Rectangle 204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0" name="Rectangle 204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1" name="Rectangle 205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2" name="Rectangle 205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3" name="Rectangle 205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4" name="Rectangle 205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5" name="Rectangle 205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6" name="Rectangle 205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7" name="Rectangle 205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8" name="Rectangle 205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9" name="Rectangle 205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0" name="Rectangle 205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1" name="Rectangle 206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2" name="Rectangle 206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3" name="Rectangle 206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4" name="Rectangle 206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5" name="Rectangle 206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066" name="Rectangle 2065"/>
            <p:cNvSpPr/>
            <p:nvPr/>
          </p:nvSpPr>
          <p:spPr>
            <a:xfrm>
              <a:off x="1816100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1833563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68" name="Group 2067"/>
            <p:cNvGrpSpPr/>
            <p:nvPr/>
          </p:nvGrpSpPr>
          <p:grpSpPr>
            <a:xfrm>
              <a:off x="3032077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069" name="Rectangle 206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0" name="Rectangle 206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1" name="Rectangle 207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2" name="Rectangle 207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3" name="Rectangle 207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4" name="Rectangle 207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5" name="Rectangle 207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6" name="Rectangle 207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7" name="Rectangle 207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8" name="Rectangle 207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9" name="Rectangle 207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0" name="Rectangle 207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1" name="Rectangle 208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2" name="Rectangle 208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3" name="Rectangle 208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4" name="Rectangle 208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5" name="Rectangle 208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6" name="Rectangle 208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7" name="Rectangle 208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8" name="Rectangle 208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9" name="Rectangle 208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0" name="Rectangle 208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1" name="Rectangle 209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2" name="Rectangle 209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3" name="Rectangle 209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4" name="Rectangle 209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5" name="Rectangle 209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6" name="Rectangle 209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7" name="Rectangle 209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8" name="Rectangle 209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9" name="Rectangle 209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0" name="Rectangle 209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1" name="Rectangle 210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2" name="Rectangle 210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3" name="Rectangle 210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4" name="Rectangle 210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5" name="Rectangle 210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6" name="Rectangle 210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7" name="Rectangle 210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8" name="Rectangle 210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9" name="Rectangle 210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0" name="Rectangle 210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1" name="Rectangle 211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2" name="Rectangle 211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3" name="Rectangle 211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4" name="Rectangle 211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5" name="Rectangle 211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6" name="Rectangle 211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7" name="Rectangle 211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8" name="Rectangle 211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9" name="Rectangle 211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0" name="Rectangle 211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1" name="Rectangle 212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2" name="Rectangle 212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3" name="Rectangle 212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4" name="Rectangle 212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5" name="Rectangle 212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6" name="Rectangle 212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7" name="Rectangle 212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8" name="Rectangle 212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9" name="Rectangle 212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0" name="Rectangle 212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1" name="Rectangle 213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2" name="Rectangle 213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3" name="Rectangle 213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4" name="Rectangle 213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5" name="Rectangle 213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6" name="Rectangle 213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7" name="Rectangle 213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8" name="Rectangle 213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9" name="Rectangle 213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0" name="Rectangle 213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1" name="Rectangle 214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2" name="Rectangle 214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3" name="Rectangle 214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4" name="Rectangle 214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5" name="Rectangle 214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6" name="Rectangle 214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7" name="Rectangle 214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8" name="Rectangle 214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9" name="Rectangle 214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0" name="Rectangle 214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1" name="Rectangle 215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2" name="Rectangle 215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3" name="Rectangle 215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4" name="Rectangle 215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5" name="Rectangle 215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6" name="Rectangle 215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7" name="Rectangle 215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8" name="Rectangle 215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9" name="Rectangle 215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1" name="Rectangle 216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2" name="Rectangle 216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3" name="Rectangle 216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4" name="Rectangle 216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5" name="Rectangle 216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6" name="Rectangle 216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7" name="Rectangle 216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8" name="Rectangle 216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9" name="Rectangle 216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0" name="Rectangle 216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1" name="Rectangle 217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2" name="Rectangle 217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3" name="Rectangle 217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4" name="Rectangle 217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5" name="Rectangle 217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6" name="Rectangle 217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7" name="Rectangle 217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8" name="Rectangle 217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9" name="Rectangle 217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0" name="Rectangle 217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1" name="Rectangle 218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2" name="Rectangle 218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3" name="Rectangle 218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4" name="Rectangle 218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5" name="Rectangle 218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6" name="Rectangle 218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7" name="Rectangle 218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8" name="Rectangle 218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9" name="Rectangle 218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0" name="Rectangle 218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1" name="Rectangle 219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2" name="Rectangle 219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3" name="Rectangle 219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4" name="Rectangle 219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5" name="Rectangle 219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6" name="Rectangle 219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7" name="Rectangle 219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8" name="Rectangle 219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9" name="Rectangle 219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0" name="Rectangle 219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1" name="Rectangle 220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2" name="Rectangle 220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3" name="Rectangle 220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4" name="Rectangle 220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5" name="Rectangle 220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6" name="Rectangle 220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7" name="Rectangle 220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8" name="Rectangle 220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9" name="Rectangle 220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0" name="Rectangle 220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1" name="Rectangle 221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2" name="Rectangle 221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3" name="Rectangle 221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4" name="Rectangle 221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5" name="Rectangle 221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6" name="Rectangle 221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7" name="Rectangle 221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8" name="Rectangle 221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9" name="Rectangle 221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0" name="Rectangle 221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1" name="Rectangle 222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2" name="Rectangle 222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3" name="Rectangle 222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4" name="Rectangle 222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5" name="Rectangle 222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6" name="Rectangle 222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7" name="Rectangle 222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8" name="Rectangle 222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9" name="Rectangle 222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0" name="Rectangle 222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1" name="Rectangle 223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2" name="Rectangle 223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3" name="Rectangle 223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4" name="Rectangle 223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5" name="Rectangle 223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6" name="Rectangle 223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7" name="Rectangle 223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8" name="Rectangle 223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9" name="Rectangle 223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0" name="Rectangle 223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1" name="Rectangle 224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2" name="Rectangle 224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3" name="Rectangle 224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4" name="Rectangle 224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5" name="Rectangle 224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6" name="Rectangle 224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7" name="Rectangle 224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8" name="Rectangle 224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9" name="Rectangle 224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0" name="Rectangle 224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1" name="Rectangle 225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2" name="Rectangle 225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3" name="Rectangle 225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4" name="Rectangle 225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5" name="Rectangle 225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6" name="Rectangle 225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7" name="Rectangle 225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8" name="Rectangle 225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9" name="Rectangle 225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0" name="Rectangle 225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1" name="Rectangle 226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2" name="Rectangle 226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3" name="Rectangle 226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4" name="Rectangle 226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5" name="Rectangle 226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6" name="Rectangle 226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7" name="Rectangle 226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8" name="Rectangle 226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9" name="Rectangle 226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0" name="Rectangle 226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1" name="Rectangle 227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2" name="Rectangle 227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3" name="Rectangle 227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4" name="Rectangle 227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5" name="Rectangle 227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6" name="Rectangle 227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7" name="Rectangle 227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8" name="Rectangle 227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9" name="Rectangle 227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0" name="Rectangle 227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1" name="Rectangle 228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2" name="Rectangle 228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3" name="Rectangle 228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4" name="Rectangle 228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5" name="Rectangle 228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6" name="Rectangle 228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7" name="Rectangle 228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8" name="Rectangle 228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9" name="Rectangle 228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0" name="Rectangle 228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1" name="Rectangle 229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2" name="Rectangle 229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3" name="Rectangle 229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4" name="Rectangle 229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5" name="Rectangle 229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6" name="Rectangle 229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7" name="Rectangle 229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8" name="Rectangle 229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9" name="Rectangle 229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0" name="Rectangle 229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1" name="Rectangle 230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2" name="Rectangle 230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3" name="Rectangle 230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4" name="Rectangle 230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5" name="Rectangle 230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6" name="Rectangle 230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7" name="Rectangle 230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8" name="Rectangle 230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9" name="Rectangle 230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0" name="Rectangle 230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1" name="Rectangle 231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2" name="Rectangle 231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3" name="Rectangle 231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4" name="Rectangle 231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5" name="Rectangle 231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6" name="Rectangle 231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7" name="Rectangle 231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8" name="Rectangle 231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9" name="Rectangle 231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0" name="Rectangle 231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1" name="Rectangle 232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2" name="Rectangle 232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3" name="Rectangle 232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4" name="Rectangle 232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325" name="Rectangle 2324"/>
            <p:cNvSpPr/>
            <p:nvPr/>
          </p:nvSpPr>
          <p:spPr>
            <a:xfrm>
              <a:off x="30194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6" name="Rectangle 2325"/>
            <p:cNvSpPr/>
            <p:nvPr/>
          </p:nvSpPr>
          <p:spPr>
            <a:xfrm>
              <a:off x="303530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327" name="Group 2326"/>
            <p:cNvGrpSpPr/>
            <p:nvPr/>
          </p:nvGrpSpPr>
          <p:grpSpPr>
            <a:xfrm>
              <a:off x="42859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328" name="Rectangle 2327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9" name="Rectangle 2328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0" name="Rectangle 2329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1" name="Rectangle 2330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2" name="Rectangle 2331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3" name="Rectangle 2332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4" name="Rectangle 2333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5" name="Rectangle 2334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6" name="Rectangle 2335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7" name="Rectangle 2336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8" name="Rectangle 2337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9" name="Rectangle 2338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0" name="Rectangle 2339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1" name="Rectangle 2340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2" name="Rectangle 2341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3" name="Rectangle 2342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4" name="Rectangle 2343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5" name="Rectangle 2344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6" name="Rectangle 2345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7" name="Rectangle 2346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8" name="Rectangle 2347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9" name="Rectangle 2348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0" name="Rectangle 2349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1" name="Rectangle 2350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2" name="Rectangle 2351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3" name="Rectangle 2352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4" name="Rectangle 2353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5" name="Rectangle 2354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6" name="Rectangle 2355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7" name="Rectangle 2356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8" name="Rectangle 2357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9" name="Rectangle 2358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0" name="Rectangle 2359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1" name="Rectangle 2360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2" name="Rectangle 2361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3" name="Rectangle 2362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4" name="Rectangle 2363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5" name="Rectangle 2364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6" name="Rectangle 2365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7" name="Rectangle 2366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8" name="Rectangle 2367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9" name="Rectangle 2368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0" name="Rectangle 2369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1" name="Rectangle 2370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2" name="Rectangle 2371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3" name="Rectangle 2372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4" name="Rectangle 2373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5" name="Rectangle 2374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6" name="Rectangle 2375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7" name="Rectangle 2376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8" name="Rectangle 2377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9" name="Rectangle 2378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0" name="Rectangle 2379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1" name="Rectangle 2380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2" name="Rectangle 2381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3" name="Rectangle 2382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4" name="Rectangle 2383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5" name="Rectangle 2384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6" name="Rectangle 2385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7" name="Rectangle 2386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8" name="Rectangle 2387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9" name="Rectangle 2388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0" name="Rectangle 2389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1" name="Rectangle 2390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2" name="Rectangle 2391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3" name="Rectangle 2392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4" name="Rectangle 2393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5" name="Rectangle 2394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6" name="Rectangle 2395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7" name="Rectangle 2396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8" name="Rectangle 2397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9" name="Rectangle 2398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0" name="Rectangle 2399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1" name="Rectangle 2400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2" name="Rectangle 2401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3" name="Rectangle 2402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4" name="Rectangle 2403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5" name="Rectangle 2404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6" name="Rectangle 2405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7" name="Rectangle 2406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8" name="Rectangle 2407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9" name="Rectangle 2408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0" name="Rectangle 2409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1" name="Rectangle 2410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2" name="Rectangle 2411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3" name="Rectangle 2412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4" name="Rectangle 2413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5" name="Rectangle 2414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6" name="Rectangle 2415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7" name="Rectangle 2416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8" name="Rectangle 2417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9" name="Rectangle 2418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0" name="Rectangle 2419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1" name="Rectangle 2420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2" name="Rectangle 2421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3" name="Rectangle 2422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4" name="Rectangle 2423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5" name="Rectangle 2424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6" name="Rectangle 2425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7" name="Rectangle 2426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8" name="Rectangle 2427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9" name="Rectangle 2428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0" name="Rectangle 2429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1" name="Rectangle 2430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2" name="Rectangle 2431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3" name="Rectangle 2432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4" name="Rectangle 2433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5" name="Rectangle 2434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6" name="Rectangle 2435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7" name="Rectangle 2436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8" name="Rectangle 2437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9" name="Rectangle 2438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0" name="Rectangle 2439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1" name="Rectangle 2440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2" name="Rectangle 2441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3" name="Rectangle 2442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4" name="Rectangle 2443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5" name="Rectangle 2444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6" name="Rectangle 2445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7" name="Rectangle 2446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8" name="Rectangle 2447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9" name="Rectangle 2448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0" name="Rectangle 2449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1" name="Rectangle 2450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2" name="Rectangle 2451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3" name="Rectangle 2452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4" name="Rectangle 2453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5" name="Rectangle 2454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6" name="Rectangle 2455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7" name="Rectangle 2456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8" name="Rectangle 2457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9" name="Rectangle 2458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0" name="Rectangle 2459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1" name="Rectangle 2460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2" name="Rectangle 2461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3" name="Rectangle 2462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4" name="Rectangle 2463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5" name="Rectangle 2464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6" name="Rectangle 2465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7" name="Rectangle 2466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8" name="Rectangle 2467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9" name="Rectangle 2468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0" name="Rectangle 2469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1" name="Rectangle 2470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2" name="Rectangle 2471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3" name="Rectangle 2472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4" name="Rectangle 2473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5" name="Rectangle 2474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6" name="Rectangle 2475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7" name="Rectangle 2476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8" name="Rectangle 2477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9" name="Rectangle 2478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0" name="Rectangle 2479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1" name="Rectangle 2480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2" name="Rectangle 2481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3" name="Rectangle 2482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4" name="Rectangle 2483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5" name="Rectangle 2484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6" name="Rectangle 2485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7" name="Rectangle 2486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8" name="Rectangle 2487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9" name="Rectangle 2488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0" name="Rectangle 2489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1" name="Rectangle 2490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2" name="Rectangle 2491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3" name="Rectangle 2492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4" name="Rectangle 2493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5" name="Rectangle 2494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6" name="Rectangle 2495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7" name="Rectangle 2496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8" name="Rectangle 2497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9" name="Rectangle 2498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0" name="Rectangle 2499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1" name="Rectangle 2500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2" name="Rectangle 2501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3" name="Rectangle 2502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4" name="Rectangle 2503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5" name="Rectangle 2504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6" name="Rectangle 2505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7" name="Rectangle 2506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8" name="Rectangle 2507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9" name="Rectangle 2508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0" name="Rectangle 2509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1" name="Rectangle 2510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2" name="Rectangle 2511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3" name="Rectangle 2512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4" name="Rectangle 2513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5" name="Rectangle 2514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6" name="Rectangle 2515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7" name="Rectangle 2516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8" name="Rectangle 2517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9" name="Rectangle 2518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0" name="Rectangle 2519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1" name="Rectangle 2520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2" name="Rectangle 2521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3" name="Rectangle 2522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4" name="Rectangle 2523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5" name="Rectangle 2524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6" name="Rectangle 2525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7" name="Rectangle 2526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8" name="Rectangle 2527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9" name="Rectangle 2528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0" name="Rectangle 2529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1" name="Rectangle 2530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2" name="Rectangle 2531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3" name="Rectangle 2532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4" name="Rectangle 2533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5" name="Rectangle 2534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6" name="Rectangle 2535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7" name="Rectangle 2536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8" name="Rectangle 2537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9" name="Rectangle 2538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0" name="Rectangle 2539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1" name="Rectangle 2540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2" name="Rectangle 2541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3" name="Rectangle 2542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4" name="Rectangle 2543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5" name="Rectangle 2544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6" name="Rectangle 2545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7" name="Rectangle 2546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8" name="Rectangle 2547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9" name="Rectangle 2548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0" name="Rectangle 2549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1" name="Rectangle 2550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2" name="Rectangle 2551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3" name="Rectangle 2552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4" name="Rectangle 2553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5" name="Rectangle 2554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6" name="Rectangle 2555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7" name="Rectangle 2556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8" name="Rectangle 2557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9" name="Rectangle 2558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0" name="Rectangle 2559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1" name="Rectangle 2560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2" name="Rectangle 2561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3" name="Rectangle 2562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4" name="Rectangle 2563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5" name="Rectangle 2564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6" name="Rectangle 2565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7" name="Rectangle 2566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8" name="Rectangle 2567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9" name="Rectangle 2568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0" name="Rectangle 2569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1" name="Rectangle 2570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2" name="Rectangle 2571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3" name="Rectangle 2572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4" name="Rectangle 2573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5" name="Rectangle 2574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6" name="Rectangle 2575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7" name="Rectangle 2576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8" name="Rectangle 2577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9" name="Rectangle 2578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0" name="Rectangle 2579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1" name="Rectangle 2580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2" name="Rectangle 2581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3" name="Rectangle 2582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584" name="Rectangle 2583"/>
            <p:cNvSpPr/>
            <p:nvPr/>
          </p:nvSpPr>
          <p:spPr>
            <a:xfrm>
              <a:off x="4273550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85" name="Rectangle 2584"/>
            <p:cNvSpPr/>
            <p:nvPr/>
          </p:nvSpPr>
          <p:spPr>
            <a:xfrm>
              <a:off x="4289425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586" name="Group 2585"/>
            <p:cNvGrpSpPr/>
            <p:nvPr/>
          </p:nvGrpSpPr>
          <p:grpSpPr>
            <a:xfrm>
              <a:off x="550510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587" name="Rectangle 2586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8" name="Rectangle 2587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9" name="Rectangle 2588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0" name="Rectangle 2589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1" name="Rectangle 2590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2" name="Rectangle 2591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3" name="Rectangle 2592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4" name="Rectangle 2593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5" name="Rectangle 2594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6" name="Rectangle 2595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7" name="Rectangle 2596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8" name="Rectangle 2597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9" name="Rectangle 2598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0" name="Rectangle 2599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1" name="Rectangle 2600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2" name="Rectangle 2601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3" name="Rectangle 2602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4" name="Rectangle 2603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5" name="Rectangle 2604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6" name="Rectangle 2605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7" name="Rectangle 2606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8" name="Rectangle 2607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9" name="Rectangle 2608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0" name="Rectangle 2609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1" name="Rectangle 2610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2" name="Rectangle 2611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3" name="Rectangle 2612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4" name="Rectangle 2613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5" name="Rectangle 2614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6" name="Rectangle 2615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7" name="Rectangle 2616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8" name="Rectangle 2617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9" name="Rectangle 2618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0" name="Rectangle 2619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1" name="Rectangle 2620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2" name="Rectangle 2621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3" name="Rectangle 2622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4" name="Rectangle 2623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5" name="Rectangle 2624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6" name="Rectangle 2625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7" name="Rectangle 2626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8" name="Rectangle 2627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9" name="Rectangle 2628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0" name="Rectangle 2629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1" name="Rectangle 2630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2" name="Rectangle 2631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3" name="Rectangle 2632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4" name="Rectangle 2633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5" name="Rectangle 2634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6" name="Rectangle 2635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7" name="Rectangle 2636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8" name="Rectangle 2637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9" name="Rectangle 2638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0" name="Rectangle 2639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1" name="Rectangle 2640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2" name="Rectangle 2641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3" name="Rectangle 2642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4" name="Rectangle 2643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5" name="Rectangle 2644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6" name="Rectangle 2645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7" name="Rectangle 2646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8" name="Rectangle 2647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9" name="Rectangle 2648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0" name="Rectangle 2649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1" name="Rectangle 2650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2" name="Rectangle 2651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3" name="Rectangle 2652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4" name="Rectangle 2653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5" name="Rectangle 2654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6" name="Rectangle 2655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7" name="Rectangle 2656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8" name="Rectangle 2657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9" name="Rectangle 2658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0" name="Rectangle 2659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1" name="Rectangle 2660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2" name="Rectangle 2661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3" name="Rectangle 2662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4" name="Rectangle 2663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5" name="Rectangle 2664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6" name="Rectangle 2665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7" name="Rectangle 2666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8" name="Rectangle 2667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9" name="Rectangle 2668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0" name="Rectangle 2669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1" name="Rectangle 2670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2" name="Rectangle 2671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3" name="Rectangle 2672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4" name="Rectangle 2673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5" name="Rectangle 2674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6" name="Rectangle 2675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7" name="Rectangle 2676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8" name="Rectangle 2677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9" name="Rectangle 2678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0" name="Rectangle 2679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1" name="Rectangle 2680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2" name="Rectangle 2681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3" name="Rectangle 2682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4" name="Rectangle 2683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5" name="Rectangle 2684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6" name="Rectangle 2685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7" name="Rectangle 2686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8" name="Rectangle 2687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9" name="Rectangle 2688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0" name="Rectangle 2689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1" name="Rectangle 2690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2" name="Rectangle 2691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3" name="Rectangle 2692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4" name="Rectangle 2693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5" name="Rectangle 2694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6" name="Rectangle 2695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7" name="Rectangle 2696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8" name="Rectangle 2697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9" name="Rectangle 2698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0" name="Rectangle 2699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1" name="Rectangle 2700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2" name="Rectangle 2701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3" name="Rectangle 2702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4" name="Rectangle 2703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5" name="Rectangle 2704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6" name="Rectangle 2705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7" name="Rectangle 2706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8" name="Rectangle 2707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9" name="Rectangle 2708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0" name="Rectangle 2709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1" name="Rectangle 2710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2" name="Rectangle 2711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3" name="Rectangle 2712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4" name="Rectangle 2713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5" name="Rectangle 2714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6" name="Rectangle 2715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7" name="Rectangle 2716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8" name="Rectangle 2717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9" name="Rectangle 2718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0" name="Rectangle 2719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1" name="Rectangle 2720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2" name="Rectangle 2721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3" name="Rectangle 2722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4" name="Rectangle 2723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5" name="Rectangle 2724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6" name="Rectangle 2725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7" name="Rectangle 2726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8" name="Rectangle 2727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9" name="Rectangle 2728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0" name="Rectangle 2729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1" name="Rectangle 2730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2" name="Rectangle 2731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3" name="Rectangle 2732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4" name="Rectangle 2733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5" name="Rectangle 2734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6" name="Rectangle 2735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7" name="Rectangle 2736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8" name="Rectangle 2737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9" name="Rectangle 2738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0" name="Rectangle 2739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1" name="Rectangle 2740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2" name="Rectangle 2741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3" name="Rectangle 2742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4" name="Rectangle 2743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5" name="Rectangle 2744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6" name="Rectangle 2745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7" name="Rectangle 2746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8" name="Rectangle 2747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9" name="Rectangle 2748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0" name="Rectangle 2749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1" name="Rectangle 2750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2" name="Rectangle 2751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3" name="Rectangle 2752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4" name="Rectangle 2753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5" name="Rectangle 2754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6" name="Rectangle 2755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7" name="Rectangle 2756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8" name="Rectangle 2757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9" name="Rectangle 2758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0" name="Rectangle 2759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1" name="Rectangle 2760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2" name="Rectangle 2761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3" name="Rectangle 2762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4" name="Rectangle 2763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5" name="Rectangle 2764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6" name="Rectangle 2765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7" name="Rectangle 2766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8" name="Rectangle 2767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9" name="Rectangle 2768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0" name="Rectangle 2769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1" name="Rectangle 2770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2" name="Rectangle 2771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3" name="Rectangle 2772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4" name="Rectangle 2773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5" name="Rectangle 2774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6" name="Rectangle 2775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7" name="Rectangle 2776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8" name="Rectangle 2777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9" name="Rectangle 2778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0" name="Rectangle 2779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1" name="Rectangle 2780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2" name="Rectangle 2781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3" name="Rectangle 2782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4" name="Rectangle 2783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5" name="Rectangle 2784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6" name="Rectangle 2785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7" name="Rectangle 2786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8" name="Rectangle 2787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9" name="Rectangle 2788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0" name="Rectangle 2789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1" name="Rectangle 2790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2" name="Rectangle 2791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3" name="Rectangle 2792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4" name="Rectangle 2793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5" name="Rectangle 2794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6" name="Rectangle 2795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7" name="Rectangle 2796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8" name="Rectangle 2797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9" name="Rectangle 2798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0" name="Rectangle 2799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1" name="Rectangle 2800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2" name="Rectangle 2801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3" name="Rectangle 2802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4" name="Rectangle 2803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5" name="Rectangle 2804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6" name="Rectangle 2805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7" name="Rectangle 2806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8" name="Rectangle 2807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9" name="Rectangle 2808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0" name="Rectangle 2809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1" name="Rectangle 2810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2" name="Rectangle 2811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3" name="Rectangle 2812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4" name="Rectangle 2813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5" name="Rectangle 2814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6" name="Rectangle 2815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7" name="Rectangle 2816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8" name="Rectangle 2817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9" name="Rectangle 2818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0" name="Rectangle 2819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1" name="Rectangle 2820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2" name="Rectangle 2821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3" name="Rectangle 2822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4" name="Rectangle 2823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5" name="Rectangle 2824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6" name="Rectangle 2825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7" name="Rectangle 2826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8" name="Rectangle 2827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9" name="Rectangle 2828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0" name="Rectangle 2829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1" name="Rectangle 2830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2" name="Rectangle 2831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3" name="Rectangle 2832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4" name="Rectangle 2833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5" name="Rectangle 2834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6" name="Rectangle 2835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7" name="Rectangle 2836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8" name="Rectangle 2837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9" name="Rectangle 2838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0" name="Rectangle 2839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1" name="Rectangle 2840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2" name="Rectangle 2841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843" name="Rectangle 2842"/>
            <p:cNvSpPr/>
            <p:nvPr/>
          </p:nvSpPr>
          <p:spPr>
            <a:xfrm>
              <a:off x="549275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44" name="Rectangle 2843"/>
            <p:cNvSpPr/>
            <p:nvPr/>
          </p:nvSpPr>
          <p:spPr>
            <a:xfrm>
              <a:off x="55086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45" name="Group 2844"/>
            <p:cNvGrpSpPr/>
            <p:nvPr/>
          </p:nvGrpSpPr>
          <p:grpSpPr>
            <a:xfrm>
              <a:off x="670162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846" name="Rectangle 284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7" name="Rectangle 284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8" name="Rectangle 284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9" name="Rectangle 284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0" name="Rectangle 284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1" name="Rectangle 285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2" name="Rectangle 285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3" name="Rectangle 285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4" name="Rectangle 285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5" name="Rectangle 285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6" name="Rectangle 285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7" name="Rectangle 285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8" name="Rectangle 285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9" name="Rectangle 285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0" name="Rectangle 285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1" name="Rectangle 286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2" name="Rectangle 286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3" name="Rectangle 286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4" name="Rectangle 286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5" name="Rectangle 286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6" name="Rectangle 286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7" name="Rectangle 286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8" name="Rectangle 286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9" name="Rectangle 286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0" name="Rectangle 286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1" name="Rectangle 287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2" name="Rectangle 287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3" name="Rectangle 287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4" name="Rectangle 287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5" name="Rectangle 287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6" name="Rectangle 287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7" name="Rectangle 287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8" name="Rectangle 287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9" name="Rectangle 287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0" name="Rectangle 287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1" name="Rectangle 288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2" name="Rectangle 288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3" name="Rectangle 288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4" name="Rectangle 288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5" name="Rectangle 288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6" name="Rectangle 288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7" name="Rectangle 288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8" name="Rectangle 288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9" name="Rectangle 288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0" name="Rectangle 288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1" name="Rectangle 289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2" name="Rectangle 289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3" name="Rectangle 289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4" name="Rectangle 289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5" name="Rectangle 289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6" name="Rectangle 289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7" name="Rectangle 289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8" name="Rectangle 289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9" name="Rectangle 289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0" name="Rectangle 289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1" name="Rectangle 290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2" name="Rectangle 290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3" name="Rectangle 290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4" name="Rectangle 290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5" name="Rectangle 290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6" name="Rectangle 290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7" name="Rectangle 290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8" name="Rectangle 290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9" name="Rectangle 290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0" name="Rectangle 290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1" name="Rectangle 291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2" name="Rectangle 291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3" name="Rectangle 291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4" name="Rectangle 291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5" name="Rectangle 291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6" name="Rectangle 291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7" name="Rectangle 291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8" name="Rectangle 291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9" name="Rectangle 291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0" name="Rectangle 291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1" name="Rectangle 292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2" name="Rectangle 292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3" name="Rectangle 292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4" name="Rectangle 292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5" name="Rectangle 292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6" name="Rectangle 292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7" name="Rectangle 292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8" name="Rectangle 292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9" name="Rectangle 292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0" name="Rectangle 292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1" name="Rectangle 293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2" name="Rectangle 293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3" name="Rectangle 293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4" name="Rectangle 293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5" name="Rectangle 293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6" name="Rectangle 293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7" name="Rectangle 293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8" name="Rectangle 293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9" name="Rectangle 293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0" name="Rectangle 293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1" name="Rectangle 294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2" name="Rectangle 294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3" name="Rectangle 294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4" name="Rectangle 294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5" name="Rectangle 294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6" name="Rectangle 294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7" name="Rectangle 294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8" name="Rectangle 294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9" name="Rectangle 294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0" name="Rectangle 294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1" name="Rectangle 295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2" name="Rectangle 295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3" name="Rectangle 295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4" name="Rectangle 295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5" name="Rectangle 295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6" name="Rectangle 295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7" name="Rectangle 295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8" name="Rectangle 295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9" name="Rectangle 295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0" name="Rectangle 295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1" name="Rectangle 296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2" name="Rectangle 296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3" name="Rectangle 296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4" name="Rectangle 296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5" name="Rectangle 296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6" name="Rectangle 296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7" name="Rectangle 296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8" name="Rectangle 296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9" name="Rectangle 296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0" name="Rectangle 296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1" name="Rectangle 297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2" name="Rectangle 297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3" name="Rectangle 297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4" name="Rectangle 297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5" name="Rectangle 297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6" name="Rectangle 297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7" name="Rectangle 297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8" name="Rectangle 297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9" name="Rectangle 297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0" name="Rectangle 297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1" name="Rectangle 298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2" name="Rectangle 298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3" name="Rectangle 298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4" name="Rectangle 298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5" name="Rectangle 298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6" name="Rectangle 298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7" name="Rectangle 298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8" name="Rectangle 298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9" name="Rectangle 298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0" name="Rectangle 298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1" name="Rectangle 299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2" name="Rectangle 299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3" name="Rectangle 299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4" name="Rectangle 299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5" name="Rectangle 299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6" name="Rectangle 299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7" name="Rectangle 299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8" name="Rectangle 299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9" name="Rectangle 299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0" name="Rectangle 299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1" name="Rectangle 300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2" name="Rectangle 300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3" name="Rectangle 300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4" name="Rectangle 300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5" name="Rectangle 300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6" name="Rectangle 300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7" name="Rectangle 300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8" name="Rectangle 300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9" name="Rectangle 300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0" name="Rectangle 300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1" name="Rectangle 301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2" name="Rectangle 301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3" name="Rectangle 301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4" name="Rectangle 301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5" name="Rectangle 301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6" name="Rectangle 301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7" name="Rectangle 301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8" name="Rectangle 301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9" name="Rectangle 301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0" name="Rectangle 301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1" name="Rectangle 302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2" name="Rectangle 302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3" name="Rectangle 302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4" name="Rectangle 302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5" name="Rectangle 302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6" name="Rectangle 302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7" name="Rectangle 302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8" name="Rectangle 302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9" name="Rectangle 302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0" name="Rectangle 302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1" name="Rectangle 303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2" name="Rectangle 303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3" name="Rectangle 303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4" name="Rectangle 303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5" name="Rectangle 303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6" name="Rectangle 303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7" name="Rectangle 303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8" name="Rectangle 303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9" name="Rectangle 303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0" name="Rectangle 303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1" name="Rectangle 304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2" name="Rectangle 304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3" name="Rectangle 304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4" name="Rectangle 304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5" name="Rectangle 304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6" name="Rectangle 304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7" name="Rectangle 304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8" name="Rectangle 304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9" name="Rectangle 304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0" name="Rectangle 304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1" name="Rectangle 305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2" name="Rectangle 305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3" name="Rectangle 305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4" name="Rectangle 305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5" name="Rectangle 305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6" name="Rectangle 305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7" name="Rectangle 305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8" name="Rectangle 305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9" name="Rectangle 305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0" name="Rectangle 305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1" name="Rectangle 306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2" name="Rectangle 306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3" name="Rectangle 306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4" name="Rectangle 306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5" name="Rectangle 306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6" name="Rectangle 306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7" name="Rectangle 306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8" name="Rectangle 306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9" name="Rectangle 306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0" name="Rectangle 306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1" name="Rectangle 307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2" name="Rectangle 307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3" name="Rectangle 307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4" name="Rectangle 307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" name="Rectangle 307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" name="Rectangle 307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7" name="Rectangle 307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8" name="Rectangle 307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9" name="Rectangle 307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0" name="Rectangle 307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1" name="Rectangle 308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2" name="Rectangle 308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3" name="Rectangle 308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4" name="Rectangle 308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5" name="Rectangle 308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6" name="Rectangle 308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7" name="Rectangle 308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8" name="Rectangle 308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9" name="Rectangle 308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0" name="Rectangle 308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1" name="Rectangle 309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2" name="Rectangle 309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3" name="Rectangle 309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4" name="Rectangle 309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5" name="Rectangle 309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6" name="Rectangle 309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7" name="Rectangle 309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8" name="Rectangle 309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9" name="Rectangle 309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0" name="Rectangle 309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1" name="Rectangle 310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102" name="Rectangle 3101"/>
            <p:cNvSpPr/>
            <p:nvPr/>
          </p:nvSpPr>
          <p:spPr>
            <a:xfrm>
              <a:off x="66897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03" name="Rectangle 3102"/>
            <p:cNvSpPr/>
            <p:nvPr/>
          </p:nvSpPr>
          <p:spPr>
            <a:xfrm>
              <a:off x="670560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691" name="Group 5690"/>
            <p:cNvGrpSpPr/>
            <p:nvPr/>
          </p:nvGrpSpPr>
          <p:grpSpPr>
            <a:xfrm>
              <a:off x="1819768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692" name="Rectangle 569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3" name="Rectangle 569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4" name="Rectangle 569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5" name="Rectangle 569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6" name="Rectangle 569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7" name="Rectangle 569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8" name="Rectangle 569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9" name="Rectangle 569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0" name="Rectangle 569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1" name="Rectangle 570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2" name="Rectangle 570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3" name="Rectangle 570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4" name="Rectangle 570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5" name="Rectangle 570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6" name="Rectangle 570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7" name="Rectangle 570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8" name="Rectangle 570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9" name="Rectangle 570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0" name="Rectangle 570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1" name="Rectangle 571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2" name="Rectangle 571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3" name="Rectangle 571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4" name="Rectangle 571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5" name="Rectangle 571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6" name="Rectangle 571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7" name="Rectangle 571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8" name="Rectangle 571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9" name="Rectangle 571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0" name="Rectangle 571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1" name="Rectangle 572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2" name="Rectangle 572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3" name="Rectangle 572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4" name="Rectangle 572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5" name="Rectangle 572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6" name="Rectangle 572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7" name="Rectangle 572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8" name="Rectangle 572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9" name="Rectangle 572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0" name="Rectangle 572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1" name="Rectangle 573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2" name="Rectangle 573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3" name="Rectangle 573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4" name="Rectangle 573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5" name="Rectangle 573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6" name="Rectangle 573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7" name="Rectangle 573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8" name="Rectangle 573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9" name="Rectangle 573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0" name="Rectangle 573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1" name="Rectangle 574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2" name="Rectangle 574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3" name="Rectangle 574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4" name="Rectangle 574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5" name="Rectangle 574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6" name="Rectangle 574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7" name="Rectangle 574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8" name="Rectangle 574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9" name="Rectangle 574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0" name="Rectangle 574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1" name="Rectangle 575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2" name="Rectangle 575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3" name="Rectangle 575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4" name="Rectangle 575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5" name="Rectangle 575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6" name="Rectangle 575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7" name="Rectangle 575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8" name="Rectangle 575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9" name="Rectangle 575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0" name="Rectangle 575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1" name="Rectangle 576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2" name="Rectangle 576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3" name="Rectangle 576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4" name="Rectangle 576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5" name="Rectangle 576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6" name="Rectangle 576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7" name="Rectangle 576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8" name="Rectangle 576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9" name="Rectangle 576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0" name="Rectangle 576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1" name="Rectangle 577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2" name="Rectangle 577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3" name="Rectangle 577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4" name="Rectangle 577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5" name="Rectangle 577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6" name="Rectangle 577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7" name="Rectangle 577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8" name="Rectangle 577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9" name="Rectangle 577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0" name="Rectangle 577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1" name="Rectangle 578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2" name="Rectangle 578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3" name="Rectangle 578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4" name="Rectangle 578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5" name="Rectangle 578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6" name="Rectangle 578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7" name="Rectangle 578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8" name="Rectangle 578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9" name="Rectangle 578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0" name="Rectangle 578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1" name="Rectangle 579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2" name="Rectangle 579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3" name="Rectangle 579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4" name="Rectangle 579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5" name="Rectangle 579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6" name="Rectangle 579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7" name="Rectangle 579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8" name="Rectangle 579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9" name="Rectangle 579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0" name="Rectangle 579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1" name="Rectangle 580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2" name="Rectangle 580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3" name="Rectangle 580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4" name="Rectangle 580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5" name="Rectangle 580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6" name="Rectangle 580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7" name="Rectangle 580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8" name="Rectangle 580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9" name="Rectangle 580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0" name="Rectangle 580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1" name="Rectangle 581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2" name="Rectangle 581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3" name="Rectangle 581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4" name="Rectangle 581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5" name="Rectangle 581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6" name="Rectangle 581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7" name="Rectangle 581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8" name="Rectangle 581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9" name="Rectangle 581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0" name="Rectangle 581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1" name="Rectangle 582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2" name="Rectangle 582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3" name="Rectangle 582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4" name="Rectangle 582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5" name="Rectangle 582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6" name="Rectangle 582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7" name="Rectangle 582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8" name="Rectangle 582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9" name="Rectangle 582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0" name="Rectangle 582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1" name="Rectangle 583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2" name="Rectangle 583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3" name="Rectangle 583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4" name="Rectangle 583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5" name="Rectangle 583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6" name="Rectangle 583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7" name="Rectangle 583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8" name="Rectangle 583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9" name="Rectangle 583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0" name="Rectangle 583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1" name="Rectangle 584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2" name="Rectangle 584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3" name="Rectangle 584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4" name="Rectangle 584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5" name="Rectangle 584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6" name="Rectangle 584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7" name="Rectangle 584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8" name="Rectangle 584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9" name="Rectangle 584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0" name="Rectangle 584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1" name="Rectangle 585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2" name="Rectangle 585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3" name="Rectangle 585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4" name="Rectangle 585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5" name="Rectangle 585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6" name="Rectangle 585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7" name="Rectangle 585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8" name="Rectangle 585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9" name="Rectangle 585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0" name="Rectangle 585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1" name="Rectangle 586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2" name="Rectangle 586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3" name="Rectangle 586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4" name="Rectangle 586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5" name="Rectangle 586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6" name="Rectangle 586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7" name="Rectangle 586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8" name="Rectangle 586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9" name="Rectangle 586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0" name="Rectangle 586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1" name="Rectangle 587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2" name="Rectangle 587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3" name="Rectangle 587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4" name="Rectangle 587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5" name="Rectangle 587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6" name="Rectangle 587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7" name="Rectangle 587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8" name="Rectangle 587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9" name="Rectangle 587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0" name="Rectangle 587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1" name="Rectangle 588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2" name="Rectangle 588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3" name="Rectangle 588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4" name="Rectangle 588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5" name="Rectangle 588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6" name="Rectangle 588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7" name="Rectangle 588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8" name="Rectangle 588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9" name="Rectangle 588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0" name="Rectangle 588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1" name="Rectangle 589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2" name="Rectangle 589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3" name="Rectangle 589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4" name="Rectangle 589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5" name="Rectangle 589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6" name="Rectangle 589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7" name="Rectangle 589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8" name="Rectangle 589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9" name="Rectangle 589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0" name="Rectangle 589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1" name="Rectangle 590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2" name="Rectangle 590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3" name="Rectangle 590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4" name="Rectangle 590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5" name="Rectangle 590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6" name="Rectangle 590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7" name="Rectangle 590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8" name="Rectangle 590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9" name="Rectangle 590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0" name="Rectangle 590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1" name="Rectangle 591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2" name="Rectangle 591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3" name="Rectangle 591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4" name="Rectangle 591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5" name="Rectangle 591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6" name="Rectangle 591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7" name="Rectangle 591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8" name="Rectangle 591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9" name="Rectangle 591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0" name="Rectangle 591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1" name="Rectangle 592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2" name="Rectangle 592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3" name="Rectangle 592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4" name="Rectangle 592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5" name="Rectangle 592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6" name="Rectangle 592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7" name="Rectangle 592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8" name="Rectangle 592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9" name="Rectangle 592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0" name="Rectangle 592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1" name="Rectangle 593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2" name="Rectangle 593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3" name="Rectangle 593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4" name="Rectangle 593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5" name="Rectangle 593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6" name="Rectangle 593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7" name="Rectangle 593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8" name="Rectangle 593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9" name="Rectangle 593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0" name="Rectangle 593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1" name="Rectangle 594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2" name="Rectangle 594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3" name="Rectangle 594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4" name="Rectangle 594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5" name="Rectangle 594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6" name="Rectangle 594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7" name="Rectangle 594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48" name="Group 5947"/>
            <p:cNvGrpSpPr/>
            <p:nvPr/>
          </p:nvGrpSpPr>
          <p:grpSpPr>
            <a:xfrm>
              <a:off x="303953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949" name="Rectangle 594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0" name="Rectangle 594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1" name="Rectangle 595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2" name="Rectangle 595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3" name="Rectangle 595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4" name="Rectangle 595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5" name="Rectangle 595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6" name="Rectangle 595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7" name="Rectangle 595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8" name="Rectangle 595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9" name="Rectangle 595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0" name="Rectangle 595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1" name="Rectangle 596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2" name="Rectangle 596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3" name="Rectangle 596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4" name="Rectangle 596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5" name="Rectangle 596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6" name="Rectangle 596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7" name="Rectangle 596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8" name="Rectangle 596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9" name="Rectangle 596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0" name="Rectangle 596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1" name="Rectangle 597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2" name="Rectangle 597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3" name="Rectangle 597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4" name="Rectangle 597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5" name="Rectangle 597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6" name="Rectangle 597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7" name="Rectangle 597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8" name="Rectangle 597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9" name="Rectangle 597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0" name="Rectangle 597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1" name="Rectangle 598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2" name="Rectangle 598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3" name="Rectangle 598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4" name="Rectangle 598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5" name="Rectangle 598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6" name="Rectangle 598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7" name="Rectangle 598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8" name="Rectangle 598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9" name="Rectangle 598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0" name="Rectangle 598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1" name="Rectangle 599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2" name="Rectangle 599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3" name="Rectangle 599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4" name="Rectangle 599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5" name="Rectangle 599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6" name="Rectangle 599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7" name="Rectangle 599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8" name="Rectangle 599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9" name="Rectangle 599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0" name="Rectangle 599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1" name="Rectangle 600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2" name="Rectangle 600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3" name="Rectangle 600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4" name="Rectangle 600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5" name="Rectangle 600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6" name="Rectangle 600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7" name="Rectangle 600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8" name="Rectangle 600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9" name="Rectangle 600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0" name="Rectangle 600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1" name="Rectangle 601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2" name="Rectangle 601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3" name="Rectangle 601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4" name="Rectangle 601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5" name="Rectangle 601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6" name="Rectangle 601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7" name="Rectangle 601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8" name="Rectangle 601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9" name="Rectangle 601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0" name="Rectangle 601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1" name="Rectangle 602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2" name="Rectangle 602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3" name="Rectangle 602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4" name="Rectangle 602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5" name="Rectangle 602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6" name="Rectangle 602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7" name="Rectangle 602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8" name="Rectangle 602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9" name="Rectangle 602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0" name="Rectangle 602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1" name="Rectangle 603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2" name="Rectangle 603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3" name="Rectangle 603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4" name="Rectangle 603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5" name="Rectangle 603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6" name="Rectangle 603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7" name="Rectangle 603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8" name="Rectangle 603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9" name="Rectangle 603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0" name="Rectangle 603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1" name="Rectangle 604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2" name="Rectangle 604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3" name="Rectangle 604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4" name="Rectangle 604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5" name="Rectangle 604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6" name="Rectangle 604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7" name="Rectangle 604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8" name="Rectangle 604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9" name="Rectangle 604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0" name="Rectangle 604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1" name="Rectangle 605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2" name="Rectangle 605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3" name="Rectangle 605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4" name="Rectangle 605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5" name="Rectangle 605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6" name="Rectangle 605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7" name="Rectangle 605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8" name="Rectangle 605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9" name="Rectangle 605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0" name="Rectangle 605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1" name="Rectangle 606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2" name="Rectangle 606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3" name="Rectangle 606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4" name="Rectangle 606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5" name="Rectangle 606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6" name="Rectangle 606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7" name="Rectangle 606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8" name="Rectangle 606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9" name="Rectangle 606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0" name="Rectangle 606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1" name="Rectangle 607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2" name="Rectangle 607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3" name="Rectangle 607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4" name="Rectangle 607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5" name="Rectangle 607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6" name="Rectangle 607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7" name="Rectangle 607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8" name="Rectangle 607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9" name="Rectangle 607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0" name="Rectangle 607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1" name="Rectangle 608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2" name="Rectangle 608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3" name="Rectangle 608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4" name="Rectangle 608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5" name="Rectangle 608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6" name="Rectangle 608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7" name="Rectangle 608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8" name="Rectangle 608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9" name="Rectangle 608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0" name="Rectangle 608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1" name="Rectangle 609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2" name="Rectangle 609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3" name="Rectangle 609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4" name="Rectangle 609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5" name="Rectangle 609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6" name="Rectangle 609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7" name="Rectangle 609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8" name="Rectangle 609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9" name="Rectangle 609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0" name="Rectangle 609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1" name="Rectangle 610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2" name="Rectangle 610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3" name="Rectangle 610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4" name="Rectangle 610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5" name="Rectangle 610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6" name="Rectangle 610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7" name="Rectangle 610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8" name="Rectangle 610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9" name="Rectangle 610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0" name="Rectangle 610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1" name="Rectangle 611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2" name="Rectangle 611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3" name="Rectangle 611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4" name="Rectangle 611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5" name="Rectangle 611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6" name="Rectangle 611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7" name="Rectangle 611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8" name="Rectangle 611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9" name="Rectangle 611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0" name="Rectangle 611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1" name="Rectangle 612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2" name="Rectangle 612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3" name="Rectangle 612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4" name="Rectangle 612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5" name="Rectangle 612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6" name="Rectangle 612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7" name="Rectangle 612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8" name="Rectangle 612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9" name="Rectangle 612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0" name="Rectangle 612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1" name="Rectangle 613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2" name="Rectangle 613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3" name="Rectangle 613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4" name="Rectangle 613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5" name="Rectangle 613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6" name="Rectangle 613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7" name="Rectangle 613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8" name="Rectangle 613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9" name="Rectangle 613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0" name="Rectangle 613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1" name="Rectangle 614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2" name="Rectangle 614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3" name="Rectangle 614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4" name="Rectangle 614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5" name="Rectangle 614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6" name="Rectangle 614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7" name="Rectangle 614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8" name="Rectangle 614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9" name="Rectangle 614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0" name="Rectangle 614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1" name="Rectangle 615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2" name="Rectangle 615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3" name="Rectangle 615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4" name="Rectangle 615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5" name="Rectangle 615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6" name="Rectangle 615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7" name="Rectangle 615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8" name="Rectangle 615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9" name="Rectangle 615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0" name="Rectangle 615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1" name="Rectangle 616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2" name="Rectangle 616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3" name="Rectangle 616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4" name="Rectangle 616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5" name="Rectangle 616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6" name="Rectangle 616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7" name="Rectangle 616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8" name="Rectangle 616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9" name="Rectangle 616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0" name="Rectangle 616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1" name="Rectangle 617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2" name="Rectangle 617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3" name="Rectangle 617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4" name="Rectangle 617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5" name="Rectangle 617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6" name="Rectangle 617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7" name="Rectangle 617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8" name="Rectangle 617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9" name="Rectangle 617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0" name="Rectangle 617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1" name="Rectangle 618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2" name="Rectangle 618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3" name="Rectangle 618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4" name="Rectangle 618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5" name="Rectangle 618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6" name="Rectangle 618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7" name="Rectangle 618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8" name="Rectangle 618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9" name="Rectangle 618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0" name="Rectangle 618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1" name="Rectangle 619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2" name="Rectangle 619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3" name="Rectangle 619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4" name="Rectangle 619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5" name="Rectangle 619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6" name="Rectangle 619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7" name="Rectangle 619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8" name="Rectangle 619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9" name="Rectangle 619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0" name="Rectangle 619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1" name="Rectangle 620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2" name="Rectangle 620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3" name="Rectangle 620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4" name="Rectangle 620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205" name="Group 6204"/>
            <p:cNvGrpSpPr/>
            <p:nvPr/>
          </p:nvGrpSpPr>
          <p:grpSpPr>
            <a:xfrm>
              <a:off x="425980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206" name="Rectangle 620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7" name="Rectangle 620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8" name="Rectangle 620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9" name="Rectangle 620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0" name="Rectangle 620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1" name="Rectangle 621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2" name="Rectangle 621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3" name="Rectangle 621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4" name="Rectangle 621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5" name="Rectangle 621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6" name="Rectangle 621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7" name="Rectangle 621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8" name="Rectangle 621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9" name="Rectangle 621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0" name="Rectangle 621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1" name="Rectangle 622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2" name="Rectangle 622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3" name="Rectangle 622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4" name="Rectangle 622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5" name="Rectangle 622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6" name="Rectangle 622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7" name="Rectangle 622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8" name="Rectangle 622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9" name="Rectangle 622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0" name="Rectangle 622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1" name="Rectangle 623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2" name="Rectangle 623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3" name="Rectangle 623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4" name="Rectangle 623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5" name="Rectangle 623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6" name="Rectangle 623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7" name="Rectangle 623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8" name="Rectangle 623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9" name="Rectangle 623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0" name="Rectangle 623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1" name="Rectangle 624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2" name="Rectangle 624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3" name="Rectangle 624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4" name="Rectangle 624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5" name="Rectangle 624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6" name="Rectangle 624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7" name="Rectangle 624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8" name="Rectangle 624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9" name="Rectangle 624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0" name="Rectangle 624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1" name="Rectangle 625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2" name="Rectangle 625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3" name="Rectangle 625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4" name="Rectangle 625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5" name="Rectangle 625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6" name="Rectangle 625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7" name="Rectangle 625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8" name="Rectangle 625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9" name="Rectangle 625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0" name="Rectangle 625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1" name="Rectangle 626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2" name="Rectangle 626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3" name="Rectangle 626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4" name="Rectangle 626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5" name="Rectangle 626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6" name="Rectangle 626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7" name="Rectangle 626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8" name="Rectangle 626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9" name="Rectangle 626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0" name="Rectangle 626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1" name="Rectangle 627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2" name="Rectangle 627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3" name="Rectangle 627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4" name="Rectangle 627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5" name="Rectangle 627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6" name="Rectangle 627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7" name="Rectangle 627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8" name="Rectangle 627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9" name="Rectangle 627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0" name="Rectangle 627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1" name="Rectangle 628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2" name="Rectangle 628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3" name="Rectangle 628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4" name="Rectangle 628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5" name="Rectangle 628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6" name="Rectangle 628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7" name="Rectangle 628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8" name="Rectangle 628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9" name="Rectangle 628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0" name="Rectangle 628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1" name="Rectangle 629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2" name="Rectangle 629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3" name="Rectangle 629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4" name="Rectangle 629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5" name="Rectangle 629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6" name="Rectangle 629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7" name="Rectangle 629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8" name="Rectangle 629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9" name="Rectangle 629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0" name="Rectangle 629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1" name="Rectangle 630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2" name="Rectangle 630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3" name="Rectangle 630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4" name="Rectangle 630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5" name="Rectangle 630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6" name="Rectangle 630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7" name="Rectangle 630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8" name="Rectangle 630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9" name="Rectangle 630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0" name="Rectangle 630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1" name="Rectangle 631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2" name="Rectangle 631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3" name="Rectangle 631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4" name="Rectangle 631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5" name="Rectangle 631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6" name="Rectangle 631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7" name="Rectangle 631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8" name="Rectangle 631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9" name="Rectangle 631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0" name="Rectangle 631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1" name="Rectangle 632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2" name="Rectangle 632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3" name="Rectangle 632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4" name="Rectangle 632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5" name="Rectangle 632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6" name="Rectangle 632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7" name="Rectangle 632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8" name="Rectangle 632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9" name="Rectangle 632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0" name="Rectangle 632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1" name="Rectangle 633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2" name="Rectangle 633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3" name="Rectangle 633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4" name="Rectangle 633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5" name="Rectangle 633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6" name="Rectangle 633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7" name="Rectangle 633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8" name="Rectangle 633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9" name="Rectangle 633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0" name="Rectangle 633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1" name="Rectangle 634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2" name="Rectangle 634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3" name="Rectangle 634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4" name="Rectangle 634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5" name="Rectangle 634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6" name="Rectangle 634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7" name="Rectangle 634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8" name="Rectangle 634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9" name="Rectangle 634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0" name="Rectangle 634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1" name="Rectangle 635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2" name="Rectangle 635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3" name="Rectangle 635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4" name="Rectangle 635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5" name="Rectangle 635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6" name="Rectangle 635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7" name="Rectangle 635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8" name="Rectangle 635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9" name="Rectangle 635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0" name="Rectangle 635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1" name="Rectangle 636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2" name="Rectangle 636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3" name="Rectangle 636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4" name="Rectangle 636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5" name="Rectangle 636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6" name="Rectangle 636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7" name="Rectangle 636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8" name="Rectangle 636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9" name="Rectangle 636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0" name="Rectangle 636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1" name="Rectangle 637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2" name="Rectangle 637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3" name="Rectangle 637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4" name="Rectangle 637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5" name="Rectangle 637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6" name="Rectangle 637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7" name="Rectangle 637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8" name="Rectangle 637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9" name="Rectangle 637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0" name="Rectangle 637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1" name="Rectangle 638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2" name="Rectangle 638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3" name="Rectangle 638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4" name="Rectangle 638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5" name="Rectangle 638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6" name="Rectangle 638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7" name="Rectangle 638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8" name="Rectangle 638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9" name="Rectangle 638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0" name="Rectangle 638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1" name="Rectangle 639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2" name="Rectangle 639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3" name="Rectangle 639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4" name="Rectangle 639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5" name="Rectangle 639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6" name="Rectangle 639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7" name="Rectangle 639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8" name="Rectangle 639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9" name="Rectangle 639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0" name="Rectangle 639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1" name="Rectangle 640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2" name="Rectangle 640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3" name="Rectangle 640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4" name="Rectangle 640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5" name="Rectangle 640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6" name="Rectangle 640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7" name="Rectangle 640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8" name="Rectangle 640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9" name="Rectangle 640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0" name="Rectangle 640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1" name="Rectangle 641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2" name="Rectangle 641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3" name="Rectangle 641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4" name="Rectangle 641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5" name="Rectangle 641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6" name="Rectangle 641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7" name="Rectangle 641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8" name="Rectangle 641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9" name="Rectangle 641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0" name="Rectangle 641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1" name="Rectangle 642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2" name="Rectangle 642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3" name="Rectangle 642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4" name="Rectangle 642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5" name="Rectangle 642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6" name="Rectangle 642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7" name="Rectangle 642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8" name="Rectangle 642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9" name="Rectangle 642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0" name="Rectangle 642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1" name="Rectangle 643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2" name="Rectangle 643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3" name="Rectangle 643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4" name="Rectangle 643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5" name="Rectangle 643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6" name="Rectangle 643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7" name="Rectangle 643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8" name="Rectangle 643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9" name="Rectangle 643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0" name="Rectangle 643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1" name="Rectangle 644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2" name="Rectangle 644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3" name="Rectangle 644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4" name="Rectangle 644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5" name="Rectangle 644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6" name="Rectangle 644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7" name="Rectangle 644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8" name="Rectangle 644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9" name="Rectangle 644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0" name="Rectangle 644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1" name="Rectangle 645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2" name="Rectangle 645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3" name="Rectangle 645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4" name="Rectangle 645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5" name="Rectangle 645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6" name="Rectangle 645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7" name="Rectangle 645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8" name="Rectangle 645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9" name="Rectangle 645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0" name="Rectangle 645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1" name="Rectangle 646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462" name="Group 6461"/>
            <p:cNvGrpSpPr/>
            <p:nvPr/>
          </p:nvGrpSpPr>
          <p:grpSpPr>
            <a:xfrm>
              <a:off x="5471045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463" name="Rectangle 646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4" name="Rectangle 646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5" name="Rectangle 646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6" name="Rectangle 646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7" name="Rectangle 646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8" name="Rectangle 646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9" name="Rectangle 646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0" name="Rectangle 646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1" name="Rectangle 647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2" name="Rectangle 647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3" name="Rectangle 647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4" name="Rectangle 647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5" name="Rectangle 647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6" name="Rectangle 647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7" name="Rectangle 647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8" name="Rectangle 647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9" name="Rectangle 647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0" name="Rectangle 647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1" name="Rectangle 648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2" name="Rectangle 648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3" name="Rectangle 648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4" name="Rectangle 648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5" name="Rectangle 648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6" name="Rectangle 648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7" name="Rectangle 648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8" name="Rectangle 648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9" name="Rectangle 648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0" name="Rectangle 648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1" name="Rectangle 649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2" name="Rectangle 649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3" name="Rectangle 649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4" name="Rectangle 649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5" name="Rectangle 649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6" name="Rectangle 649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7" name="Rectangle 649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8" name="Rectangle 649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9" name="Rectangle 649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0" name="Rectangle 649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1" name="Rectangle 650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2" name="Rectangle 650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3" name="Rectangle 650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4" name="Rectangle 650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5" name="Rectangle 650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6" name="Rectangle 650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7" name="Rectangle 650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8" name="Rectangle 650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9" name="Rectangle 650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0" name="Rectangle 650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1" name="Rectangle 651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2" name="Rectangle 651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3" name="Rectangle 651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4" name="Rectangle 651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5" name="Rectangle 651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6" name="Rectangle 651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7" name="Rectangle 651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8" name="Rectangle 651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9" name="Rectangle 651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0" name="Rectangle 651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1" name="Rectangle 652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2" name="Rectangle 652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3" name="Rectangle 652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4" name="Rectangle 652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5" name="Rectangle 652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6" name="Rectangle 652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7" name="Rectangle 652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8" name="Rectangle 652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9" name="Rectangle 652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0" name="Rectangle 652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1" name="Rectangle 653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2" name="Rectangle 653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3" name="Rectangle 653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4" name="Rectangle 653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5" name="Rectangle 653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6" name="Rectangle 653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7" name="Rectangle 653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8" name="Rectangle 653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9" name="Rectangle 653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0" name="Rectangle 653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1" name="Rectangle 654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2" name="Rectangle 654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3" name="Rectangle 654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4" name="Rectangle 654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5" name="Rectangle 654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6" name="Rectangle 654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7" name="Rectangle 654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8" name="Rectangle 654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9" name="Rectangle 654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0" name="Rectangle 654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1" name="Rectangle 655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2" name="Rectangle 655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3" name="Rectangle 655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4" name="Rectangle 655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5" name="Rectangle 655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6" name="Rectangle 655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7" name="Rectangle 655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8" name="Rectangle 655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9" name="Rectangle 655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0" name="Rectangle 655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1" name="Rectangle 656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2" name="Rectangle 656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3" name="Rectangle 656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4" name="Rectangle 656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5" name="Rectangle 656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6" name="Rectangle 656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7" name="Rectangle 656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8" name="Rectangle 656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9" name="Rectangle 656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0" name="Rectangle 656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1" name="Rectangle 657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2" name="Rectangle 657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3" name="Rectangle 657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4" name="Rectangle 657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5" name="Rectangle 657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6" name="Rectangle 657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7" name="Rectangle 657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8" name="Rectangle 657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9" name="Rectangle 657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0" name="Rectangle 657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1" name="Rectangle 658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2" name="Rectangle 658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3" name="Rectangle 658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4" name="Rectangle 658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5" name="Rectangle 658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6" name="Rectangle 658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7" name="Rectangle 658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8" name="Rectangle 658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9" name="Rectangle 658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0" name="Rectangle 658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1" name="Rectangle 659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2" name="Rectangle 659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3" name="Rectangle 659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4" name="Rectangle 659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5" name="Rectangle 659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6" name="Rectangle 659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7" name="Rectangle 659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8" name="Rectangle 659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9" name="Rectangle 659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0" name="Rectangle 659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1" name="Rectangle 660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2" name="Rectangle 660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3" name="Rectangle 660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4" name="Rectangle 660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5" name="Rectangle 660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6" name="Rectangle 660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7" name="Rectangle 660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8" name="Rectangle 660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9" name="Rectangle 660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0" name="Rectangle 660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1" name="Rectangle 661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2" name="Rectangle 661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3" name="Rectangle 661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4" name="Rectangle 661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5" name="Rectangle 661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6" name="Rectangle 661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7" name="Rectangle 661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8" name="Rectangle 661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9" name="Rectangle 661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0" name="Rectangle 661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1" name="Rectangle 662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2" name="Rectangle 662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3" name="Rectangle 662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4" name="Rectangle 662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5" name="Rectangle 662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6" name="Rectangle 662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7" name="Rectangle 662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8" name="Rectangle 662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9" name="Rectangle 662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0" name="Rectangle 662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1" name="Rectangle 663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2" name="Rectangle 663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3" name="Rectangle 663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4" name="Rectangle 663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5" name="Rectangle 663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6" name="Rectangle 663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7" name="Rectangle 663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8" name="Rectangle 663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9" name="Rectangle 663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0" name="Rectangle 663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1" name="Rectangle 664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2" name="Rectangle 664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3" name="Rectangle 664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4" name="Rectangle 664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5" name="Rectangle 664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6" name="Rectangle 664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7" name="Rectangle 664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8" name="Rectangle 664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9" name="Rectangle 664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0" name="Rectangle 664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1" name="Rectangle 665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2" name="Rectangle 665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3" name="Rectangle 665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4" name="Rectangle 665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5" name="Rectangle 665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6" name="Rectangle 665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7" name="Rectangle 665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8" name="Rectangle 665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9" name="Rectangle 665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0" name="Rectangle 665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1" name="Rectangle 666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2" name="Rectangle 666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3" name="Rectangle 666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4" name="Rectangle 666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5" name="Rectangle 666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6" name="Rectangle 666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7" name="Rectangle 666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8" name="Rectangle 666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9" name="Rectangle 666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0" name="Rectangle 666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1" name="Rectangle 667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2" name="Rectangle 667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3" name="Rectangle 667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4" name="Rectangle 667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5" name="Rectangle 667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6" name="Rectangle 667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7" name="Rectangle 667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8" name="Rectangle 667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9" name="Rectangle 667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0" name="Rectangle 667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1" name="Rectangle 668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2" name="Rectangle 668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3" name="Rectangle 668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4" name="Rectangle 668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5" name="Rectangle 668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6" name="Rectangle 668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7" name="Rectangle 668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8" name="Rectangle 668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9" name="Rectangle 668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0" name="Rectangle 668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1" name="Rectangle 669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2" name="Rectangle 669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3" name="Rectangle 669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4" name="Rectangle 669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5" name="Rectangle 669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6" name="Rectangle 669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7" name="Rectangle 669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8" name="Rectangle 669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9" name="Rectangle 669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0" name="Rectangle 669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1" name="Rectangle 670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2" name="Rectangle 670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3" name="Rectangle 670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4" name="Rectangle 670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5" name="Rectangle 670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6" name="Rectangle 670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7" name="Rectangle 670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8" name="Rectangle 670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9" name="Rectangle 670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0" name="Rectangle 670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1" name="Rectangle 671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2" name="Rectangle 671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3" name="Rectangle 671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4" name="Rectangle 671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5" name="Rectangle 671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6" name="Rectangle 671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7" name="Rectangle 671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8" name="Rectangle 671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719" name="Rectangle 6718"/>
            <p:cNvSpPr/>
            <p:nvPr/>
          </p:nvSpPr>
          <p:spPr>
            <a:xfrm>
              <a:off x="1808163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0" name="Rectangle 6719"/>
            <p:cNvSpPr/>
            <p:nvPr/>
          </p:nvSpPr>
          <p:spPr>
            <a:xfrm>
              <a:off x="30432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1" name="Rectangle 6720"/>
            <p:cNvSpPr/>
            <p:nvPr/>
          </p:nvSpPr>
          <p:spPr>
            <a:xfrm>
              <a:off x="4267200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2" name="Rectangle 6721"/>
            <p:cNvSpPr/>
            <p:nvPr/>
          </p:nvSpPr>
          <p:spPr>
            <a:xfrm>
              <a:off x="54816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3" name="Rectangle 6722"/>
            <p:cNvSpPr/>
            <p:nvPr/>
          </p:nvSpPr>
          <p:spPr>
            <a:xfrm>
              <a:off x="18240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24" name="Group 6723"/>
            <p:cNvGrpSpPr/>
            <p:nvPr/>
          </p:nvGrpSpPr>
          <p:grpSpPr>
            <a:xfrm>
              <a:off x="6701050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725" name="Rectangle 672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6" name="Rectangle 672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7" name="Rectangle 672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8" name="Rectangle 672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9" name="Rectangle 672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0" name="Rectangle 672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1" name="Rectangle 673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2" name="Rectangle 673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3" name="Rectangle 673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4" name="Rectangle 673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5" name="Rectangle 673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6" name="Rectangle 673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7" name="Rectangle 673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8" name="Rectangle 673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9" name="Rectangle 673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0" name="Rectangle 673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1" name="Rectangle 674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2" name="Rectangle 674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3" name="Rectangle 674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4" name="Rectangle 674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5" name="Rectangle 674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6" name="Rectangle 674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7" name="Rectangle 674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8" name="Rectangle 674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9" name="Rectangle 674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0" name="Rectangle 674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1" name="Rectangle 675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2" name="Rectangle 675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3" name="Rectangle 675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4" name="Rectangle 675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5" name="Rectangle 675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6" name="Rectangle 675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7" name="Rectangle 675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8" name="Rectangle 675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9" name="Rectangle 675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0" name="Rectangle 675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1" name="Rectangle 676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2" name="Rectangle 676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3" name="Rectangle 676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4" name="Rectangle 676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5" name="Rectangle 676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6" name="Rectangle 676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7" name="Rectangle 676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8" name="Rectangle 676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9" name="Rectangle 676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0" name="Rectangle 676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1" name="Rectangle 677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2" name="Rectangle 677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3" name="Rectangle 677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4" name="Rectangle 677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5" name="Rectangle 677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6" name="Rectangle 677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7" name="Rectangle 677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8" name="Rectangle 677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9" name="Rectangle 677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0" name="Rectangle 677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1" name="Rectangle 678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2" name="Rectangle 678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3" name="Rectangle 678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4" name="Rectangle 678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5" name="Rectangle 678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6" name="Rectangle 678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7" name="Rectangle 678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8" name="Rectangle 678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9" name="Rectangle 678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0" name="Rectangle 678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1" name="Rectangle 679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2" name="Rectangle 679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3" name="Rectangle 679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4" name="Rectangle 679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5" name="Rectangle 679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6" name="Rectangle 679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7" name="Rectangle 679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8" name="Rectangle 679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9" name="Rectangle 679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0" name="Rectangle 679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1" name="Rectangle 680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2" name="Rectangle 680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3" name="Rectangle 680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4" name="Rectangle 680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5" name="Rectangle 680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6" name="Rectangle 680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7" name="Rectangle 680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8" name="Rectangle 680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9" name="Rectangle 680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0" name="Rectangle 680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1" name="Rectangle 681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2" name="Rectangle 681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3" name="Rectangle 681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4" name="Rectangle 681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5" name="Rectangle 681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6" name="Rectangle 681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7" name="Rectangle 681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8" name="Rectangle 681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9" name="Rectangle 681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0" name="Rectangle 681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1" name="Rectangle 682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2" name="Rectangle 682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3" name="Rectangle 682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4" name="Rectangle 682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5" name="Rectangle 682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6" name="Rectangle 682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7" name="Rectangle 682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8" name="Rectangle 682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9" name="Rectangle 682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0" name="Rectangle 682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1" name="Rectangle 683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2" name="Rectangle 683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3" name="Rectangle 683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4" name="Rectangle 683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5" name="Rectangle 683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6" name="Rectangle 683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7" name="Rectangle 683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8" name="Rectangle 683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9" name="Rectangle 683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0" name="Rectangle 683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1" name="Rectangle 684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2" name="Rectangle 684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3" name="Rectangle 684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4" name="Rectangle 684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5" name="Rectangle 684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6" name="Rectangle 684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7" name="Rectangle 684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8" name="Rectangle 684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9" name="Rectangle 684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0" name="Rectangle 684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1" name="Rectangle 685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2" name="Rectangle 685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3" name="Rectangle 685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4" name="Rectangle 685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5" name="Rectangle 685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6" name="Rectangle 685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7" name="Rectangle 685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8" name="Rectangle 685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9" name="Rectangle 685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0" name="Rectangle 685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1" name="Rectangle 686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2" name="Rectangle 686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3" name="Rectangle 686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4" name="Rectangle 686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5" name="Rectangle 686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6" name="Rectangle 686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7" name="Rectangle 686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8" name="Rectangle 686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9" name="Rectangle 686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0" name="Rectangle 686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1" name="Rectangle 687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2" name="Rectangle 687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3" name="Rectangle 687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4" name="Rectangle 687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5" name="Rectangle 687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6" name="Rectangle 687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7" name="Rectangle 687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8" name="Rectangle 687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9" name="Rectangle 687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0" name="Rectangle 687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1" name="Rectangle 688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2" name="Rectangle 688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3" name="Rectangle 688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4" name="Rectangle 688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5" name="Rectangle 688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6" name="Rectangle 688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7" name="Rectangle 688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8" name="Rectangle 688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9" name="Rectangle 688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0" name="Rectangle 688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1" name="Rectangle 689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2" name="Rectangle 689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3" name="Rectangle 689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4" name="Rectangle 689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5" name="Rectangle 689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6" name="Rectangle 689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7" name="Rectangle 689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8" name="Rectangle 689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9" name="Rectangle 689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0" name="Rectangle 689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1" name="Rectangle 690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2" name="Rectangle 690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3" name="Rectangle 690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4" name="Rectangle 690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5" name="Rectangle 690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6" name="Rectangle 690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7" name="Rectangle 690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8" name="Rectangle 690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9" name="Rectangle 690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0" name="Rectangle 690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1" name="Rectangle 691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2" name="Rectangle 691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3" name="Rectangle 691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4" name="Rectangle 691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5" name="Rectangle 691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6" name="Rectangle 691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7" name="Rectangle 691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8" name="Rectangle 691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9" name="Rectangle 691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0" name="Rectangle 691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1" name="Rectangle 692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2" name="Rectangle 692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3" name="Rectangle 692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4" name="Rectangle 692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5" name="Rectangle 692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6" name="Rectangle 692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7" name="Rectangle 692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8" name="Rectangle 692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9" name="Rectangle 692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0" name="Rectangle 692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1" name="Rectangle 693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2" name="Rectangle 693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3" name="Rectangle 693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4" name="Rectangle 693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5" name="Rectangle 693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6" name="Rectangle 693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7" name="Rectangle 693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8" name="Rectangle 693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9" name="Rectangle 693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0" name="Rectangle 693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1" name="Rectangle 694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2" name="Rectangle 694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3" name="Rectangle 694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4" name="Rectangle 694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5" name="Rectangle 694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6" name="Rectangle 694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7" name="Rectangle 694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8" name="Rectangle 694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9" name="Rectangle 694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0" name="Rectangle 694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1" name="Rectangle 695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2" name="Rectangle 695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3" name="Rectangle 695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4" name="Rectangle 695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5" name="Rectangle 695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6" name="Rectangle 695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7" name="Rectangle 695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8" name="Rectangle 695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9" name="Rectangle 695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0" name="Rectangle 695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1" name="Rectangle 696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2" name="Rectangle 696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3" name="Rectangle 696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4" name="Rectangle 696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5" name="Rectangle 696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6" name="Rectangle 696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7" name="Rectangle 696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8" name="Rectangle 696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9" name="Rectangle 696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0" name="Rectangle 696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1" name="Rectangle 697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2" name="Rectangle 697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3" name="Rectangle 697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4" name="Rectangle 697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5" name="Rectangle 697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6" name="Rectangle 697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7" name="Rectangle 697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8" name="Rectangle 697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9" name="Rectangle 697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0" name="Rectangle 697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981" name="Rectangle 6980"/>
            <p:cNvSpPr/>
            <p:nvPr/>
          </p:nvSpPr>
          <p:spPr>
            <a:xfrm>
              <a:off x="6689725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82" name="Rectangle 6981"/>
            <p:cNvSpPr/>
            <p:nvPr/>
          </p:nvSpPr>
          <p:spPr>
            <a:xfrm>
              <a:off x="6705600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983" name="Group 6982"/>
            <p:cNvGrpSpPr/>
            <p:nvPr/>
          </p:nvGrpSpPr>
          <p:grpSpPr>
            <a:xfrm>
              <a:off x="18237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984" name="Rectangle 6983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5" name="Rectangle 6984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6" name="Rectangle 6985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7" name="Rectangle 6986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8" name="Rectangle 6987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9" name="Rectangle 6988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0" name="Rectangle 6989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1" name="Rectangle 6990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2" name="Rectangle 6991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3" name="Rectangle 6992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4" name="Rectangle 6993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5" name="Rectangle 6994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6" name="Rectangle 6995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7" name="Rectangle 6996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8" name="Rectangle 6997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9" name="Rectangle 6998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0" name="Rectangle 6999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1" name="Rectangle 7000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2" name="Rectangle 7001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3" name="Rectangle 7002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4" name="Rectangle 7003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5" name="Rectangle 7004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6" name="Rectangle 7005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7" name="Rectangle 7006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8" name="Rectangle 7007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9" name="Rectangle 7008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0" name="Rectangle 7009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1" name="Rectangle 7010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2" name="Rectangle 7011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3" name="Rectangle 7012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4" name="Rectangle 7013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5" name="Rectangle 7014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6" name="Rectangle 7015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7" name="Rectangle 7016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8" name="Rectangle 7017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9" name="Rectangle 7018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0" name="Rectangle 7019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1" name="Rectangle 7020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2" name="Rectangle 7021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3" name="Rectangle 7022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4" name="Rectangle 7023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5" name="Rectangle 7024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6" name="Rectangle 7025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7" name="Rectangle 7026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8" name="Rectangle 7027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9" name="Rectangle 7028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0" name="Rectangle 7029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1" name="Rectangle 7030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2" name="Rectangle 7031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3" name="Rectangle 7032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4" name="Rectangle 7033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5" name="Rectangle 7034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6" name="Rectangle 7035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7" name="Rectangle 7036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8" name="Rectangle 7037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9" name="Rectangle 7038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0" name="Rectangle 7039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1" name="Rectangle 7040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2" name="Rectangle 7041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3" name="Rectangle 7042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4" name="Rectangle 7043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5" name="Rectangle 7044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6" name="Rectangle 7045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7" name="Rectangle 7046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8" name="Rectangle 7047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9" name="Rectangle 7048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0" name="Rectangle 7049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1" name="Rectangle 7050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2" name="Rectangle 7051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3" name="Rectangle 7052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4" name="Rectangle 7053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5" name="Rectangle 7054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6" name="Rectangle 7055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7" name="Rectangle 7056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8" name="Rectangle 7057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9" name="Rectangle 7058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0" name="Rectangle 7059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1" name="Rectangle 7060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2" name="Rectangle 7061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3" name="Rectangle 7062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4" name="Rectangle 7063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5" name="Rectangle 7064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6" name="Rectangle 7065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7" name="Rectangle 7066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8" name="Rectangle 7067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9" name="Rectangle 7068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0" name="Rectangle 7069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1" name="Rectangle 7070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2" name="Rectangle 7071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3" name="Rectangle 7072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4" name="Rectangle 7073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5" name="Rectangle 7074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6" name="Rectangle 7075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7" name="Rectangle 7076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8" name="Rectangle 7077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9" name="Rectangle 7078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0" name="Rectangle 7079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1" name="Rectangle 7080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2" name="Rectangle 7081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3" name="Rectangle 7082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4" name="Rectangle 7083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5" name="Rectangle 7084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6" name="Rectangle 7085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7" name="Rectangle 7086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8" name="Rectangle 7087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9" name="Rectangle 7088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0" name="Rectangle 7089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1" name="Rectangle 7090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2" name="Rectangle 7091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3" name="Rectangle 7092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4" name="Rectangle 7093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5" name="Rectangle 7094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6" name="Rectangle 7095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7" name="Rectangle 7096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8" name="Rectangle 7097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9" name="Rectangle 7098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0" name="Rectangle 7099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1" name="Rectangle 7100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2" name="Rectangle 7101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3" name="Rectangle 7102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4" name="Rectangle 7103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5" name="Rectangle 7104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6" name="Rectangle 7105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7" name="Rectangle 7106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8" name="Rectangle 7107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9" name="Rectangle 7108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0" name="Rectangle 7109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1" name="Rectangle 7110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2" name="Rectangle 7111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3" name="Rectangle 7112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4" name="Rectangle 7113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5" name="Rectangle 7114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6" name="Rectangle 7115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7" name="Rectangle 7116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8" name="Rectangle 7117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9" name="Rectangle 7118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0" name="Rectangle 7119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1" name="Rectangle 7120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2" name="Rectangle 7121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3" name="Rectangle 7122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4" name="Rectangle 7123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5" name="Rectangle 7124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6" name="Rectangle 7125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7" name="Rectangle 7126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8" name="Rectangle 7127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9" name="Rectangle 7128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0" name="Rectangle 7129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1" name="Rectangle 7130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2" name="Rectangle 7131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3" name="Rectangle 7132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4" name="Rectangle 7133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5" name="Rectangle 7134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6" name="Rectangle 7135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7" name="Rectangle 7136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8" name="Rectangle 7137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9" name="Rectangle 7138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0" name="Rectangle 7139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1" name="Rectangle 7140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2" name="Rectangle 7141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3" name="Rectangle 7142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4" name="Rectangle 7143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5" name="Rectangle 7144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6" name="Rectangle 7145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7" name="Rectangle 7146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8" name="Rectangle 7147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9" name="Rectangle 7148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0" name="Rectangle 7149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1" name="Rectangle 7150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2" name="Rectangle 7151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3" name="Rectangle 7152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4" name="Rectangle 7153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5" name="Rectangle 7154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6" name="Rectangle 7155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7" name="Rectangle 7156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8" name="Rectangle 7157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9" name="Rectangle 7158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0" name="Rectangle 7159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1" name="Rectangle 7160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2" name="Rectangle 7161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3" name="Rectangle 7162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4" name="Rectangle 7163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5" name="Rectangle 7164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6" name="Rectangle 7165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7" name="Rectangle 7166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8" name="Rectangle 7167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9" name="Rectangle 7168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0" name="Rectangle 7169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1" name="Rectangle 7170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2" name="Rectangle 7171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3" name="Rectangle 7172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4" name="Rectangle 7173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5" name="Rectangle 7174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6" name="Rectangle 7175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7" name="Rectangle 7176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8" name="Rectangle 7177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9" name="Rectangle 7178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0" name="Rectangle 7179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1" name="Rectangle 7180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2" name="Rectangle 7181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3" name="Rectangle 7182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4" name="Rectangle 7183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5" name="Rectangle 7184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6" name="Rectangle 7185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7" name="Rectangle 7186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8" name="Rectangle 7187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9" name="Rectangle 7188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0" name="Rectangle 7189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1" name="Rectangle 7190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2" name="Rectangle 7191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3" name="Rectangle 7192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4" name="Rectangle 7193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5" name="Rectangle 7194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6" name="Rectangle 7195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7" name="Rectangle 7196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8" name="Rectangle 7197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9" name="Rectangle 7198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0" name="Rectangle 7199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1" name="Rectangle 7200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2" name="Rectangle 7201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3" name="Rectangle 7202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4" name="Rectangle 7203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5" name="Rectangle 7204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6" name="Rectangle 7205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7" name="Rectangle 7206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8" name="Rectangle 7207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9" name="Rectangle 7208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0" name="Rectangle 7209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1" name="Rectangle 7210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2" name="Rectangle 7211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3" name="Rectangle 7212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4" name="Rectangle 7213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5" name="Rectangle 7214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6" name="Rectangle 7215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7" name="Rectangle 7216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8" name="Rectangle 7217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9" name="Rectangle 7218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0" name="Rectangle 7219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1" name="Rectangle 7220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2" name="Rectangle 7221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3" name="Rectangle 7222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4" name="Rectangle 7223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5" name="Rectangle 7224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6" name="Rectangle 7225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7" name="Rectangle 7226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8" name="Rectangle 7227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9" name="Rectangle 7228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0" name="Rectangle 7229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1" name="Rectangle 7230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2" name="Rectangle 7231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3" name="Rectangle 7232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4" name="Rectangle 7233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5" name="Rectangle 7234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6" name="Rectangle 7235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7" name="Rectangle 7236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8" name="Rectangle 7237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9" name="Rectangle 7238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240" name="Rectangle 7239"/>
            <p:cNvSpPr/>
            <p:nvPr/>
          </p:nvSpPr>
          <p:spPr>
            <a:xfrm>
              <a:off x="1811338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41" name="Rectangle 7240"/>
            <p:cNvSpPr/>
            <p:nvPr/>
          </p:nvSpPr>
          <p:spPr>
            <a:xfrm>
              <a:off x="1827213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242" name="Group 7241"/>
            <p:cNvGrpSpPr/>
            <p:nvPr/>
          </p:nvGrpSpPr>
          <p:grpSpPr>
            <a:xfrm>
              <a:off x="3027025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243" name="Rectangle 724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4" name="Rectangle 724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5" name="Rectangle 724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6" name="Rectangle 724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7" name="Rectangle 724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8" name="Rectangle 724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9" name="Rectangle 724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0" name="Rectangle 724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1" name="Rectangle 725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2" name="Rectangle 725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3" name="Rectangle 725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4" name="Rectangle 725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5" name="Rectangle 725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6" name="Rectangle 725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7" name="Rectangle 725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8" name="Rectangle 725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9" name="Rectangle 725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0" name="Rectangle 725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1" name="Rectangle 726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2" name="Rectangle 726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3" name="Rectangle 726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4" name="Rectangle 726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5" name="Rectangle 726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6" name="Rectangle 726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7" name="Rectangle 726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8" name="Rectangle 726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9" name="Rectangle 726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0" name="Rectangle 726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1" name="Rectangle 727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2" name="Rectangle 727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3" name="Rectangle 727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4" name="Rectangle 727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5" name="Rectangle 727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6" name="Rectangle 727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7" name="Rectangle 727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8" name="Rectangle 727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9" name="Rectangle 727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0" name="Rectangle 727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1" name="Rectangle 728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2" name="Rectangle 728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3" name="Rectangle 728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4" name="Rectangle 728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5" name="Rectangle 728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6" name="Rectangle 728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7" name="Rectangle 728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8" name="Rectangle 728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9" name="Rectangle 728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0" name="Rectangle 728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1" name="Rectangle 729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2" name="Rectangle 729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3" name="Rectangle 729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4" name="Rectangle 729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5" name="Rectangle 729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6" name="Rectangle 729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7" name="Rectangle 729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8" name="Rectangle 729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9" name="Rectangle 729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0" name="Rectangle 729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1" name="Rectangle 730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2" name="Rectangle 730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3" name="Rectangle 730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4" name="Rectangle 730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5" name="Rectangle 730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6" name="Rectangle 730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7" name="Rectangle 730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8" name="Rectangle 730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9" name="Rectangle 730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0" name="Rectangle 730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1" name="Rectangle 731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2" name="Rectangle 731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3" name="Rectangle 731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4" name="Rectangle 731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5" name="Rectangle 731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6" name="Rectangle 731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7" name="Rectangle 731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8" name="Rectangle 731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9" name="Rectangle 731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0" name="Rectangle 731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1" name="Rectangle 732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2" name="Rectangle 732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3" name="Rectangle 732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4" name="Rectangle 732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5" name="Rectangle 732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6" name="Rectangle 732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7" name="Rectangle 732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8" name="Rectangle 732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9" name="Rectangle 732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0" name="Rectangle 732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1" name="Rectangle 733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2" name="Rectangle 733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3" name="Rectangle 733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4" name="Rectangle 733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5" name="Rectangle 733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6" name="Rectangle 733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7" name="Rectangle 733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8" name="Rectangle 733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9" name="Rectangle 733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0" name="Rectangle 733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1" name="Rectangle 734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2" name="Rectangle 734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3" name="Rectangle 734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4" name="Rectangle 734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5" name="Rectangle 734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6" name="Rectangle 734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7" name="Rectangle 734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8" name="Rectangle 734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9" name="Rectangle 734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0" name="Rectangle 734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1" name="Rectangle 735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2" name="Rectangle 735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3" name="Rectangle 735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4" name="Rectangle 735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5" name="Rectangle 735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6" name="Rectangle 735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7" name="Rectangle 735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8" name="Rectangle 735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9" name="Rectangle 735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0" name="Rectangle 735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1" name="Rectangle 736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2" name="Rectangle 736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3" name="Rectangle 736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4" name="Rectangle 736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5" name="Rectangle 736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6" name="Rectangle 736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7" name="Rectangle 736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8" name="Rectangle 736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9" name="Rectangle 736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0" name="Rectangle 736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1" name="Rectangle 737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2" name="Rectangle 737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3" name="Rectangle 737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4" name="Rectangle 737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5" name="Rectangle 737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6" name="Rectangle 737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7" name="Rectangle 737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8" name="Rectangle 737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9" name="Rectangle 737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0" name="Rectangle 737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1" name="Rectangle 738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2" name="Rectangle 738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3" name="Rectangle 738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4" name="Rectangle 738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5" name="Rectangle 738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6" name="Rectangle 738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7" name="Rectangle 738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8" name="Rectangle 738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9" name="Rectangle 738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0" name="Rectangle 738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1" name="Rectangle 739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2" name="Rectangle 739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3" name="Rectangle 739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4" name="Rectangle 739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5" name="Rectangle 739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6" name="Rectangle 739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7" name="Rectangle 739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8" name="Rectangle 739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9" name="Rectangle 739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0" name="Rectangle 739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1" name="Rectangle 740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2" name="Rectangle 740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3" name="Rectangle 740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4" name="Rectangle 740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5" name="Rectangle 740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6" name="Rectangle 740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7" name="Rectangle 740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8" name="Rectangle 740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9" name="Rectangle 740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0" name="Rectangle 740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1" name="Rectangle 741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2" name="Rectangle 741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3" name="Rectangle 741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4" name="Rectangle 741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5" name="Rectangle 741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6" name="Rectangle 741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7" name="Rectangle 741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8" name="Rectangle 741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9" name="Rectangle 741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0" name="Rectangle 741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1" name="Rectangle 742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2" name="Rectangle 742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3" name="Rectangle 742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4" name="Rectangle 742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5" name="Rectangle 742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6" name="Rectangle 742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7" name="Rectangle 742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8" name="Rectangle 742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9" name="Rectangle 742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0" name="Rectangle 742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1" name="Rectangle 743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2" name="Rectangle 743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3" name="Rectangle 743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4" name="Rectangle 743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5" name="Rectangle 743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6" name="Rectangle 743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7" name="Rectangle 743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8" name="Rectangle 743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9" name="Rectangle 743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0" name="Rectangle 743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1" name="Rectangle 744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2" name="Rectangle 744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3" name="Rectangle 744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4" name="Rectangle 744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5" name="Rectangle 744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6" name="Rectangle 744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7" name="Rectangle 744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8" name="Rectangle 744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9" name="Rectangle 744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0" name="Rectangle 744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1" name="Rectangle 745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2" name="Rectangle 745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3" name="Rectangle 745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4" name="Rectangle 745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5" name="Rectangle 745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6" name="Rectangle 745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7" name="Rectangle 745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8" name="Rectangle 745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9" name="Rectangle 745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0" name="Rectangle 745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1" name="Rectangle 746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2" name="Rectangle 746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3" name="Rectangle 746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4" name="Rectangle 746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5" name="Rectangle 746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6" name="Rectangle 746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7" name="Rectangle 746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8" name="Rectangle 746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9" name="Rectangle 746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0" name="Rectangle 746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1" name="Rectangle 747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2" name="Rectangle 747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3" name="Rectangle 747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4" name="Rectangle 747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5" name="Rectangle 747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6" name="Rectangle 747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7" name="Rectangle 747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8" name="Rectangle 747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9" name="Rectangle 747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0" name="Rectangle 747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1" name="Rectangle 748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2" name="Rectangle 748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3" name="Rectangle 748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4" name="Rectangle 748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5" name="Rectangle 748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6" name="Rectangle 748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7" name="Rectangle 748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8" name="Rectangle 748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9" name="Rectangle 748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0" name="Rectangle 748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1" name="Rectangle 749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2" name="Rectangle 749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3" name="Rectangle 749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4" name="Rectangle 749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5" name="Rectangle 749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6" name="Rectangle 749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7" name="Rectangle 749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8" name="Rectangle 749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499" name="Rectangle 7498"/>
            <p:cNvSpPr/>
            <p:nvPr/>
          </p:nvSpPr>
          <p:spPr>
            <a:xfrm>
              <a:off x="30146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00" name="Rectangle 7499"/>
            <p:cNvSpPr/>
            <p:nvPr/>
          </p:nvSpPr>
          <p:spPr>
            <a:xfrm>
              <a:off x="303053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501" name="Group 7500"/>
            <p:cNvGrpSpPr/>
            <p:nvPr/>
          </p:nvGrpSpPr>
          <p:grpSpPr>
            <a:xfrm>
              <a:off x="42808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502" name="Rectangle 750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3" name="Rectangle 750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4" name="Rectangle 750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5" name="Rectangle 750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6" name="Rectangle 750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7" name="Rectangle 750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8" name="Rectangle 750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9" name="Rectangle 750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0" name="Rectangle 750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1" name="Rectangle 751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2" name="Rectangle 751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3" name="Rectangle 751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4" name="Rectangle 751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5" name="Rectangle 751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6" name="Rectangle 751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7" name="Rectangle 751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8" name="Rectangle 751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9" name="Rectangle 751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0" name="Rectangle 751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1" name="Rectangle 752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2" name="Rectangle 752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3" name="Rectangle 752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4" name="Rectangle 752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5" name="Rectangle 752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6" name="Rectangle 752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7" name="Rectangle 752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8" name="Rectangle 752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9" name="Rectangle 752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0" name="Rectangle 752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1" name="Rectangle 753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2" name="Rectangle 753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3" name="Rectangle 753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4" name="Rectangle 753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5" name="Rectangle 753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6" name="Rectangle 753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7" name="Rectangle 753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8" name="Rectangle 753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9" name="Rectangle 753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0" name="Rectangle 753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1" name="Rectangle 754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2" name="Rectangle 754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3" name="Rectangle 754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4" name="Rectangle 754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5" name="Rectangle 754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6" name="Rectangle 754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7" name="Rectangle 754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8" name="Rectangle 754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9" name="Rectangle 754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0" name="Rectangle 754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1" name="Rectangle 755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2" name="Rectangle 755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3" name="Rectangle 755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4" name="Rectangle 755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5" name="Rectangle 755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6" name="Rectangle 755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7" name="Rectangle 755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8" name="Rectangle 755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9" name="Rectangle 755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0" name="Rectangle 755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1" name="Rectangle 756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2" name="Rectangle 756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3" name="Rectangle 756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4" name="Rectangle 756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5" name="Rectangle 756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6" name="Rectangle 756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7" name="Rectangle 756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8" name="Rectangle 756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9" name="Rectangle 756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0" name="Rectangle 756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1" name="Rectangle 757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2" name="Rectangle 757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3" name="Rectangle 757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4" name="Rectangle 757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5" name="Rectangle 757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6" name="Rectangle 757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7" name="Rectangle 757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8" name="Rectangle 757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9" name="Rectangle 757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0" name="Rectangle 757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1" name="Rectangle 758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2" name="Rectangle 758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3" name="Rectangle 758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4" name="Rectangle 758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5" name="Rectangle 758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6" name="Rectangle 758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7" name="Rectangle 758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8" name="Rectangle 758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9" name="Rectangle 758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0" name="Rectangle 758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1" name="Rectangle 759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2" name="Rectangle 759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3" name="Rectangle 759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4" name="Rectangle 759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5" name="Rectangle 759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6" name="Rectangle 759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7" name="Rectangle 759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8" name="Rectangle 759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9" name="Rectangle 759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0" name="Rectangle 759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1" name="Rectangle 760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2" name="Rectangle 760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3" name="Rectangle 760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4" name="Rectangle 760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5" name="Rectangle 760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6" name="Rectangle 760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7" name="Rectangle 760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8" name="Rectangle 760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9" name="Rectangle 760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0" name="Rectangle 760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1" name="Rectangle 761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2" name="Rectangle 761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3" name="Rectangle 761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4" name="Rectangle 761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5" name="Rectangle 761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6" name="Rectangle 761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7" name="Rectangle 761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8" name="Rectangle 761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9" name="Rectangle 761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0" name="Rectangle 761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1" name="Rectangle 762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2" name="Rectangle 762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3" name="Rectangle 762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4" name="Rectangle 762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5" name="Rectangle 762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6" name="Rectangle 762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7" name="Rectangle 762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8" name="Rectangle 762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9" name="Rectangle 762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0" name="Rectangle 762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1" name="Rectangle 763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2" name="Rectangle 763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3" name="Rectangle 763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4" name="Rectangle 763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5" name="Rectangle 763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6" name="Rectangle 763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7" name="Rectangle 763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8" name="Rectangle 763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9" name="Rectangle 763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0" name="Rectangle 763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1" name="Rectangle 764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2" name="Rectangle 764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3" name="Rectangle 764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4" name="Rectangle 764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5" name="Rectangle 764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6" name="Rectangle 764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7" name="Rectangle 764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8" name="Rectangle 764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9" name="Rectangle 764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0" name="Rectangle 764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1" name="Rectangle 765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2" name="Rectangle 765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3" name="Rectangle 765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4" name="Rectangle 765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5" name="Rectangle 765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6" name="Rectangle 765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7" name="Rectangle 765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8" name="Rectangle 765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9" name="Rectangle 765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0" name="Rectangle 765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1" name="Rectangle 766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2" name="Rectangle 766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3" name="Rectangle 766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4" name="Rectangle 766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5" name="Rectangle 766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6" name="Rectangle 766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7" name="Rectangle 766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8" name="Rectangle 766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9" name="Rectangle 766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0" name="Rectangle 766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1" name="Rectangle 767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2" name="Rectangle 767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3" name="Rectangle 767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4" name="Rectangle 767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5" name="Rectangle 767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6" name="Rectangle 767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7" name="Rectangle 767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8" name="Rectangle 767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9" name="Rectangle 767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0" name="Rectangle 767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1" name="Rectangle 768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2" name="Rectangle 768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3" name="Rectangle 768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4" name="Rectangle 768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5" name="Rectangle 768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6" name="Rectangle 768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7" name="Rectangle 768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8" name="Rectangle 768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9" name="Rectangle 768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0" name="Rectangle 768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1" name="Rectangle 769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2" name="Rectangle 769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3" name="Rectangle 769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4" name="Rectangle 769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5" name="Rectangle 769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6" name="Rectangle 769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7" name="Rectangle 769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8" name="Rectangle 769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9" name="Rectangle 769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0" name="Rectangle 769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1" name="Rectangle 770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2" name="Rectangle 770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3" name="Rectangle 770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4" name="Rectangle 770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5" name="Rectangle 770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6" name="Rectangle 770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7" name="Rectangle 770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8" name="Rectangle 770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9" name="Rectangle 770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0" name="Rectangle 770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1" name="Rectangle 771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2" name="Rectangle 771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3" name="Rectangle 771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4" name="Rectangle 771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5" name="Rectangle 771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6" name="Rectangle 771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7" name="Rectangle 771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8" name="Rectangle 771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9" name="Rectangle 771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0" name="Rectangle 771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1" name="Rectangle 772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2" name="Rectangle 772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3" name="Rectangle 772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4" name="Rectangle 772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5" name="Rectangle 772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6" name="Rectangle 772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7" name="Rectangle 772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8" name="Rectangle 772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9" name="Rectangle 772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0" name="Rectangle 772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1" name="Rectangle 773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2" name="Rectangle 773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3" name="Rectangle 773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4" name="Rectangle 773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5" name="Rectangle 773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6" name="Rectangle 773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7" name="Rectangle 773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8" name="Rectangle 773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9" name="Rectangle 773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0" name="Rectangle 773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1" name="Rectangle 774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2" name="Rectangle 774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3" name="Rectangle 774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4" name="Rectangle 774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5" name="Rectangle 774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6" name="Rectangle 774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7" name="Rectangle 774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8" name="Rectangle 774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9" name="Rectangle 774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0" name="Rectangle 774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1" name="Rectangle 775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2" name="Rectangle 775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3" name="Rectangle 775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4" name="Rectangle 775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5" name="Rectangle 775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6" name="Rectangle 775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7" name="Rectangle 775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758" name="Rectangle 7757"/>
            <p:cNvSpPr/>
            <p:nvPr/>
          </p:nvSpPr>
          <p:spPr>
            <a:xfrm>
              <a:off x="4268788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59" name="Rectangle 7758"/>
            <p:cNvSpPr/>
            <p:nvPr/>
          </p:nvSpPr>
          <p:spPr>
            <a:xfrm>
              <a:off x="4284663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760" name="Group 7759"/>
            <p:cNvGrpSpPr/>
            <p:nvPr/>
          </p:nvGrpSpPr>
          <p:grpSpPr>
            <a:xfrm>
              <a:off x="550004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761" name="Rectangle 776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2" name="Rectangle 776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3" name="Rectangle 776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4" name="Rectangle 776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5" name="Rectangle 776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6" name="Rectangle 776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7" name="Rectangle 776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8" name="Rectangle 776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9" name="Rectangle 776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0" name="Rectangle 776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1" name="Rectangle 777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2" name="Rectangle 777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3" name="Rectangle 777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4" name="Rectangle 777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5" name="Rectangle 777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6" name="Rectangle 777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7" name="Rectangle 777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8" name="Rectangle 777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9" name="Rectangle 777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0" name="Rectangle 777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1" name="Rectangle 778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2" name="Rectangle 778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3" name="Rectangle 778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4" name="Rectangle 778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5" name="Rectangle 778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6" name="Rectangle 778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7" name="Rectangle 778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8" name="Rectangle 778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9" name="Rectangle 778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0" name="Rectangle 778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1" name="Rectangle 779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2" name="Rectangle 779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3" name="Rectangle 779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4" name="Rectangle 779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5" name="Rectangle 779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6" name="Rectangle 779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7" name="Rectangle 779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8" name="Rectangle 779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9" name="Rectangle 779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0" name="Rectangle 779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1" name="Rectangle 780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2" name="Rectangle 780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3" name="Rectangle 780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4" name="Rectangle 780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5" name="Rectangle 780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6" name="Rectangle 780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7" name="Rectangle 780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8" name="Rectangle 780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9" name="Rectangle 780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0" name="Rectangle 780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1" name="Rectangle 781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2" name="Rectangle 781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3" name="Rectangle 781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4" name="Rectangle 781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5" name="Rectangle 781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6" name="Rectangle 781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7" name="Rectangle 781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8" name="Rectangle 781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9" name="Rectangle 781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0" name="Rectangle 781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1" name="Rectangle 782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2" name="Rectangle 782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3" name="Rectangle 782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4" name="Rectangle 782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5" name="Rectangle 782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6" name="Rectangle 782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7" name="Rectangle 782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8" name="Rectangle 782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9" name="Rectangle 782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0" name="Rectangle 782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1" name="Rectangle 783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2" name="Rectangle 783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3" name="Rectangle 783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4" name="Rectangle 783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5" name="Rectangle 783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6" name="Rectangle 783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7" name="Rectangle 783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8" name="Rectangle 783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9" name="Rectangle 783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0" name="Rectangle 783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1" name="Rectangle 784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2" name="Rectangle 784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3" name="Rectangle 784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4" name="Rectangle 784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5" name="Rectangle 784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6" name="Rectangle 784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7" name="Rectangle 784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8" name="Rectangle 784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9" name="Rectangle 784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0" name="Rectangle 784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1" name="Rectangle 785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2" name="Rectangle 785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3" name="Rectangle 785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4" name="Rectangle 785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5" name="Rectangle 785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6" name="Rectangle 785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7" name="Rectangle 785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8" name="Rectangle 785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9" name="Rectangle 785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0" name="Rectangle 785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1" name="Rectangle 786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2" name="Rectangle 786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3" name="Rectangle 786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4" name="Rectangle 786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5" name="Rectangle 786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6" name="Rectangle 786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7" name="Rectangle 786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8" name="Rectangle 786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9" name="Rectangle 786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0" name="Rectangle 786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1" name="Rectangle 787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2" name="Rectangle 787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3" name="Rectangle 787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4" name="Rectangle 787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5" name="Rectangle 787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6" name="Rectangle 787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7" name="Rectangle 787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8" name="Rectangle 787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9" name="Rectangle 787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0" name="Rectangle 787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1" name="Rectangle 788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2" name="Rectangle 788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3" name="Rectangle 788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4" name="Rectangle 788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5" name="Rectangle 788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6" name="Rectangle 788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7" name="Rectangle 788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8" name="Rectangle 788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9" name="Rectangle 788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0" name="Rectangle 788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1" name="Rectangle 789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2" name="Rectangle 789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3" name="Rectangle 789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4" name="Rectangle 789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5" name="Rectangle 789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6" name="Rectangle 789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7" name="Rectangle 789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8" name="Rectangle 789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9" name="Rectangle 789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0" name="Rectangle 789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1" name="Rectangle 790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2" name="Rectangle 790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3" name="Rectangle 790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4" name="Rectangle 790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5" name="Rectangle 790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6" name="Rectangle 790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7" name="Rectangle 790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8" name="Rectangle 790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9" name="Rectangle 790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0" name="Rectangle 790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1" name="Rectangle 791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2" name="Rectangle 791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3" name="Rectangle 791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4" name="Rectangle 791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5" name="Rectangle 791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6" name="Rectangle 791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7" name="Rectangle 791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8" name="Rectangle 791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9" name="Rectangle 791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0" name="Rectangle 791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1" name="Rectangle 792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2" name="Rectangle 792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3" name="Rectangle 792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4" name="Rectangle 792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5" name="Rectangle 792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6" name="Rectangle 792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7" name="Rectangle 792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8" name="Rectangle 792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9" name="Rectangle 792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0" name="Rectangle 792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1" name="Rectangle 793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2" name="Rectangle 793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3" name="Rectangle 793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4" name="Rectangle 793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5" name="Rectangle 793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6" name="Rectangle 793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7" name="Rectangle 793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8" name="Rectangle 793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9" name="Rectangle 793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0" name="Rectangle 793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1" name="Rectangle 794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2" name="Rectangle 794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3" name="Rectangle 794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4" name="Rectangle 794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5" name="Rectangle 794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6" name="Rectangle 794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7" name="Rectangle 794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8" name="Rectangle 794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9" name="Rectangle 794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0" name="Rectangle 794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1" name="Rectangle 795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2" name="Rectangle 795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3" name="Rectangle 795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4" name="Rectangle 795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5" name="Rectangle 795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6" name="Rectangle 795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7" name="Rectangle 795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8" name="Rectangle 795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9" name="Rectangle 795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0" name="Rectangle 795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1" name="Rectangle 796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2" name="Rectangle 796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3" name="Rectangle 796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4" name="Rectangle 796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5" name="Rectangle 796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6" name="Rectangle 796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7" name="Rectangle 796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8" name="Rectangle 796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9" name="Rectangle 796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0" name="Rectangle 796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1" name="Rectangle 797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2" name="Rectangle 797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3" name="Rectangle 797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4" name="Rectangle 797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5" name="Rectangle 797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6" name="Rectangle 797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7" name="Rectangle 797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8" name="Rectangle 797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9" name="Rectangle 797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0" name="Rectangle 797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1" name="Rectangle 798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2" name="Rectangle 798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3" name="Rectangle 798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4" name="Rectangle 798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5" name="Rectangle 798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6" name="Rectangle 798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7" name="Rectangle 798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8" name="Rectangle 798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9" name="Rectangle 798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0" name="Rectangle 798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1" name="Rectangle 799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2" name="Rectangle 799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3" name="Rectangle 799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4" name="Rectangle 799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5" name="Rectangle 799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6" name="Rectangle 799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7" name="Rectangle 799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8" name="Rectangle 799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9" name="Rectangle 799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0" name="Rectangle 799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1" name="Rectangle 800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2" name="Rectangle 800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3" name="Rectangle 800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4" name="Rectangle 800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5" name="Rectangle 800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6" name="Rectangle 800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7" name="Rectangle 800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8" name="Rectangle 800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9" name="Rectangle 800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0" name="Rectangle 800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1" name="Rectangle 801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2" name="Rectangle 801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3" name="Rectangle 801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4" name="Rectangle 801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5" name="Rectangle 801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6" name="Rectangle 801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017" name="Rectangle 8016"/>
            <p:cNvSpPr/>
            <p:nvPr/>
          </p:nvSpPr>
          <p:spPr>
            <a:xfrm>
              <a:off x="548798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18" name="Rectangle 8017"/>
            <p:cNvSpPr/>
            <p:nvPr/>
          </p:nvSpPr>
          <p:spPr>
            <a:xfrm>
              <a:off x="55038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019" name="Group 8018"/>
            <p:cNvGrpSpPr/>
            <p:nvPr/>
          </p:nvGrpSpPr>
          <p:grpSpPr>
            <a:xfrm>
              <a:off x="669656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8020" name="Rectangle 801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1" name="Rectangle 802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2" name="Rectangle 802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3" name="Rectangle 802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4" name="Rectangle 802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5" name="Rectangle 802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6" name="Rectangle 802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7" name="Rectangle 802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8" name="Rectangle 802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9" name="Rectangle 802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0" name="Rectangle 802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1" name="Rectangle 803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2" name="Rectangle 803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3" name="Rectangle 803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4" name="Rectangle 803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5" name="Rectangle 803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6" name="Rectangle 803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7" name="Rectangle 803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8" name="Rectangle 803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9" name="Rectangle 803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0" name="Rectangle 803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1" name="Rectangle 804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2" name="Rectangle 804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3" name="Rectangle 804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4" name="Rectangle 804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5" name="Rectangle 804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6" name="Rectangle 804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7" name="Rectangle 804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8" name="Rectangle 804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9" name="Rectangle 804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0" name="Rectangle 804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1" name="Rectangle 805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2" name="Rectangle 805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3" name="Rectangle 805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4" name="Rectangle 805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5" name="Rectangle 805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6" name="Rectangle 805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7" name="Rectangle 805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8" name="Rectangle 805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9" name="Rectangle 805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0" name="Rectangle 805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1" name="Rectangle 806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2" name="Rectangle 806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3" name="Rectangle 806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4" name="Rectangle 806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5" name="Rectangle 806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6" name="Rectangle 806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7" name="Rectangle 806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8" name="Rectangle 806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9" name="Rectangle 806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0" name="Rectangle 806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1" name="Rectangle 807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2" name="Rectangle 807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3" name="Rectangle 807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4" name="Rectangle 807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5" name="Rectangle 807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6" name="Rectangle 807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7" name="Rectangle 807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8" name="Rectangle 807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9" name="Rectangle 807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0" name="Rectangle 807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1" name="Rectangle 808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2" name="Rectangle 808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3" name="Rectangle 808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4" name="Rectangle 808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5" name="Rectangle 808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6" name="Rectangle 808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7" name="Rectangle 808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8" name="Rectangle 808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9" name="Rectangle 808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0" name="Rectangle 808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1" name="Rectangle 809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2" name="Rectangle 809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3" name="Rectangle 809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4" name="Rectangle 809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5" name="Rectangle 809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6" name="Rectangle 809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7" name="Rectangle 809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8" name="Rectangle 809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9" name="Rectangle 809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0" name="Rectangle 809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1" name="Rectangle 810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2" name="Rectangle 810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3" name="Rectangle 810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4" name="Rectangle 810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5" name="Rectangle 810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6" name="Rectangle 810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7" name="Rectangle 810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8" name="Rectangle 810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9" name="Rectangle 810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0" name="Rectangle 810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1" name="Rectangle 811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2" name="Rectangle 811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3" name="Rectangle 811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4" name="Rectangle 811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5" name="Rectangle 811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6" name="Rectangle 811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7" name="Rectangle 811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8" name="Rectangle 811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9" name="Rectangle 811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0" name="Rectangle 811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1" name="Rectangle 812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2" name="Rectangle 812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3" name="Rectangle 812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4" name="Rectangle 812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5" name="Rectangle 812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6" name="Rectangle 812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7" name="Rectangle 812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8" name="Rectangle 812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9" name="Rectangle 812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0" name="Rectangle 812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1" name="Rectangle 813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2" name="Rectangle 813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3" name="Rectangle 813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4" name="Rectangle 813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5" name="Rectangle 813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6" name="Rectangle 813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7" name="Rectangle 813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8" name="Rectangle 813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9" name="Rectangle 813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0" name="Rectangle 813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1" name="Rectangle 814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2" name="Rectangle 814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3" name="Rectangle 814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4" name="Rectangle 814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5" name="Rectangle 814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6" name="Rectangle 814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7" name="Rectangle 814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8" name="Rectangle 814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9" name="Rectangle 814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0" name="Rectangle 814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1" name="Rectangle 815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2" name="Rectangle 815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3" name="Rectangle 815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4" name="Rectangle 815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5" name="Rectangle 815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6" name="Rectangle 815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7" name="Rectangle 815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8" name="Rectangle 815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9" name="Rectangle 815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0" name="Rectangle 815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1" name="Rectangle 816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2" name="Rectangle 816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3" name="Rectangle 816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4" name="Rectangle 816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5" name="Rectangle 816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6" name="Rectangle 816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7" name="Rectangle 816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8" name="Rectangle 816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9" name="Rectangle 816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0" name="Rectangle 816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1" name="Rectangle 817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2" name="Rectangle 817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3" name="Rectangle 817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4" name="Rectangle 817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5" name="Rectangle 817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6" name="Rectangle 817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7" name="Rectangle 817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8" name="Rectangle 817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9" name="Rectangle 817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0" name="Rectangle 817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1" name="Rectangle 818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2" name="Rectangle 818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3" name="Rectangle 818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4" name="Rectangle 818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5" name="Rectangle 818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6" name="Rectangle 818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7" name="Rectangle 818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8" name="Rectangle 818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9" name="Rectangle 818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0" name="Rectangle 818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1" name="Rectangle 819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2" name="Rectangle 819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3" name="Rectangle 819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4" name="Rectangle 819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5" name="Rectangle 819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6" name="Rectangle 819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7" name="Rectangle 819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8" name="Rectangle 819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9" name="Rectangle 819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0" name="Rectangle 819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1" name="Rectangle 820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2" name="Rectangle 820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3" name="Rectangle 820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4" name="Rectangle 820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5" name="Rectangle 820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6" name="Rectangle 820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7" name="Rectangle 820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8" name="Rectangle 820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9" name="Rectangle 820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0" name="Rectangle 820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1" name="Rectangle 821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2" name="Rectangle 821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3" name="Rectangle 821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4" name="Rectangle 821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5" name="Rectangle 821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6" name="Rectangle 821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7" name="Rectangle 821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8" name="Rectangle 821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9" name="Rectangle 821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0" name="Rectangle 821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1" name="Rectangle 822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2" name="Rectangle 822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3" name="Rectangle 822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4" name="Rectangle 822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5" name="Rectangle 822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6" name="Rectangle 822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7" name="Rectangle 822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8" name="Rectangle 822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9" name="Rectangle 822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0" name="Rectangle 822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1" name="Rectangle 823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2" name="Rectangle 823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3" name="Rectangle 823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4" name="Rectangle 823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5" name="Rectangle 823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6" name="Rectangle 823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7" name="Rectangle 823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8" name="Rectangle 823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9" name="Rectangle 823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0" name="Rectangle 823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1" name="Rectangle 824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2" name="Rectangle 824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3" name="Rectangle 824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4" name="Rectangle 824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5" name="Rectangle 824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6" name="Rectangle 824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7" name="Rectangle 824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8" name="Rectangle 824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9" name="Rectangle 824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0" name="Rectangle 824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1" name="Rectangle 825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2" name="Rectangle 825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3" name="Rectangle 825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4" name="Rectangle 825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5" name="Rectangle 825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6" name="Rectangle 825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7" name="Rectangle 825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8" name="Rectangle 825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9" name="Rectangle 825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0" name="Rectangle 825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1" name="Rectangle 826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2" name="Rectangle 826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3" name="Rectangle 826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4" name="Rectangle 826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5" name="Rectangle 826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6" name="Rectangle 826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7" name="Rectangle 826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8" name="Rectangle 826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9" name="Rectangle 826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0" name="Rectangle 826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1" name="Rectangle 827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2" name="Rectangle 827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3" name="Rectangle 827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4" name="Rectangle 827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5" name="Rectangle 827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276" name="Rectangle 8275"/>
            <p:cNvSpPr/>
            <p:nvPr/>
          </p:nvSpPr>
          <p:spPr>
            <a:xfrm>
              <a:off x="66849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77" name="Rectangle 8276"/>
            <p:cNvSpPr/>
            <p:nvPr/>
          </p:nvSpPr>
          <p:spPr>
            <a:xfrm>
              <a:off x="670083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800" y="3200400"/>
              <a:ext cx="14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16×16 blocks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22238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Processing a Picture with a 2D Grid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15520" y="6130977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76x62 picture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5123" y="4756638"/>
            <a:ext cx="157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dimGrid</a:t>
            </a:r>
            <a:r>
              <a:rPr lang="en-US" altLang="zh-CN" dirty="0"/>
              <a:t> = ?</a:t>
            </a:r>
          </a:p>
          <a:p>
            <a:r>
              <a:rPr lang="en-US" altLang="zh-CN" dirty="0" err="1"/>
              <a:t>dimBlock</a:t>
            </a:r>
            <a:r>
              <a:rPr lang="en-US" altLang="zh-CN" dirty="0"/>
              <a:t>=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05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D205-9570-45D2-989D-DD33C90EC77D}" type="slidenum">
              <a:rPr lang="en-IN" smtClean="0"/>
              <a:t>13</a:t>
            </a:fld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228600"/>
            <a:ext cx="8304213" cy="1141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dirty="0"/>
              <a:t>Processing a Picture with a 2D Grid</a:t>
            </a:r>
            <a:endParaRPr lang="en-US" altLang="en-US" sz="28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482969"/>
            <a:ext cx="8185639" cy="4873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76x62 </a:t>
            </a:r>
            <a:r>
              <a:rPr lang="zh-CN" altLang="en-US" dirty="0">
                <a:ea typeface="SimSun" panose="02010600030101010101" pitchFamily="2" charset="-122"/>
              </a:rPr>
              <a:t>图片的线程组织方式：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ea typeface="SimSun" panose="02010600030101010101" pitchFamily="2" charset="-122"/>
              </a:rPr>
              <a:t>假设我们决定使用 </a:t>
            </a:r>
            <a:r>
              <a:rPr lang="en-US" altLang="zh-CN" dirty="0">
                <a:ea typeface="SimSun" panose="02010600030101010101" pitchFamily="2" charset="-122"/>
              </a:rPr>
              <a:t>16 × 16 </a:t>
            </a:r>
            <a:r>
              <a:rPr lang="zh-CN" altLang="en-US" dirty="0">
                <a:ea typeface="SimSun" panose="02010600030101010101" pitchFamily="2" charset="-122"/>
              </a:rPr>
              <a:t>的块：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x </a:t>
            </a:r>
            <a:r>
              <a:rPr lang="zh-CN" altLang="en-US" dirty="0">
                <a:ea typeface="SimSun" panose="02010600030101010101" pitchFamily="2" charset="-122"/>
              </a:rPr>
              <a:t>方向有 </a:t>
            </a:r>
            <a:r>
              <a:rPr lang="en-US" altLang="zh-CN" dirty="0">
                <a:ea typeface="SimSun" panose="02010600030101010101" pitchFamily="2" charset="-122"/>
              </a:rPr>
              <a:t>16 </a:t>
            </a:r>
            <a:r>
              <a:rPr lang="zh-CN" altLang="en-US" dirty="0">
                <a:ea typeface="SimSun" panose="02010600030101010101" pitchFamily="2" charset="-122"/>
              </a:rPr>
              <a:t>个线程，</a:t>
            </a:r>
            <a:r>
              <a:rPr lang="en-US" altLang="zh-CN" dirty="0">
                <a:ea typeface="SimSun" panose="02010600030101010101" pitchFamily="2" charset="-122"/>
              </a:rPr>
              <a:t>y </a:t>
            </a:r>
            <a:r>
              <a:rPr lang="zh-CN" altLang="en-US" dirty="0">
                <a:ea typeface="SimSun" panose="02010600030101010101" pitchFamily="2" charset="-122"/>
              </a:rPr>
              <a:t>方向有 </a:t>
            </a:r>
            <a:r>
              <a:rPr lang="en-US" altLang="zh-CN" dirty="0">
                <a:ea typeface="SimSun" panose="02010600030101010101" pitchFamily="2" charset="-122"/>
              </a:rPr>
              <a:t>16 </a:t>
            </a:r>
            <a:r>
              <a:rPr lang="zh-CN" altLang="en-US" dirty="0">
                <a:ea typeface="SimSun" panose="02010600030101010101" pitchFamily="2" charset="-122"/>
              </a:rPr>
              <a:t>个线程。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x </a:t>
            </a:r>
            <a:r>
              <a:rPr lang="zh-CN" altLang="en-US" dirty="0">
                <a:ea typeface="SimSun" panose="02010600030101010101" pitchFamily="2" charset="-122"/>
              </a:rPr>
              <a:t>方向有 </a:t>
            </a:r>
            <a:r>
              <a:rPr lang="en-US" altLang="zh-CN" dirty="0">
                <a:ea typeface="SimSun" panose="02010600030101010101" pitchFamily="2" charset="-122"/>
              </a:rPr>
              <a:t>5 </a:t>
            </a:r>
            <a:r>
              <a:rPr lang="zh-CN" altLang="en-US" dirty="0">
                <a:ea typeface="SimSun" panose="02010600030101010101" pitchFamily="2" charset="-122"/>
              </a:rPr>
              <a:t>个块，</a:t>
            </a:r>
            <a:r>
              <a:rPr lang="en-US" altLang="zh-CN" dirty="0">
                <a:ea typeface="SimSun" panose="02010600030101010101" pitchFamily="2" charset="-122"/>
              </a:rPr>
              <a:t>y </a:t>
            </a:r>
            <a:r>
              <a:rPr lang="zh-CN" altLang="en-US" dirty="0">
                <a:ea typeface="SimSun" panose="02010600030101010101" pitchFamily="2" charset="-122"/>
              </a:rPr>
              <a:t>方向有 </a:t>
            </a:r>
            <a:r>
              <a:rPr lang="en-US" altLang="zh-CN" dirty="0">
                <a:ea typeface="SimSun" panose="02010600030101010101" pitchFamily="2" charset="-122"/>
              </a:rPr>
              <a:t>4 </a:t>
            </a:r>
            <a:r>
              <a:rPr lang="zh-CN" altLang="en-US" dirty="0">
                <a:ea typeface="SimSun" panose="02010600030101010101" pitchFamily="2" charset="-122"/>
              </a:rPr>
              <a:t>个块。</a:t>
            </a: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1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块</a:t>
            </a:r>
            <a:r>
              <a:rPr lang="en-US" altLang="zh-CN" sz="2400" dirty="0"/>
              <a:t>block(1,0)</a:t>
            </a:r>
            <a:r>
              <a:rPr lang="zh-CN" altLang="en-US" sz="2400" dirty="0"/>
              <a:t>中的线程</a:t>
            </a:r>
            <a:r>
              <a:rPr lang="en-US" altLang="zh-CN" sz="2400" dirty="0"/>
              <a:t>thread(0,0) </a:t>
            </a:r>
            <a:r>
              <a:rPr lang="zh-CN" altLang="en-US" sz="2400" dirty="0"/>
              <a:t>处理的像素，通过以下公式确定：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06" y="4425839"/>
            <a:ext cx="7134225" cy="485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06" y="5024570"/>
            <a:ext cx="3105517" cy="4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1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D205-9570-45D2-989D-DD33C90EC77D}" type="slidenum">
              <a:rPr lang="en-IN" smtClean="0"/>
              <a:t>14</a:t>
            </a:fld>
            <a:endParaRPr lang="en-I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228600"/>
            <a:ext cx="8304213" cy="1141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dirty="0"/>
              <a:t>Processing a Picture with a 2D Grid</a:t>
            </a:r>
            <a:endParaRPr lang="en-US" altLang="en-US" sz="28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482969"/>
            <a:ext cx="8185639" cy="4873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Assume:</a:t>
            </a:r>
          </a:p>
          <a:p>
            <a:pPr lvl="1"/>
            <a:r>
              <a:rPr lang="en-US" altLang="zh-CN" sz="1800" dirty="0"/>
              <a:t>m </a:t>
            </a:r>
            <a:r>
              <a:rPr lang="en-US" altLang="zh-CN" sz="2800" dirty="0"/>
              <a:t>– </a:t>
            </a:r>
            <a:r>
              <a:rPr lang="zh-CN" altLang="en-US" dirty="0"/>
              <a:t>像素数量，</a:t>
            </a:r>
            <a:r>
              <a:rPr lang="en-US" altLang="zh-CN" i="1" dirty="0"/>
              <a:t>x </a:t>
            </a:r>
            <a:r>
              <a:rPr lang="zh-CN" altLang="en-US" dirty="0"/>
              <a:t>方向</a:t>
            </a:r>
            <a:endParaRPr lang="en-US" altLang="zh-CN" sz="2800" dirty="0"/>
          </a:p>
          <a:p>
            <a:pPr lvl="1"/>
            <a:r>
              <a:rPr lang="en-US" altLang="zh-CN" sz="1800" dirty="0"/>
              <a:t>n –</a:t>
            </a:r>
            <a:r>
              <a:rPr lang="zh-CN" altLang="en-US" sz="1800" dirty="0"/>
              <a:t>    </a:t>
            </a:r>
            <a:r>
              <a:rPr lang="zh-CN" altLang="en-US" dirty="0"/>
              <a:t>像素数量，</a:t>
            </a:r>
            <a:r>
              <a:rPr lang="en-US" altLang="zh-CN" i="1" dirty="0"/>
              <a:t>y </a:t>
            </a:r>
            <a:r>
              <a:rPr lang="zh-CN" altLang="en-US" dirty="0"/>
              <a:t>方向</a:t>
            </a:r>
            <a:endParaRPr lang="en-US" altLang="zh-CN" dirty="0"/>
          </a:p>
          <a:p>
            <a:r>
              <a:rPr lang="en-US" altLang="zh-CN" dirty="0"/>
              <a:t>launch a 2D kernel: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/>
              <a:t>Q: </a:t>
            </a:r>
            <a:r>
              <a:rPr lang="zh-CN" altLang="en-US" sz="2400" dirty="0"/>
              <a:t>要处理</a:t>
            </a:r>
            <a:r>
              <a:rPr lang="en-US" altLang="zh-CN" sz="2400" dirty="0"/>
              <a:t>2000 × 1500 (3-million-pixel) </a:t>
            </a:r>
            <a:r>
              <a:rPr lang="zh-CN" altLang="en-US" sz="2400" dirty="0"/>
              <a:t>的图片</a:t>
            </a:r>
            <a:r>
              <a:rPr lang="en-US" altLang="zh-CN" sz="2400" dirty="0"/>
              <a:t>: </a:t>
            </a:r>
          </a:p>
          <a:p>
            <a:pPr lvl="1"/>
            <a:r>
              <a:rPr lang="en-US" altLang="zh-CN" sz="2000" dirty="0"/>
              <a:t>? </a:t>
            </a:r>
            <a:r>
              <a:rPr lang="en-US" altLang="zh-CN" sz="2000" dirty="0" err="1"/>
              <a:t>gridDim.x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gridDim.y</a:t>
            </a:r>
            <a:endParaRPr lang="en-US" altLang="zh-CN" sz="2000" dirty="0"/>
          </a:p>
          <a:p>
            <a:pPr lvl="1"/>
            <a:r>
              <a:rPr lang="en-US" altLang="zh-CN" sz="2000" dirty="0"/>
              <a:t>? </a:t>
            </a:r>
            <a:r>
              <a:rPr lang="en-US" altLang="zh-CN" sz="2000" dirty="0" err="1"/>
              <a:t>blockDim.x</a:t>
            </a:r>
            <a:r>
              <a:rPr lang="en-US" altLang="zh-CN" sz="2000" dirty="0"/>
              <a:t>, and </a:t>
            </a:r>
            <a:r>
              <a:rPr lang="en-US" altLang="zh-CN" sz="2000" dirty="0" err="1"/>
              <a:t>blockDim.y</a:t>
            </a: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50730" y="3586443"/>
            <a:ext cx="6198578" cy="923330"/>
          </a:xfrm>
          <a:prstGeom prst="rect">
            <a:avLst/>
          </a:prstGeom>
          <a:ln>
            <a:solidFill>
              <a:srgbClr val="1D07B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LetterGothicStd"/>
              </a:rPr>
              <a:t>dim3 </a:t>
            </a:r>
            <a:r>
              <a:rPr lang="en-US" altLang="zh-CN" dirty="0" err="1">
                <a:latin typeface="LetterGothicStd"/>
              </a:rPr>
              <a:t>dimGrid</a:t>
            </a:r>
            <a:r>
              <a:rPr lang="en-US" altLang="zh-CN" dirty="0">
                <a:latin typeface="LetterGothicStd"/>
              </a:rPr>
              <a:t>(ceil(m/16.0), ceil(n/16.0), 1);</a:t>
            </a:r>
          </a:p>
          <a:p>
            <a:r>
              <a:rPr lang="en-US" altLang="zh-CN" dirty="0">
                <a:latin typeface="LetterGothicStd"/>
              </a:rPr>
              <a:t>dim3 </a:t>
            </a:r>
            <a:r>
              <a:rPr lang="en-US" altLang="zh-CN" dirty="0" err="1">
                <a:latin typeface="LetterGothicStd"/>
              </a:rPr>
              <a:t>dimBlock</a:t>
            </a:r>
            <a:r>
              <a:rPr lang="en-US" altLang="zh-CN" dirty="0">
                <a:latin typeface="LetterGothicStd"/>
              </a:rPr>
              <a:t>(16, 16, 1);</a:t>
            </a:r>
          </a:p>
          <a:p>
            <a:r>
              <a:rPr lang="en-US" altLang="zh-CN" dirty="0" err="1">
                <a:latin typeface="LetterGothicStd"/>
              </a:rPr>
              <a:t>colorToGrey</a:t>
            </a:r>
            <a:r>
              <a:rPr lang="en-US" altLang="zh-CN" dirty="0">
                <a:latin typeface="LetterGothicStd"/>
              </a:rPr>
              <a:t>&lt;&lt;&lt;</a:t>
            </a:r>
            <a:r>
              <a:rPr lang="en-US" altLang="zh-CN" dirty="0" err="1">
                <a:latin typeface="LetterGothicStd"/>
              </a:rPr>
              <a:t>dimGrid,dimBlock</a:t>
            </a:r>
            <a:r>
              <a:rPr lang="en-US" altLang="zh-CN" dirty="0">
                <a:latin typeface="LetterGothicStd"/>
              </a:rPr>
              <a:t>&gt;&gt;&gt;(</a:t>
            </a:r>
            <a:r>
              <a:rPr lang="en-US" altLang="zh-CN" dirty="0" err="1">
                <a:latin typeface="LetterGothicStd"/>
              </a:rPr>
              <a:t>d_Pin,d_Pout,m,n</a:t>
            </a:r>
            <a:r>
              <a:rPr lang="en-US" altLang="zh-CN" dirty="0">
                <a:latin typeface="LetterGothicStd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9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D205-9570-45D2-989D-DD33C90EC77D}" type="slidenum">
              <a:rPr lang="en-IN" smtClean="0"/>
              <a:t>15</a:t>
            </a:fld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228600"/>
            <a:ext cx="8304213" cy="1141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dirty="0"/>
              <a:t>Access Elements of Array</a:t>
            </a:r>
            <a:endParaRPr lang="en-US" altLang="en-US" sz="28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482969"/>
            <a:ext cx="8185639" cy="4873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/>
              <a:t>C </a:t>
            </a:r>
            <a:r>
              <a:rPr lang="zh-CN" altLang="en-US" dirty="0"/>
              <a:t>语言语句如何访问动态分配的多维数组的元素：</a:t>
            </a:r>
          </a:p>
          <a:p>
            <a:pPr lvl="1">
              <a:lnSpc>
                <a:spcPct val="100000"/>
              </a:lnSpc>
              <a:spcBef>
                <a:spcPts val="1100"/>
              </a:spcBef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所有位置都用一个从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0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到最大数的地址标记。</a:t>
            </a:r>
          </a:p>
          <a:p>
            <a:pPr lvl="1">
              <a:lnSpc>
                <a:spcPct val="100000"/>
              </a:lnSpc>
              <a:spcBef>
                <a:spcPts val="1100"/>
              </a:spcBef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每个位置只有一个地址；因此，我们说内存空间具有“平坦”</a:t>
            </a:r>
            <a:r>
              <a:rPr lang="zh-CN" altLang="en-US" dirty="0"/>
              <a:t> （</a:t>
            </a:r>
            <a:r>
              <a:rPr lang="en-US" dirty="0"/>
              <a:t>flat</a:t>
            </a:r>
            <a:r>
              <a:rPr lang="zh-CN" altLang="en-US" dirty="0"/>
              <a:t>）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的组织结构。</a:t>
            </a:r>
          </a:p>
          <a:p>
            <a:pPr lvl="1">
              <a:lnSpc>
                <a:spcPct val="100000"/>
              </a:lnSpc>
              <a:spcBef>
                <a:spcPts val="1100"/>
              </a:spcBef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实际上，由于现代计算机中使用了“平坦”</a:t>
            </a:r>
            <a:r>
              <a:rPr lang="en-US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flat</a:t>
            </a:r>
            <a:r>
              <a:rPr lang="zh-CN" altLang="en-US" dirty="0"/>
              <a:t>）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的内存空间，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语言中的所有多维数组都被线性化了。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linearized</a:t>
            </a:r>
          </a:p>
        </p:txBody>
      </p:sp>
    </p:spTree>
    <p:extLst>
      <p:ext uri="{BB962C8B-B14F-4D97-AF65-F5344CB8AC3E}">
        <p14:creationId xmlns:p14="http://schemas.microsoft.com/office/powerpoint/2010/main" val="37552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018" y="5181600"/>
            <a:ext cx="517882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2,1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Row*</a:t>
            </a:r>
            <a:r>
              <a:rPr lang="en-US" dirty="0" err="1"/>
              <a:t>Width+Col</a:t>
            </a:r>
            <a:r>
              <a:rPr lang="en-US" dirty="0"/>
              <a:t> = 2*4+1 = 9 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6139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0,2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1567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1567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6995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6995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0711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0,3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46139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0711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56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413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870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327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85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3242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3699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156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613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71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528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985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18707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0,2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4135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0,1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9563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Palatino" pitchFamily="18" charset="0"/>
              </a:rPr>
              <a:t>M</a:t>
            </a:r>
            <a:r>
              <a:rPr lang="en-US" sz="1600" baseline="-25000">
                <a:latin typeface="Palatino" pitchFamily="18" charset="0"/>
              </a:rPr>
              <a:t>0,0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23279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0,3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32423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27851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36995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41567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50711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46139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55283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59855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Rectangle 63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28741" name="Rectangle 69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28742" name="Rectangle 70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>
            <a:off x="956382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4" name="Text Box 72"/>
          <p:cNvSpPr txBox="1">
            <a:spLocks noChangeArrowheads="1"/>
          </p:cNvSpPr>
          <p:nvPr/>
        </p:nvSpPr>
        <p:spPr bwMode="auto">
          <a:xfrm>
            <a:off x="711907" y="3319463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Palatino" pitchFamily="18" charset="0"/>
              </a:rPr>
              <a:t>M</a:t>
            </a:r>
          </a:p>
        </p:txBody>
      </p:sp>
      <p:sp>
        <p:nvSpPr>
          <p:cNvPr id="28746" name="AutoShape 74"/>
          <p:cNvSpPr>
            <a:spLocks noChangeArrowheads="1"/>
          </p:cNvSpPr>
          <p:nvPr/>
        </p:nvSpPr>
        <p:spPr bwMode="auto">
          <a:xfrm>
            <a:off x="4385382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965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1422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1880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2337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2794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251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3708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4166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4623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5080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5537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30"/>
          <p:cNvSpPr>
            <a:spLocks noChangeArrowheads="1"/>
          </p:cNvSpPr>
          <p:nvPr/>
        </p:nvSpPr>
        <p:spPr bwMode="auto">
          <a:xfrm>
            <a:off x="5994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18800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2</a:t>
            </a: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14228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1</a:t>
            </a: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9656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</a:t>
            </a:r>
          </a:p>
        </p:txBody>
      </p:sp>
      <p:sp>
        <p:nvSpPr>
          <p:cNvPr id="93" name="Rectangle 34"/>
          <p:cNvSpPr>
            <a:spLocks noChangeArrowheads="1"/>
          </p:cNvSpPr>
          <p:nvPr/>
        </p:nvSpPr>
        <p:spPr bwMode="auto">
          <a:xfrm>
            <a:off x="23372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3</a:t>
            </a: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32516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5</a:t>
            </a: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27944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4</a:t>
            </a:r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37088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6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41660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7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50804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9</a:t>
            </a: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46232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8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55376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10</a:t>
            </a:r>
          </a:p>
        </p:txBody>
      </p:sp>
      <p:sp>
        <p:nvSpPr>
          <p:cNvPr id="101" name="Rectangle 42"/>
          <p:cNvSpPr>
            <a:spLocks noChangeArrowheads="1"/>
          </p:cNvSpPr>
          <p:nvPr/>
        </p:nvSpPr>
        <p:spPr bwMode="auto">
          <a:xfrm>
            <a:off x="59948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11</a:t>
            </a:r>
          </a:p>
        </p:txBody>
      </p:sp>
      <p:sp>
        <p:nvSpPr>
          <p:cNvPr id="102" name="Rectangle 59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62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63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64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66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67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13</a:t>
            </a:r>
          </a:p>
        </p:txBody>
      </p:sp>
      <p:sp>
        <p:nvSpPr>
          <p:cNvPr id="111" name="Rectangle 68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12</a:t>
            </a: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14</a:t>
            </a:r>
          </a:p>
        </p:txBody>
      </p:sp>
      <p:sp>
        <p:nvSpPr>
          <p:cNvPr id="113" name="Rectangle 70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15</a:t>
            </a:r>
          </a:p>
        </p:txBody>
      </p:sp>
      <p:sp>
        <p:nvSpPr>
          <p:cNvPr id="114" name="AutoShape 74"/>
          <p:cNvSpPr>
            <a:spLocks noChangeArrowheads="1"/>
          </p:cNvSpPr>
          <p:nvPr/>
        </p:nvSpPr>
        <p:spPr bwMode="auto">
          <a:xfrm>
            <a:off x="4394618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5" name="Line 71"/>
          <p:cNvSpPr>
            <a:spLocks noChangeShapeType="1"/>
          </p:cNvSpPr>
          <p:nvPr/>
        </p:nvSpPr>
        <p:spPr bwMode="auto">
          <a:xfrm>
            <a:off x="973555" y="52149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72"/>
          <p:cNvSpPr txBox="1">
            <a:spLocks noChangeArrowheads="1"/>
          </p:cNvSpPr>
          <p:nvPr/>
        </p:nvSpPr>
        <p:spPr bwMode="auto">
          <a:xfrm>
            <a:off x="729080" y="4724400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Palatino" pitchFamily="18" charset="0"/>
              </a:rPr>
              <a:t>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8" y="16704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Row-Major Layout of 2D arrays in C/C++</a:t>
            </a:r>
          </a:p>
        </p:txBody>
      </p:sp>
    </p:spTree>
    <p:extLst>
      <p:ext uri="{BB962C8B-B14F-4D97-AF65-F5344CB8AC3E}">
        <p14:creationId xmlns:p14="http://schemas.microsoft.com/office/powerpoint/2010/main" val="155285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4914" y="1608986"/>
            <a:ext cx="6200671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i="1" dirty="0"/>
              <a:t>// we have 3 channels corresponding to RGB</a:t>
            </a:r>
          </a:p>
          <a:p>
            <a:r>
              <a:rPr lang="en-US" sz="1400" i="1" dirty="0"/>
              <a:t>// The input image is encoded as unsigned characters [0, 255]</a:t>
            </a:r>
          </a:p>
          <a:p>
            <a:r>
              <a:rPr lang="en-US" sz="1400" b="1" i="1" dirty="0"/>
              <a:t>__global__ </a:t>
            </a:r>
          </a:p>
          <a:p>
            <a:r>
              <a:rPr lang="en-US" sz="1400" b="1" dirty="0"/>
              <a:t>void </a:t>
            </a:r>
            <a:r>
              <a:rPr lang="en-US" sz="1400" b="1" dirty="0" err="1"/>
              <a:t>colorToGreyscaleConvertion</a:t>
            </a:r>
            <a:r>
              <a:rPr lang="en-US" sz="1400" b="1" dirty="0"/>
              <a:t>(unsigned char * Pout,  unsigned char * Pin,</a:t>
            </a:r>
          </a:p>
          <a:p>
            <a:r>
              <a:rPr lang="en-US" sz="1400" dirty="0"/>
              <a:t>                          </a:t>
            </a:r>
            <a:r>
              <a:rPr lang="en-US" sz="1400" b="1" dirty="0" err="1"/>
              <a:t>int</a:t>
            </a:r>
            <a:r>
              <a:rPr lang="en-US" sz="1400" b="1" dirty="0"/>
              <a:t> width, </a:t>
            </a:r>
            <a:r>
              <a:rPr lang="en-US" sz="1400" b="1" dirty="0" err="1"/>
              <a:t>int</a:t>
            </a:r>
            <a:r>
              <a:rPr lang="en-US" sz="1400" b="1" dirty="0"/>
              <a:t> height) {</a:t>
            </a:r>
          </a:p>
          <a:p>
            <a:endParaRPr lang="en-US" sz="1400" b="1" dirty="0"/>
          </a:p>
          <a:p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Col =   </a:t>
            </a:r>
            <a:r>
              <a:rPr lang="en-US" sz="1400" dirty="0" err="1"/>
              <a:t>threadIdx.x</a:t>
            </a:r>
            <a:r>
              <a:rPr lang="en-US" sz="1400" dirty="0"/>
              <a:t> + </a:t>
            </a:r>
            <a:r>
              <a:rPr lang="en-US" sz="1400" dirty="0" err="1"/>
              <a:t>blockIdx.x</a:t>
            </a:r>
            <a:r>
              <a:rPr lang="en-US" sz="1400" dirty="0"/>
              <a:t> * </a:t>
            </a:r>
            <a:r>
              <a:rPr lang="en-US" sz="1400" dirty="0" err="1"/>
              <a:t>blockDim.x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Row = </a:t>
            </a:r>
            <a:r>
              <a:rPr lang="en-US" sz="1400" dirty="0" err="1"/>
              <a:t>threadIdx.y</a:t>
            </a:r>
            <a:r>
              <a:rPr lang="en-US" sz="1400" dirty="0"/>
              <a:t> + </a:t>
            </a:r>
            <a:r>
              <a:rPr lang="en-US" sz="1400" dirty="0" err="1"/>
              <a:t>blockIdx.y</a:t>
            </a:r>
            <a:r>
              <a:rPr lang="en-US" sz="1400" dirty="0"/>
              <a:t> * </a:t>
            </a:r>
            <a:r>
              <a:rPr lang="en-US" sz="1400" dirty="0" err="1"/>
              <a:t>blockDim.y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  <a:endParaRPr lang="en-US" sz="1400" b="1" dirty="0"/>
          </a:p>
          <a:p>
            <a:r>
              <a:rPr lang="en-US" sz="1400" dirty="0"/>
              <a:t> </a:t>
            </a:r>
            <a:r>
              <a:rPr lang="en-US" sz="1400" b="1" dirty="0"/>
              <a:t>if (Col &lt; width &amp;&amp; Row &lt; height) {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get 1D coordinate for the grayscale image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1D07BF"/>
                </a:solidFill>
              </a:rPr>
              <a:t>int</a:t>
            </a:r>
            <a:r>
              <a:rPr lang="en-US" sz="1400" b="1" dirty="0">
                <a:solidFill>
                  <a:srgbClr val="1D07BF"/>
                </a:solidFill>
              </a:rPr>
              <a:t> </a:t>
            </a:r>
            <a:r>
              <a:rPr lang="en-US" sz="1400" b="1" dirty="0" err="1">
                <a:solidFill>
                  <a:srgbClr val="1D07BF"/>
                </a:solidFill>
              </a:rPr>
              <a:t>greyOffset</a:t>
            </a:r>
            <a:r>
              <a:rPr lang="en-US" sz="1400" b="1" dirty="0">
                <a:solidFill>
                  <a:srgbClr val="1D07BF"/>
                </a:solidFill>
              </a:rPr>
              <a:t> = Row*width + Col;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one can think of the RGB image having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CHANNEL times columns of the gray scale image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rgbOffset</a:t>
            </a:r>
            <a:r>
              <a:rPr lang="en-US" sz="1400" b="1" dirty="0"/>
              <a:t> = </a:t>
            </a:r>
            <a:r>
              <a:rPr lang="en-US" sz="1400" b="1" dirty="0" err="1"/>
              <a:t>greyOffset</a:t>
            </a:r>
            <a:r>
              <a:rPr lang="en-US" sz="1400" b="1" dirty="0"/>
              <a:t>*CHANNELS;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unsigned char r =  </a:t>
            </a:r>
            <a:r>
              <a:rPr lang="en-US" sz="1400" b="1" dirty="0" err="1"/>
              <a:t>rgbImage</a:t>
            </a:r>
            <a:r>
              <a:rPr lang="en-US" sz="1400" b="1" dirty="0"/>
              <a:t>[</a:t>
            </a:r>
            <a:r>
              <a:rPr lang="en-US" sz="1400" b="1" dirty="0" err="1"/>
              <a:t>rgbOffset</a:t>
            </a:r>
            <a:r>
              <a:rPr lang="en-US" sz="1400" b="1" dirty="0"/>
              <a:t>      ]; </a:t>
            </a:r>
            <a:r>
              <a:rPr lang="en-US" sz="1400" b="1" i="1" dirty="0"/>
              <a:t>// red value for pixel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unsigned char g = </a:t>
            </a:r>
            <a:r>
              <a:rPr lang="en-US" sz="1400" b="1" dirty="0" err="1"/>
              <a:t>rgbImage</a:t>
            </a:r>
            <a:r>
              <a:rPr lang="en-US" sz="1400" b="1" dirty="0"/>
              <a:t>[</a:t>
            </a:r>
            <a:r>
              <a:rPr lang="en-US" sz="1400" b="1" dirty="0" err="1"/>
              <a:t>rgbOffset</a:t>
            </a:r>
            <a:r>
              <a:rPr lang="en-US" sz="1400" b="1" dirty="0"/>
              <a:t> + 1]; </a:t>
            </a:r>
            <a:r>
              <a:rPr lang="en-US" sz="1400" b="1" i="1" dirty="0"/>
              <a:t>// green value for pixel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unsigned char b = </a:t>
            </a:r>
            <a:r>
              <a:rPr lang="en-US" sz="1400" b="1" dirty="0" err="1"/>
              <a:t>rgbImage</a:t>
            </a:r>
            <a:r>
              <a:rPr lang="en-US" sz="1400" b="1" dirty="0"/>
              <a:t>[</a:t>
            </a:r>
            <a:r>
              <a:rPr lang="en-US" sz="1400" b="1" dirty="0" err="1"/>
              <a:t>rgbOffset</a:t>
            </a:r>
            <a:r>
              <a:rPr lang="en-US" sz="1400" b="1" dirty="0"/>
              <a:t> + 2]; </a:t>
            </a:r>
            <a:r>
              <a:rPr lang="en-US" sz="1400" b="1" i="1" dirty="0"/>
              <a:t>// blue value for pixel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perform the rescaling and store it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We multiply by floating point constants</a:t>
            </a:r>
          </a:p>
          <a:p>
            <a:r>
              <a:rPr lang="tr-TR" sz="1400" dirty="0"/>
              <a:t>    grayImage</a:t>
            </a:r>
            <a:r>
              <a:rPr lang="tr-TR" sz="1400" b="1" dirty="0"/>
              <a:t>[grayOffset] = 0.21f*r + 0.71f*g + 0.07f*b;</a:t>
            </a:r>
          </a:p>
          <a:p>
            <a:r>
              <a:rPr lang="tr-TR" sz="1400" dirty="0"/>
              <a:t> </a:t>
            </a:r>
            <a:r>
              <a:rPr lang="tr-TR" sz="1400" b="1" dirty="0"/>
              <a:t>}</a:t>
            </a:r>
          </a:p>
          <a:p>
            <a:r>
              <a:rPr lang="tr-TR" sz="1400" b="1" dirty="0"/>
              <a:t>}</a:t>
            </a: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973" y="190008"/>
            <a:ext cx="7886700" cy="1325563"/>
          </a:xfrm>
        </p:spPr>
        <p:txBody>
          <a:bodyPr/>
          <a:lstStyle/>
          <a:p>
            <a:r>
              <a:rPr lang="en-US" sz="3600" dirty="0" err="1"/>
              <a:t>colorToGreyscaleConversion</a:t>
            </a:r>
            <a:r>
              <a:rPr lang="en-US" sz="3600" dirty="0"/>
              <a:t> Kernel with 2D thread mapping to data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908" y="2747719"/>
            <a:ext cx="350202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82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8768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Covering a 76×62 picture with 16×16 blocks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2286000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(Col &lt; width)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53200" y="2819400"/>
            <a:ext cx="838200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06331" y="5081926"/>
            <a:ext cx="3265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if (Col &lt; width &amp;&amp; Row &lt; height)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25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 Blur: A More Complex Kernel</a:t>
            </a:r>
            <a:endParaRPr lang="en-US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60" y="2658269"/>
            <a:ext cx="2714625" cy="2686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02" y="2658269"/>
            <a:ext cx="2714625" cy="268605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158762" y="3807069"/>
            <a:ext cx="509953" cy="351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/>
              <a:t>CUDA Thread Organization</a:t>
            </a:r>
          </a:p>
          <a:p>
            <a:endParaRPr lang="en-US" altLang="zh-CN" sz="900" u="sng" dirty="0"/>
          </a:p>
          <a:p>
            <a:r>
              <a:rPr lang="en-US" altLang="zh-CN" dirty="0"/>
              <a:t>Mapping Threads to Multidimensional Data</a:t>
            </a:r>
          </a:p>
          <a:p>
            <a:pPr lvl="1"/>
            <a:r>
              <a:rPr lang="en-US" altLang="zh-CN" dirty="0"/>
              <a:t>Example – Image Blur</a:t>
            </a:r>
          </a:p>
          <a:p>
            <a:pPr marL="228600" lvl="1">
              <a:spcBef>
                <a:spcPts val="1000"/>
              </a:spcBef>
            </a:pPr>
            <a:endParaRPr lang="en-US" altLang="zh-CN" sz="900" u="sng" dirty="0"/>
          </a:p>
          <a:p>
            <a:r>
              <a:rPr lang="en-US" altLang="zh-CN" dirty="0"/>
              <a:t>Synchronization and Transparent Scalability</a:t>
            </a:r>
          </a:p>
          <a:p>
            <a:endParaRPr lang="en-US" altLang="zh-CN" sz="900" u="sng" dirty="0"/>
          </a:p>
          <a:p>
            <a:r>
              <a:rPr lang="en-US" altLang="zh-CN" dirty="0"/>
              <a:t>Thread Scheduling and Latency Tolerance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32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b="-1574"/>
          <a:stretch/>
        </p:blipFill>
        <p:spPr bwMode="auto">
          <a:xfrm>
            <a:off x="1149531" y="1524000"/>
            <a:ext cx="6248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73730" y="3276600"/>
            <a:ext cx="3002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07531" y="3352800"/>
            <a:ext cx="228600" cy="2286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36131" y="3352800"/>
            <a:ext cx="228600" cy="2286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69280" y="3352800"/>
            <a:ext cx="228600" cy="2286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07531" y="3581400"/>
            <a:ext cx="228600" cy="2286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36131" y="3581400"/>
            <a:ext cx="228600" cy="228600"/>
          </a:xfrm>
          <a:prstGeom prst="rect">
            <a:avLst/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69280" y="3581400"/>
            <a:ext cx="228600" cy="2286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07531" y="3800475"/>
            <a:ext cx="228600" cy="2286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36131" y="3800475"/>
            <a:ext cx="228600" cy="2286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69280" y="3800475"/>
            <a:ext cx="228600" cy="2286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3271" y="3400424"/>
            <a:ext cx="45719" cy="571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81453" y="3303546"/>
            <a:ext cx="3429000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8531" y="3581399"/>
            <a:ext cx="3429000" cy="4347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465" y="3168134"/>
            <a:ext cx="59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6397" y="100658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03271" y="1338983"/>
            <a:ext cx="0" cy="18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 flipV="1">
            <a:off x="1084761" y="3428999"/>
            <a:ext cx="217170" cy="5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5549" y="43583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Each output pixel is the average of pixels around it (</a:t>
            </a:r>
            <a:r>
              <a:rPr lang="en-US" sz="2800" dirty="0"/>
              <a:t>BLRU_SIZE = 1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957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857" y="1078563"/>
            <a:ext cx="8240905" cy="5478423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__global__ 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blurKernel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(unsigned char * in, unsigned char * out,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w,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h) {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Col 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blockIdx.x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blockDim.x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threadIdx.x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Row 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blockIdx.y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blockDim.y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threadIdx.y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if (Col &lt; w &amp;&amp; Row &lt; h) {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1.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0;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2.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pixels = 0;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        // Get the average of the surrounding BLUR_SIZE x BLUR_SIZE box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3.     for(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-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BLUR_SIZE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BLUR_SIZE+1;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4.       for(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-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BLUR_SIZE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BLUR_SIZE+1;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5.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Row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6.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Col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blurCol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// Verify we have a valid image pixel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7.         if(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&gt; -1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h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&gt; -1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w) {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8.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+= in[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curRow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* w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curCol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9.           pixels++; // Keep track of number of pixels in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avg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// Write our new pixel value out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10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out[Row * w + Col] = (unsigned char)(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pixVal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/ pixels);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tabLst>
                <a:tab pos="987425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r>
              <a:rPr lang="en-US" dirty="0"/>
              <a:t>An Image Blur Kernel</a:t>
            </a:r>
          </a:p>
        </p:txBody>
      </p:sp>
    </p:spTree>
    <p:extLst>
      <p:ext uri="{BB962C8B-B14F-4D97-AF65-F5344CB8AC3E}">
        <p14:creationId xmlns:p14="http://schemas.microsoft.com/office/powerpoint/2010/main" val="99006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9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Handling boundary conditions for pixels near the edges of the image</a:t>
            </a:r>
            <a:endParaRPr lang="en-US" sz="3600" dirty="0"/>
          </a:p>
        </p:txBody>
      </p:sp>
      <p:pic>
        <p:nvPicPr>
          <p:cNvPr id="199" name="Picture 1" descr="f03-09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70" y="1770387"/>
            <a:ext cx="4373860" cy="409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779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CUDA Thread Organization</a:t>
            </a:r>
          </a:p>
          <a:p>
            <a:endParaRPr lang="en-US" altLang="zh-CN" sz="900" u="sng" dirty="0"/>
          </a:p>
          <a:p>
            <a:r>
              <a:rPr lang="en-US" altLang="zh-CN" dirty="0"/>
              <a:t>Mapping Threads to Multidimensional Data</a:t>
            </a:r>
          </a:p>
          <a:p>
            <a:pPr lvl="1"/>
            <a:r>
              <a:rPr lang="en-US" altLang="zh-CN" dirty="0"/>
              <a:t>Example – Image Blur</a:t>
            </a:r>
          </a:p>
          <a:p>
            <a:pPr marL="228600" lvl="1">
              <a:spcBef>
                <a:spcPts val="1000"/>
              </a:spcBef>
            </a:pPr>
            <a:endParaRPr lang="en-US" altLang="zh-CN" sz="900" u="sng" dirty="0"/>
          </a:p>
          <a:p>
            <a:r>
              <a:rPr lang="en-US" altLang="zh-CN" u="sng" dirty="0"/>
              <a:t>Synchronization and Transparent Scalability</a:t>
            </a:r>
          </a:p>
          <a:p>
            <a:endParaRPr lang="en-US" altLang="zh-CN" sz="900" u="sng" dirty="0"/>
          </a:p>
          <a:p>
            <a:r>
              <a:rPr lang="en-US" altLang="zh-CN" dirty="0"/>
              <a:t>Thread Scheduling and Latency Tolerance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774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Barrier Synchronization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</a:t>
            </a:r>
            <a:r>
              <a:rPr lang="zh-CN" altLang="en-US" dirty="0"/>
              <a:t>中的线程同步函数：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__</a:t>
            </a:r>
            <a:r>
              <a:rPr lang="en-US" dirty="0" err="1"/>
              <a:t>syncthreads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>
              <a:lnSpc>
                <a:spcPct val="100000"/>
              </a:lnSpc>
            </a:pPr>
            <a:r>
              <a:rPr lang="zh-CN" altLang="en-US" sz="2400" dirty="0">
                <a:ea typeface="SimSun" panose="02010600030101010101" pitchFamily="2" charset="-122"/>
              </a:rPr>
              <a:t>同一</a:t>
            </a:r>
            <a:r>
              <a:rPr lang="en-US" sz="2400" dirty="0">
                <a:ea typeface="SimSun" panose="02010600030101010101" pitchFamily="2" charset="-122"/>
              </a:rPr>
              <a:t>block</a:t>
            </a:r>
            <a:r>
              <a:rPr lang="zh-CN" altLang="en-US" sz="2400" dirty="0">
                <a:ea typeface="SimSun" panose="02010600030101010101" pitchFamily="2" charset="-122"/>
              </a:rPr>
              <a:t>中的所有线程都必须先到达 </a:t>
            </a:r>
            <a:r>
              <a:rPr lang="en-US" altLang="zh-CN" sz="2400" dirty="0">
                <a:ea typeface="SimSun" panose="02010600030101010101" pitchFamily="2" charset="-122"/>
              </a:rPr>
              <a:t>__</a:t>
            </a:r>
            <a:r>
              <a:rPr lang="en-US" sz="2400" dirty="0" err="1">
                <a:ea typeface="SimSun" panose="02010600030101010101" pitchFamily="2" charset="-122"/>
              </a:rPr>
              <a:t>syncthreads</a:t>
            </a:r>
            <a:r>
              <a:rPr lang="en-US" sz="2400" dirty="0">
                <a:ea typeface="SimSun" panose="02010600030101010101" pitchFamily="2" charset="-122"/>
              </a:rPr>
              <a:t>()，</a:t>
            </a:r>
            <a:r>
              <a:rPr lang="zh-CN" altLang="en-US" sz="2400" dirty="0">
                <a:ea typeface="SimSun" panose="02010600030101010101" pitchFamily="2" charset="-122"/>
              </a:rPr>
              <a:t>然后才能继续执行。</a:t>
            </a:r>
            <a:endParaRPr lang="en-US" sz="2400" dirty="0">
              <a:solidFill>
                <a:srgbClr val="1D07BF"/>
              </a:solidFill>
              <a:ea typeface="SimSun" panose="02010600030101010101" pitchFamily="2" charset="-122"/>
            </a:endParaRPr>
          </a:p>
          <a:p>
            <a:endParaRPr lang="en-US" sz="1000" dirty="0">
              <a:ea typeface="SimSun" panose="02010600030101010101" pitchFamily="2" charset="-122"/>
            </a:endParaRPr>
          </a:p>
          <a:p>
            <a:r>
              <a:rPr lang="zh-CN" altLang="en-US" sz="2400" dirty="0">
                <a:ea typeface="SimSun" panose="02010600030101010101" pitchFamily="2" charset="-122"/>
              </a:rPr>
              <a:t>最适合用于协调分块算法 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lvl="1"/>
            <a:r>
              <a:rPr lang="zh-CN" altLang="en-US" sz="2000" dirty="0">
                <a:ea typeface="SimSun" panose="02010600030101010101" pitchFamily="2" charset="-122"/>
              </a:rPr>
              <a:t>确保一个块（</a:t>
            </a:r>
            <a:r>
              <a:rPr lang="en-US" sz="2000" dirty="0">
                <a:ea typeface="SimSun" panose="02010600030101010101" pitchFamily="2" charset="-122"/>
              </a:rPr>
              <a:t>tile）</a:t>
            </a:r>
            <a:r>
              <a:rPr lang="zh-CN" altLang="en-US" sz="2000" dirty="0">
                <a:ea typeface="SimSun" panose="02010600030101010101" pitchFamily="2" charset="-122"/>
              </a:rPr>
              <a:t>中的所有元素都被加载 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 lvl="1"/>
            <a:r>
              <a:rPr lang="zh-CN" altLang="en-US" sz="2000" dirty="0">
                <a:ea typeface="SimSun" panose="02010600030101010101" pitchFamily="2" charset="-122"/>
              </a:rPr>
              <a:t>确保一个块（</a:t>
            </a:r>
            <a:r>
              <a:rPr lang="en-US" sz="2000" dirty="0">
                <a:ea typeface="SimSun" panose="02010600030101010101" pitchFamily="2" charset="-122"/>
              </a:rPr>
              <a:t>tile）</a:t>
            </a:r>
            <a:r>
              <a:rPr lang="zh-CN" altLang="en-US" sz="2000" dirty="0">
                <a:ea typeface="SimSun" panose="02010600030101010101" pitchFamily="2" charset="-122"/>
              </a:rPr>
              <a:t>中的所有元素都被处理</a:t>
            </a:r>
            <a:endParaRPr lang="en-US" sz="2000" dirty="0">
              <a:ea typeface="SimSun" panose="02010600030101010101" pitchFamily="2" charset="-122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65DB0C17-2020-4F08-9A66-9C57CB46811D}" type="slidenum">
              <a:rPr lang="en-US" sz="1400" smtClean="0">
                <a:latin typeface="Times New Roman" pitchFamily="18" charset="0"/>
              </a:rPr>
              <a:pPr eaLnBrk="1" hangingPunct="1"/>
              <a:t>24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0-9780128119860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4" y="1515627"/>
            <a:ext cx="5250263" cy="44713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CC8F-595F-4F86-A55A-103D49C6C0E9}" type="slidenum">
              <a:rPr lang="en-IN" smtClean="0"/>
              <a:t>25</a:t>
            </a:fld>
            <a:endParaRPr lang="en-IN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09600" y="0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Synchronization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BCA18-BA1F-4E4B-BCAF-2A1CF9F26C72}"/>
              </a:ext>
            </a:extLst>
          </p:cNvPr>
          <p:cNvSpPr/>
          <p:nvPr/>
        </p:nvSpPr>
        <p:spPr>
          <a:xfrm>
            <a:off x="4212878" y="1140897"/>
            <a:ext cx="1679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syncthreads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0825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0-9780128119860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4" y="1515627"/>
            <a:ext cx="5250263" cy="44713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CC8F-595F-4F86-A55A-103D49C6C0E9}" type="slidenum">
              <a:rPr lang="en-IN" smtClean="0"/>
              <a:t>26</a:t>
            </a:fld>
            <a:endParaRPr lang="en-IN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09600" y="0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Synchronization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79931" y="2708031"/>
            <a:ext cx="215089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If </a:t>
            </a:r>
          </a:p>
          <a:p>
            <a:r>
              <a:rPr lang="en-US" altLang="zh-CN" dirty="0"/>
              <a:t>     ….</a:t>
            </a:r>
          </a:p>
          <a:p>
            <a:r>
              <a:rPr lang="en-US" altLang="zh-CN" dirty="0"/>
              <a:t>     __</a:t>
            </a:r>
            <a:r>
              <a:rPr lang="en-US" altLang="zh-CN" dirty="0" err="1"/>
              <a:t>syncthreads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 ….</a:t>
            </a:r>
          </a:p>
          <a:p>
            <a:r>
              <a:rPr lang="en-US" altLang="zh-CN" dirty="0"/>
              <a:t>     __</a:t>
            </a:r>
            <a:r>
              <a:rPr lang="en-US" altLang="zh-CN" dirty="0" err="1"/>
              <a:t>syncthreads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9" name="动作按钮: 帮助 8">
            <a:hlinkClick r:id="" action="ppaction://noaction" highlightClick="1"/>
          </p:cNvPr>
          <p:cNvSpPr/>
          <p:nvPr/>
        </p:nvSpPr>
        <p:spPr>
          <a:xfrm>
            <a:off x="7825154" y="2417885"/>
            <a:ext cx="650631" cy="545123"/>
          </a:xfrm>
          <a:prstGeom prst="actionButtonHelp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707969">
            <a:off x="7578969" y="3723693"/>
            <a:ext cx="1143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Dead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1006475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PMingLiU" pitchFamily="18" charset="-120"/>
              </a:rPr>
              <a:t>CUDA Thread Block (review)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5751513" cy="518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>
                <a:latin typeface="SimSun" panose="02010600030101010101" pitchFamily="2" charset="-122"/>
                <a:ea typeface="SimSun" panose="02010600030101010101" pitchFamily="2" charset="-122"/>
              </a:rPr>
              <a:t>Block 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内的所有线程执行相同的</a:t>
            </a:r>
            <a:r>
              <a:rPr lang="en-US" altLang="zh-TW" sz="2000" dirty="0">
                <a:latin typeface="SimSun" panose="02010600030101010101" pitchFamily="2" charset="-122"/>
                <a:ea typeface="SimSun" panose="02010600030101010101" pitchFamily="2" charset="-122"/>
              </a:rPr>
              <a:t>kernel(SPMD)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关于线程块</a:t>
            </a:r>
            <a:r>
              <a:rPr lang="en-US" altLang="zh-TW" sz="2000" dirty="0">
                <a:latin typeface="SimSun" panose="02010600030101010101" pitchFamily="2" charset="-122"/>
                <a:ea typeface="SimSun" panose="02010600030101010101" pitchFamily="2" charset="-122"/>
              </a:rPr>
              <a:t>block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的特性</a:t>
            </a:r>
            <a:r>
              <a:rPr lang="en-US" altLang="zh-TW" sz="200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dirty="0">
                <a:ea typeface="PMingLiU" pitchFamily="18" charset="-120"/>
              </a:rPr>
              <a:t>Block size 1 to </a:t>
            </a:r>
            <a:r>
              <a:rPr lang="en-US" altLang="zh-TW" sz="1800" b="1" dirty="0">
                <a:ea typeface="PMingLiU" pitchFamily="18" charset="-120"/>
              </a:rPr>
              <a:t>1024</a:t>
            </a:r>
            <a:r>
              <a:rPr lang="en-US" altLang="zh-TW" sz="1800" dirty="0">
                <a:ea typeface="PMingLiU" pitchFamily="18" charset="-120"/>
              </a:rPr>
              <a:t> concurrent threads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dirty="0">
                <a:ea typeface="PMingLiU" pitchFamily="18" charset="-120"/>
              </a:rPr>
              <a:t>Block shape 1D, 2D, or 3D</a:t>
            </a:r>
          </a:p>
          <a:p>
            <a:pPr marL="974725" lvl="1" indent="-403225" eaLnBrk="1" hangingPunct="1">
              <a:lnSpc>
                <a:spcPct val="90000"/>
              </a:lnSpc>
            </a:pPr>
            <a:endParaRPr lang="en-US" altLang="zh-TW" sz="1800" dirty="0">
              <a:ea typeface="PMingLiU" pitchFamily="18" charset="-120"/>
            </a:endParaRPr>
          </a:p>
          <a:p>
            <a:pPr marL="457200" indent="-457200"/>
            <a:r>
              <a:rPr lang="zh-CN" altLang="en-US" sz="2000" b="1" dirty="0">
                <a:solidFill>
                  <a:srgbClr val="1D07B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同一块内的线程可共享数据，并在执行各自工作时进行同步；</a:t>
            </a:r>
            <a:endParaRPr lang="en-US" altLang="zh-CN" sz="2000" b="1" dirty="0">
              <a:solidFill>
                <a:srgbClr val="1D07B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/>
            <a:endParaRPr lang="en-US" altLang="zh-CN" sz="2000" b="1" dirty="0">
              <a:solidFill>
                <a:srgbClr val="1D07B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/>
            <a:r>
              <a:rPr lang="zh-CN" altLang="en-US" sz="2000" b="1" dirty="0">
                <a:solidFill>
                  <a:srgbClr val="1D07B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不同块之间的线程无法进行协作！ </a:t>
            </a:r>
            <a:endParaRPr lang="en-US" altLang="zh-CN" sz="2000" b="1" dirty="0">
              <a:solidFill>
                <a:srgbClr val="1D07B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/>
            <a:endParaRPr lang="en-US" altLang="zh-CN" sz="2000" b="1" dirty="0">
              <a:solidFill>
                <a:srgbClr val="1D07B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/>
            <a:r>
              <a:rPr lang="zh-CN" altLang="en-US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每个块相对于其他块可以以任何顺序执行</a:t>
            </a:r>
            <a:r>
              <a:rPr lang="zh-CN" altLang="en-US" sz="2000" b="1" dirty="0">
                <a:solidFill>
                  <a:srgbClr val="1D07B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！</a:t>
            </a:r>
            <a:endParaRPr lang="en-US" altLang="zh-TW" sz="1400" b="1" dirty="0">
              <a:solidFill>
                <a:srgbClr val="1D07B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62663" y="1676400"/>
            <a:ext cx="308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b="1">
                <a:latin typeface="Arial" pitchFamily="34" charset="0"/>
                <a:ea typeface="PMingLiU" pitchFamily="18" charset="-120"/>
              </a:rPr>
              <a:t>CUDA Thread Block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215063" y="2316163"/>
            <a:ext cx="2754312" cy="2928937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2000">
                <a:latin typeface="Tahoma" pitchFamily="34" charset="0"/>
                <a:ea typeface="PMingLiU" pitchFamily="18" charset="-120"/>
              </a:rPr>
              <a:t>Thread Id #:</a:t>
            </a:r>
            <a:br>
              <a:rPr lang="en-US" altLang="zh-TW" sz="2000">
                <a:latin typeface="Tahoma" pitchFamily="34" charset="0"/>
                <a:ea typeface="PMingLiU" pitchFamily="18" charset="-120"/>
              </a:rPr>
            </a:br>
            <a:r>
              <a:rPr lang="en-US" altLang="zh-TW" sz="2000">
                <a:latin typeface="Tahoma" pitchFamily="34" charset="0"/>
                <a:ea typeface="PMingLiU" pitchFamily="18" charset="-120"/>
              </a:rPr>
              <a:t>0 1 2 3 …          m   </a:t>
            </a:r>
            <a:endParaRPr lang="en-US" altLang="zh-TW" sz="2000">
              <a:latin typeface="Arial" pitchFamily="34" charset="0"/>
              <a:ea typeface="PMingLiU" pitchFamily="18" charset="-120"/>
            </a:endParaRP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6472238" y="3046413"/>
            <a:ext cx="2238375" cy="1976437"/>
            <a:chOff x="1045" y="1780"/>
            <a:chExt cx="806" cy="773"/>
          </a:xfrm>
        </p:grpSpPr>
        <p:sp>
          <p:nvSpPr>
            <p:cNvPr id="27658" name="Freeform 7"/>
            <p:cNvSpPr>
              <a:spLocks/>
            </p:cNvSpPr>
            <p:nvPr/>
          </p:nvSpPr>
          <p:spPr bwMode="auto">
            <a:xfrm>
              <a:off x="1045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Freeform 8"/>
            <p:cNvSpPr>
              <a:spLocks/>
            </p:cNvSpPr>
            <p:nvPr/>
          </p:nvSpPr>
          <p:spPr bwMode="auto">
            <a:xfrm>
              <a:off x="1116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Freeform 9"/>
            <p:cNvSpPr>
              <a:spLocks/>
            </p:cNvSpPr>
            <p:nvPr/>
          </p:nvSpPr>
          <p:spPr bwMode="auto">
            <a:xfrm>
              <a:off x="1181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Freeform 10"/>
            <p:cNvSpPr>
              <a:spLocks/>
            </p:cNvSpPr>
            <p:nvPr/>
          </p:nvSpPr>
          <p:spPr bwMode="auto">
            <a:xfrm>
              <a:off x="1247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11"/>
            <p:cNvSpPr>
              <a:spLocks/>
            </p:cNvSpPr>
            <p:nvPr/>
          </p:nvSpPr>
          <p:spPr bwMode="auto">
            <a:xfrm>
              <a:off x="1312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2"/>
            <p:cNvSpPr>
              <a:spLocks/>
            </p:cNvSpPr>
            <p:nvPr/>
          </p:nvSpPr>
          <p:spPr bwMode="auto">
            <a:xfrm>
              <a:off x="1378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13"/>
            <p:cNvSpPr>
              <a:spLocks/>
            </p:cNvSpPr>
            <p:nvPr/>
          </p:nvSpPr>
          <p:spPr bwMode="auto">
            <a:xfrm>
              <a:off x="1443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14"/>
            <p:cNvSpPr>
              <a:spLocks/>
            </p:cNvSpPr>
            <p:nvPr/>
          </p:nvSpPr>
          <p:spPr bwMode="auto">
            <a:xfrm>
              <a:off x="1509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Freeform 15"/>
            <p:cNvSpPr>
              <a:spLocks/>
            </p:cNvSpPr>
            <p:nvPr/>
          </p:nvSpPr>
          <p:spPr bwMode="auto">
            <a:xfrm>
              <a:off x="1574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Freeform 16"/>
            <p:cNvSpPr>
              <a:spLocks/>
            </p:cNvSpPr>
            <p:nvPr/>
          </p:nvSpPr>
          <p:spPr bwMode="auto">
            <a:xfrm>
              <a:off x="1640" y="1780"/>
              <a:ext cx="145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7"/>
            <p:cNvSpPr>
              <a:spLocks/>
            </p:cNvSpPr>
            <p:nvPr/>
          </p:nvSpPr>
          <p:spPr bwMode="auto">
            <a:xfrm>
              <a:off x="1705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5" name="AutoShape 18"/>
          <p:cNvSpPr>
            <a:spLocks noChangeArrowheads="1"/>
          </p:cNvSpPr>
          <p:nvPr/>
        </p:nvSpPr>
        <p:spPr bwMode="auto">
          <a:xfrm>
            <a:off x="6475413" y="3602038"/>
            <a:ext cx="2232025" cy="603250"/>
          </a:xfrm>
          <a:prstGeom prst="roundRect">
            <a:avLst>
              <a:gd name="adj" fmla="val 16667"/>
            </a:avLst>
          </a:prstGeom>
          <a:solidFill>
            <a:srgbClr val="003300">
              <a:alpha val="79999"/>
            </a:srgbClr>
          </a:solidFill>
          <a:ln w="9525" algn="ctr">
            <a:solidFill>
              <a:srgbClr val="73B900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altLang="zh-TW" sz="2000" b="1">
                <a:solidFill>
                  <a:srgbClr val="FFFF99"/>
                </a:solidFill>
                <a:latin typeface="Arial" pitchFamily="34" charset="0"/>
                <a:ea typeface="PMingLiU" pitchFamily="18" charset="-120"/>
              </a:rPr>
              <a:t>Thread program</a:t>
            </a:r>
          </a:p>
        </p:txBody>
      </p:sp>
      <p:sp>
        <p:nvSpPr>
          <p:cNvPr id="27656" name="Text Box 19"/>
          <p:cNvSpPr txBox="1">
            <a:spLocks noChangeArrowheads="1"/>
          </p:cNvSpPr>
          <p:nvPr/>
        </p:nvSpPr>
        <p:spPr bwMode="auto">
          <a:xfrm>
            <a:off x="6172200" y="5334000"/>
            <a:ext cx="297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600">
                <a:ea typeface="PMingLiU" pitchFamily="18" charset="-120"/>
              </a:rPr>
              <a:t>Courtesy: John Nickolls, NVIDIA</a:t>
            </a:r>
          </a:p>
        </p:txBody>
      </p:sp>
    </p:spTree>
    <p:extLst>
      <p:ext uri="{BB962C8B-B14F-4D97-AF65-F5344CB8AC3E}">
        <p14:creationId xmlns:p14="http://schemas.microsoft.com/office/powerpoint/2010/main" val="29638804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1-9780128119860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2" y="1340768"/>
            <a:ext cx="7772400" cy="27193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CC8F-595F-4F86-A55A-103D49C6C0E9}" type="slidenum">
              <a:rPr lang="en-IN" smtClean="0"/>
              <a:t>28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93331" y="4581128"/>
            <a:ext cx="809701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B</a:t>
            </a:r>
            <a:r>
              <a:rPr lang="en-US" altLang="zh-CN" dirty="0"/>
              <a:t>lock</a:t>
            </a:r>
            <a:r>
              <a:rPr lang="zh-CN" altLang="en-US" dirty="0"/>
              <a:t>之间没有同步约束，使得 </a:t>
            </a:r>
            <a:r>
              <a:rPr lang="en-IN" dirty="0"/>
              <a:t>CUDA </a:t>
            </a:r>
            <a:r>
              <a:rPr lang="zh-CN" altLang="en-US" dirty="0"/>
              <a:t>程序能够透明地扩展。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在具有不同处理单元数量（</a:t>
            </a:r>
            <a:r>
              <a:rPr lang="en-US" altLang="zh-CN" dirty="0"/>
              <a:t>Fermi</a:t>
            </a:r>
            <a:r>
              <a:rPr lang="zh-CN" altLang="en-US" dirty="0"/>
              <a:t>和</a:t>
            </a:r>
            <a:r>
              <a:rPr lang="en-US" altLang="zh-CN" dirty="0"/>
              <a:t>Turing</a:t>
            </a:r>
            <a:r>
              <a:rPr lang="zh-CN" altLang="en-US" dirty="0"/>
              <a:t>）的硬件上，执行相同应用程序的能力，被称为透明可扩展性（</a:t>
            </a:r>
            <a:r>
              <a:rPr lang="en-IN" altLang="zh-CN" b="1" dirty="0">
                <a:solidFill>
                  <a:srgbClr val="FF0000"/>
                </a:solidFill>
              </a:rPr>
              <a:t> transparent scalability </a:t>
            </a:r>
            <a:r>
              <a:rPr lang="zh-CN" altLang="en-US" dirty="0"/>
              <a:t>）。</a:t>
            </a:r>
            <a:endParaRPr lang="en-IN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09600" y="0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altLang="zh-CN" dirty="0"/>
              <a:t>Transparent Scalability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685193" y="1348159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820131" y="1457697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858731" y="1305297"/>
            <a:ext cx="1143000" cy="1143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706331" y="1457697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PMingLiU" pitchFamily="18" charset="-120"/>
              </a:rPr>
              <a:t>Thread Blocks Assignment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19424" y="4478337"/>
            <a:ext cx="8092456" cy="1960913"/>
          </a:xfrm>
        </p:spPr>
        <p:txBody>
          <a:bodyPr>
            <a:normAutofit/>
          </a:bodyPr>
          <a:lstStyle/>
          <a:p>
            <a:pPr marL="457200" indent="-457200" eaLnBrk="1" hangingPunct="1"/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资源约束要素</a:t>
            </a:r>
            <a:r>
              <a:rPr lang="en-US" altLang="zh-TW" sz="2400" dirty="0"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</a:p>
          <a:p>
            <a:pPr marL="914400" lvl="1" indent="-457200"/>
            <a:r>
              <a:rPr lang="en-US" altLang="zh-TW" sz="2000" dirty="0">
                <a:ea typeface="PMingLiU" pitchFamily="18" charset="-120"/>
              </a:rPr>
              <a:t>Number of </a:t>
            </a:r>
            <a:r>
              <a:rPr lang="en-US" altLang="zh-TW" sz="2000" dirty="0">
                <a:solidFill>
                  <a:srgbClr val="1D07BF"/>
                </a:solidFill>
                <a:ea typeface="PMingLiU" pitchFamily="18" charset="-120"/>
              </a:rPr>
              <a:t>Streaming Multiprocessors</a:t>
            </a:r>
          </a:p>
          <a:p>
            <a:pPr marL="914400" lvl="1" indent="-457200"/>
            <a:r>
              <a:rPr lang="en-US" altLang="zh-TW" sz="2000" dirty="0">
                <a:ea typeface="PMingLiU" pitchFamily="18" charset="-120"/>
              </a:rPr>
              <a:t>Number of </a:t>
            </a:r>
            <a:r>
              <a:rPr lang="en-US" altLang="zh-TW" sz="2000" dirty="0">
                <a:solidFill>
                  <a:srgbClr val="1D07BF"/>
                </a:solidFill>
                <a:ea typeface="PMingLiU" pitchFamily="18" charset="-120"/>
              </a:rPr>
              <a:t>Blocks in a SM</a:t>
            </a:r>
          </a:p>
          <a:p>
            <a:pPr marL="914400" lvl="1" indent="-457200"/>
            <a:r>
              <a:rPr lang="en-US" altLang="zh-TW" sz="2000" dirty="0">
                <a:ea typeface="PMingLiU" pitchFamily="18" charset="-120"/>
              </a:rPr>
              <a:t>Number of </a:t>
            </a:r>
            <a:r>
              <a:rPr lang="en-US" altLang="zh-TW" sz="2000" dirty="0">
                <a:solidFill>
                  <a:srgbClr val="1D07BF"/>
                </a:solidFill>
                <a:ea typeface="PMingLiU" pitchFamily="18" charset="-120"/>
              </a:rPr>
              <a:t>Threads in a SM</a:t>
            </a:r>
            <a:endParaRPr lang="en-US" altLang="zh-TW" sz="1600" dirty="0">
              <a:solidFill>
                <a:srgbClr val="1D07BF"/>
              </a:solidFill>
              <a:ea typeface="PMingLiU" pitchFamily="18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406043" y="1814884"/>
            <a:ext cx="1808163" cy="2733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5149118" y="1605334"/>
            <a:ext cx="395288" cy="2709863"/>
          </a:xfrm>
          <a:custGeom>
            <a:avLst/>
            <a:gdLst>
              <a:gd name="T0" fmla="*/ 0 w 249"/>
              <a:gd name="T1" fmla="*/ 2147483647 h 1707"/>
              <a:gd name="T2" fmla="*/ 2147483647 w 249"/>
              <a:gd name="T3" fmla="*/ 2147483647 h 1707"/>
              <a:gd name="T4" fmla="*/ 2147483647 w 249"/>
              <a:gd name="T5" fmla="*/ 2147483647 h 1707"/>
              <a:gd name="T6" fmla="*/ 2147483647 w 249"/>
              <a:gd name="T7" fmla="*/ 0 h 1707"/>
              <a:gd name="T8" fmla="*/ 2147483647 w 249"/>
              <a:gd name="T9" fmla="*/ 2147483647 h 17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1707"/>
              <a:gd name="T17" fmla="*/ 249 w 249"/>
              <a:gd name="T18" fmla="*/ 1707 h 17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1707">
                <a:moveTo>
                  <a:pt x="0" y="1707"/>
                </a:moveTo>
                <a:lnTo>
                  <a:pt x="3" y="174"/>
                </a:lnTo>
                <a:lnTo>
                  <a:pt x="246" y="3"/>
                </a:lnTo>
                <a:lnTo>
                  <a:pt x="243" y="0"/>
                </a:lnTo>
                <a:lnTo>
                  <a:pt x="249" y="693"/>
                </a:lnTo>
              </a:path>
            </a:pathLst>
          </a:custGeom>
          <a:solidFill>
            <a:srgbClr val="FFFF99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762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3072668" y="1600572"/>
            <a:ext cx="404813" cy="2724150"/>
          </a:xfrm>
          <a:custGeom>
            <a:avLst/>
            <a:gdLst>
              <a:gd name="T0" fmla="*/ 2147483647 w 255"/>
              <a:gd name="T1" fmla="*/ 2147483647 h 1716"/>
              <a:gd name="T2" fmla="*/ 2147483647 w 255"/>
              <a:gd name="T3" fmla="*/ 2147483647 h 1716"/>
              <a:gd name="T4" fmla="*/ 2147483647 w 255"/>
              <a:gd name="T5" fmla="*/ 2147483647 h 1716"/>
              <a:gd name="T6" fmla="*/ 0 w 255"/>
              <a:gd name="T7" fmla="*/ 0 h 1716"/>
              <a:gd name="T8" fmla="*/ 0 60000 65536"/>
              <a:gd name="T9" fmla="*/ 0 60000 65536"/>
              <a:gd name="T10" fmla="*/ 0 60000 65536"/>
              <a:gd name="T11" fmla="*/ 0 60000 65536"/>
              <a:gd name="T12" fmla="*/ 0 w 255"/>
              <a:gd name="T13" fmla="*/ 0 h 1716"/>
              <a:gd name="T14" fmla="*/ 255 w 255"/>
              <a:gd name="T15" fmla="*/ 1716 h 17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" h="1716">
                <a:moveTo>
                  <a:pt x="6" y="699"/>
                </a:moveTo>
                <a:lnTo>
                  <a:pt x="255" y="1716"/>
                </a:lnTo>
                <a:lnTo>
                  <a:pt x="252" y="177"/>
                </a:lnTo>
                <a:lnTo>
                  <a:pt x="0" y="0"/>
                </a:lnTo>
              </a:path>
            </a:pathLst>
          </a:custGeom>
          <a:solidFill>
            <a:srgbClr val="99FF99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762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1955068" y="1605334"/>
            <a:ext cx="1114425" cy="1104900"/>
            <a:chOff x="568" y="2568"/>
            <a:chExt cx="1219" cy="1480"/>
          </a:xfrm>
        </p:grpSpPr>
        <p:sp>
          <p:nvSpPr>
            <p:cNvPr id="34874" name="Text Box 1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</a:rPr>
                <a:t>t0 t1 t2 … tm</a:t>
              </a:r>
              <a:endParaRPr lang="en-US" altLang="zh-TW" sz="12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5" name="Freeform 1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Freeform 1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7" name="Freeform 1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Freeform 1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9" name="Freeform 1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Freeform 1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1" name="Freeform 1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Freeform 2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3" name="Freeform 2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Freeform 2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5" name="Freeform 2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8" name="Text Box 24"/>
          <p:cNvSpPr txBox="1">
            <a:spLocks noChangeArrowheads="1"/>
          </p:cNvSpPr>
          <p:nvPr/>
        </p:nvSpPr>
        <p:spPr bwMode="auto">
          <a:xfrm>
            <a:off x="2004281" y="2802309"/>
            <a:ext cx="101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2000" b="1">
                <a:latin typeface="Arial" pitchFamily="34" charset="0"/>
                <a:ea typeface="PMingLiU" pitchFamily="18" charset="-120"/>
              </a:rPr>
              <a:t>Blocks</a:t>
            </a:r>
          </a:p>
        </p:txBody>
      </p:sp>
      <p:grpSp>
        <p:nvGrpSpPr>
          <p:cNvPr id="34829" name="Group 26"/>
          <p:cNvGrpSpPr>
            <a:grpSpLocks/>
          </p:cNvGrpSpPr>
          <p:nvPr/>
        </p:nvGrpSpPr>
        <p:grpSpPr bwMode="auto">
          <a:xfrm>
            <a:off x="3477481" y="1881559"/>
            <a:ext cx="795337" cy="2441575"/>
            <a:chOff x="191" y="1944"/>
            <a:chExt cx="266" cy="818"/>
          </a:xfrm>
        </p:grpSpPr>
        <p:sp>
          <p:nvSpPr>
            <p:cNvPr id="34863" name="Rectangle 27"/>
            <p:cNvSpPr>
              <a:spLocks noChangeArrowheads="1"/>
            </p:cNvSpPr>
            <p:nvPr/>
          </p:nvSpPr>
          <p:spPr bwMode="auto">
            <a:xfrm>
              <a:off x="191" y="1944"/>
              <a:ext cx="266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Rectangle 28"/>
            <p:cNvSpPr>
              <a:spLocks noChangeArrowheads="1"/>
            </p:cNvSpPr>
            <p:nvPr/>
          </p:nvSpPr>
          <p:spPr bwMode="auto">
            <a:xfrm>
              <a:off x="216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SP</a:t>
              </a:r>
            </a:p>
          </p:txBody>
        </p:sp>
        <p:sp>
          <p:nvSpPr>
            <p:cNvPr id="34865" name="Rectangle 29"/>
            <p:cNvSpPr>
              <a:spLocks noChangeArrowheads="1"/>
            </p:cNvSpPr>
            <p:nvPr/>
          </p:nvSpPr>
          <p:spPr bwMode="auto">
            <a:xfrm>
              <a:off x="336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6" name="Rectangle 30"/>
            <p:cNvSpPr>
              <a:spLocks noChangeArrowheads="1"/>
            </p:cNvSpPr>
            <p:nvPr/>
          </p:nvSpPr>
          <p:spPr bwMode="auto">
            <a:xfrm>
              <a:off x="216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7" name="Rectangle 31"/>
            <p:cNvSpPr>
              <a:spLocks noChangeArrowheads="1"/>
            </p:cNvSpPr>
            <p:nvPr/>
          </p:nvSpPr>
          <p:spPr bwMode="auto">
            <a:xfrm>
              <a:off x="336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8" name="Rectangle 32"/>
            <p:cNvSpPr>
              <a:spLocks noChangeArrowheads="1"/>
            </p:cNvSpPr>
            <p:nvPr/>
          </p:nvSpPr>
          <p:spPr bwMode="auto">
            <a:xfrm>
              <a:off x="216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9" name="Rectangle 33"/>
            <p:cNvSpPr>
              <a:spLocks noChangeArrowheads="1"/>
            </p:cNvSpPr>
            <p:nvPr/>
          </p:nvSpPr>
          <p:spPr bwMode="auto">
            <a:xfrm>
              <a:off x="336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0" name="Rectangle 34"/>
            <p:cNvSpPr>
              <a:spLocks noChangeArrowheads="1"/>
            </p:cNvSpPr>
            <p:nvPr/>
          </p:nvSpPr>
          <p:spPr bwMode="auto">
            <a:xfrm>
              <a:off x="216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1" name="Rectangle 35"/>
            <p:cNvSpPr>
              <a:spLocks noChangeArrowheads="1"/>
            </p:cNvSpPr>
            <p:nvPr/>
          </p:nvSpPr>
          <p:spPr bwMode="auto">
            <a:xfrm>
              <a:off x="336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2" name="Rectangle 36"/>
            <p:cNvSpPr>
              <a:spLocks noChangeArrowheads="1"/>
            </p:cNvSpPr>
            <p:nvPr/>
          </p:nvSpPr>
          <p:spPr bwMode="auto">
            <a:xfrm rot="5400000">
              <a:off x="254" y="2561"/>
              <a:ext cx="141" cy="21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200" b="1" dirty="0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1200" b="1" dirty="0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Memory</a:t>
              </a:r>
            </a:p>
          </p:txBody>
        </p:sp>
        <p:sp>
          <p:nvSpPr>
            <p:cNvPr id="34873" name="Rectangle 37"/>
            <p:cNvSpPr>
              <a:spLocks noChangeArrowheads="1"/>
            </p:cNvSpPr>
            <p:nvPr/>
          </p:nvSpPr>
          <p:spPr bwMode="auto">
            <a:xfrm rot="5400000">
              <a:off x="286" y="1897"/>
              <a:ext cx="77" cy="21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MT IU</a:t>
              </a:r>
            </a:p>
          </p:txBody>
        </p:sp>
      </p:grpSp>
      <p:grpSp>
        <p:nvGrpSpPr>
          <p:cNvPr id="34830" name="Group 38"/>
          <p:cNvGrpSpPr>
            <a:grpSpLocks/>
          </p:cNvGrpSpPr>
          <p:nvPr/>
        </p:nvGrpSpPr>
        <p:grpSpPr bwMode="auto">
          <a:xfrm>
            <a:off x="4352193" y="1881559"/>
            <a:ext cx="796925" cy="2441575"/>
            <a:chOff x="484" y="1944"/>
            <a:chExt cx="267" cy="818"/>
          </a:xfrm>
        </p:grpSpPr>
        <p:sp>
          <p:nvSpPr>
            <p:cNvPr id="34852" name="Rectangle 39"/>
            <p:cNvSpPr>
              <a:spLocks noChangeArrowheads="1"/>
            </p:cNvSpPr>
            <p:nvPr/>
          </p:nvSpPr>
          <p:spPr bwMode="auto">
            <a:xfrm>
              <a:off x="484" y="1944"/>
              <a:ext cx="267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Rectangle 40"/>
            <p:cNvSpPr>
              <a:spLocks noChangeArrowheads="1"/>
            </p:cNvSpPr>
            <p:nvPr/>
          </p:nvSpPr>
          <p:spPr bwMode="auto">
            <a:xfrm>
              <a:off x="509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SP</a:t>
              </a:r>
            </a:p>
          </p:txBody>
        </p:sp>
        <p:sp>
          <p:nvSpPr>
            <p:cNvPr id="34854" name="Rectangle 41"/>
            <p:cNvSpPr>
              <a:spLocks noChangeArrowheads="1"/>
            </p:cNvSpPr>
            <p:nvPr/>
          </p:nvSpPr>
          <p:spPr bwMode="auto">
            <a:xfrm>
              <a:off x="630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5" name="Rectangle 42"/>
            <p:cNvSpPr>
              <a:spLocks noChangeArrowheads="1"/>
            </p:cNvSpPr>
            <p:nvPr/>
          </p:nvSpPr>
          <p:spPr bwMode="auto">
            <a:xfrm>
              <a:off x="509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6" name="Rectangle 43"/>
            <p:cNvSpPr>
              <a:spLocks noChangeArrowheads="1"/>
            </p:cNvSpPr>
            <p:nvPr/>
          </p:nvSpPr>
          <p:spPr bwMode="auto">
            <a:xfrm>
              <a:off x="630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7" name="Rectangle 44"/>
            <p:cNvSpPr>
              <a:spLocks noChangeArrowheads="1"/>
            </p:cNvSpPr>
            <p:nvPr/>
          </p:nvSpPr>
          <p:spPr bwMode="auto">
            <a:xfrm>
              <a:off x="509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8" name="Rectangle 45"/>
            <p:cNvSpPr>
              <a:spLocks noChangeArrowheads="1"/>
            </p:cNvSpPr>
            <p:nvPr/>
          </p:nvSpPr>
          <p:spPr bwMode="auto">
            <a:xfrm>
              <a:off x="630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9" name="Rectangle 46"/>
            <p:cNvSpPr>
              <a:spLocks noChangeArrowheads="1"/>
            </p:cNvSpPr>
            <p:nvPr/>
          </p:nvSpPr>
          <p:spPr bwMode="auto">
            <a:xfrm>
              <a:off x="509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0" name="Rectangle 47"/>
            <p:cNvSpPr>
              <a:spLocks noChangeArrowheads="1"/>
            </p:cNvSpPr>
            <p:nvPr/>
          </p:nvSpPr>
          <p:spPr bwMode="auto">
            <a:xfrm>
              <a:off x="630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1" name="Rectangle 48"/>
            <p:cNvSpPr>
              <a:spLocks noChangeArrowheads="1"/>
            </p:cNvSpPr>
            <p:nvPr/>
          </p:nvSpPr>
          <p:spPr bwMode="auto">
            <a:xfrm rot="5400000">
              <a:off x="547" y="2561"/>
              <a:ext cx="141" cy="21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200" b="1" dirty="0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1200" b="1" dirty="0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Memory</a:t>
              </a:r>
            </a:p>
          </p:txBody>
        </p:sp>
        <p:sp>
          <p:nvSpPr>
            <p:cNvPr id="34862" name="Rectangle 49"/>
            <p:cNvSpPr>
              <a:spLocks noChangeArrowheads="1"/>
            </p:cNvSpPr>
            <p:nvPr/>
          </p:nvSpPr>
          <p:spPr bwMode="auto">
            <a:xfrm rot="5400000">
              <a:off x="579" y="1897"/>
              <a:ext cx="77" cy="21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MT IU</a:t>
              </a:r>
            </a:p>
          </p:txBody>
        </p:sp>
      </p:grpSp>
      <p:grpSp>
        <p:nvGrpSpPr>
          <p:cNvPr id="34831" name="Group 86"/>
          <p:cNvGrpSpPr>
            <a:grpSpLocks/>
          </p:cNvGrpSpPr>
          <p:nvPr/>
        </p:nvGrpSpPr>
        <p:grpSpPr bwMode="auto">
          <a:xfrm>
            <a:off x="5547581" y="1594222"/>
            <a:ext cx="1114425" cy="1104900"/>
            <a:chOff x="568" y="2568"/>
            <a:chExt cx="1219" cy="1480"/>
          </a:xfrm>
        </p:grpSpPr>
        <p:sp>
          <p:nvSpPr>
            <p:cNvPr id="34840" name="Text Box 87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</a:rPr>
                <a:t>t0 t1 t2 … tm</a:t>
              </a:r>
              <a:endParaRPr lang="en-US" altLang="zh-TW" sz="12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41" name="Freeform 88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Freeform 89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90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Freeform 91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Freeform 92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Freeform 93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Freeform 94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Freeform 95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Freeform 96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97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Freeform 98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2" name="Text Box 99"/>
          <p:cNvSpPr txBox="1">
            <a:spLocks noChangeArrowheads="1"/>
          </p:cNvSpPr>
          <p:nvPr/>
        </p:nvSpPr>
        <p:spPr bwMode="auto">
          <a:xfrm>
            <a:off x="5793012" y="2802309"/>
            <a:ext cx="1017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2000" b="1" dirty="0">
                <a:latin typeface="Arial" pitchFamily="34" charset="0"/>
                <a:ea typeface="PMingLiU" pitchFamily="18" charset="-120"/>
              </a:rPr>
              <a:t>Blocks</a:t>
            </a:r>
          </a:p>
        </p:txBody>
      </p:sp>
      <p:sp>
        <p:nvSpPr>
          <p:cNvPr id="34833" name="Line 100"/>
          <p:cNvSpPr>
            <a:spLocks noChangeShapeType="1"/>
          </p:cNvSpPr>
          <p:nvPr/>
        </p:nvSpPr>
        <p:spPr bwMode="auto">
          <a:xfrm>
            <a:off x="3077431" y="1603747"/>
            <a:ext cx="398462" cy="276225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01"/>
          <p:cNvSpPr>
            <a:spLocks noChangeShapeType="1"/>
          </p:cNvSpPr>
          <p:nvPr/>
        </p:nvSpPr>
        <p:spPr bwMode="auto">
          <a:xfrm>
            <a:off x="3088543" y="2711822"/>
            <a:ext cx="393700" cy="1595437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02"/>
          <p:cNvSpPr>
            <a:spLocks noChangeShapeType="1"/>
          </p:cNvSpPr>
          <p:nvPr/>
        </p:nvSpPr>
        <p:spPr bwMode="auto">
          <a:xfrm flipV="1">
            <a:off x="5153881" y="1610097"/>
            <a:ext cx="392112" cy="28098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103"/>
          <p:cNvSpPr>
            <a:spLocks noChangeShapeType="1"/>
          </p:cNvSpPr>
          <p:nvPr/>
        </p:nvSpPr>
        <p:spPr bwMode="auto">
          <a:xfrm flipV="1">
            <a:off x="5136418" y="2711822"/>
            <a:ext cx="409575" cy="159543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Text Box 104"/>
          <p:cNvSpPr txBox="1">
            <a:spLocks noChangeArrowheads="1"/>
          </p:cNvSpPr>
          <p:nvPr/>
        </p:nvSpPr>
        <p:spPr bwMode="auto">
          <a:xfrm>
            <a:off x="4309331" y="1375147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b="1">
                <a:latin typeface="Arial" pitchFamily="34" charset="0"/>
                <a:ea typeface="PMingLiU" pitchFamily="18" charset="-120"/>
              </a:rPr>
              <a:t>SM 1</a:t>
            </a:r>
          </a:p>
        </p:txBody>
      </p:sp>
      <p:sp>
        <p:nvSpPr>
          <p:cNvPr id="34838" name="Text Box 105"/>
          <p:cNvSpPr txBox="1">
            <a:spLocks noChangeArrowheads="1"/>
          </p:cNvSpPr>
          <p:nvPr/>
        </p:nvSpPr>
        <p:spPr bwMode="auto">
          <a:xfrm>
            <a:off x="3431443" y="1375147"/>
            <a:ext cx="8953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b="1">
                <a:latin typeface="Arial" pitchFamily="34" charset="0"/>
                <a:ea typeface="PMingLiU" pitchFamily="18" charset="-120"/>
              </a:rPr>
              <a:t>SM 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53916" y="3741365"/>
            <a:ext cx="2142228" cy="1754326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Fermi:</a:t>
            </a:r>
          </a:p>
          <a:p>
            <a:r>
              <a:rPr lang="en-US" altLang="zh-CN" dirty="0"/>
              <a:t>Each SM has up to:</a:t>
            </a:r>
          </a:p>
          <a:p>
            <a:pPr lvl="1"/>
            <a:r>
              <a:rPr lang="en-US" altLang="zh-CN" dirty="0"/>
              <a:t>8 blocks</a:t>
            </a:r>
          </a:p>
          <a:p>
            <a:pPr lvl="1"/>
            <a:r>
              <a:rPr lang="en-US" altLang="zh-CN" dirty="0"/>
              <a:t>1536 threads</a:t>
            </a:r>
          </a:p>
          <a:p>
            <a:r>
              <a:rPr lang="en-US" altLang="zh-CN" dirty="0"/>
              <a:t>Total 30 SMs 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9908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668215" y="330627"/>
            <a:ext cx="8016998" cy="114141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Thread Organization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11214"/>
            <a:ext cx="4495800" cy="3982921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zh-CN" altLang="en-US" sz="2400" dirty="0"/>
              <a:t>两个级别：</a:t>
            </a:r>
            <a:endParaRPr lang="en-US" altLang="zh-CN" sz="2400" dirty="0"/>
          </a:p>
          <a:p>
            <a:pPr lvl="1" fontAlgn="base">
              <a:lnSpc>
                <a:spcPct val="100000"/>
              </a:lnSpc>
            </a:pPr>
            <a:r>
              <a:rPr lang="zh-CN" altLang="en-US" sz="2000" dirty="0"/>
              <a:t>网格是一个三维的块数组； </a:t>
            </a:r>
            <a:endParaRPr lang="en-US" altLang="zh-CN" sz="2000" dirty="0"/>
          </a:p>
          <a:p>
            <a:pPr lvl="1" fontAlgn="base">
              <a:lnSpc>
                <a:spcPct val="100000"/>
              </a:lnSpc>
            </a:pPr>
            <a:r>
              <a:rPr lang="zh-CN" altLang="en-US" sz="2000" dirty="0"/>
              <a:t>每个块是一个三维的线程数组。</a:t>
            </a:r>
            <a:endParaRPr lang="en-US" altLang="zh-CN" sz="2000" dirty="0"/>
          </a:p>
          <a:p>
            <a:pPr lvl="1" fontAlgn="base">
              <a:lnSpc>
                <a:spcPct val="100000"/>
              </a:lnSpc>
            </a:pPr>
            <a:endParaRPr lang="en-US" altLang="zh-CN" sz="2000" dirty="0"/>
          </a:p>
          <a:p>
            <a:pPr lvl="1" fontAlgn="base">
              <a:lnSpc>
                <a:spcPct val="100000"/>
              </a:lnSpc>
            </a:pPr>
            <a:endParaRPr lang="en-US" altLang="zh-CN" sz="2000" dirty="0"/>
          </a:p>
          <a:p>
            <a:pPr lvl="1" fontAlgn="base">
              <a:lnSpc>
                <a:spcPct val="100000"/>
              </a:lnSpc>
            </a:pPr>
            <a:endParaRPr lang="zh-CN" altLang="en-US" sz="2000" dirty="0"/>
          </a:p>
          <a:p>
            <a:pPr fontAlgn="base">
              <a:lnSpc>
                <a:spcPct val="100000"/>
              </a:lnSpc>
            </a:pPr>
            <a:r>
              <a:rPr lang="zh-CN" altLang="en-US" sz="2400" dirty="0"/>
              <a:t>可通过将未使用维度的大小设置为 </a:t>
            </a:r>
            <a:r>
              <a:rPr lang="en-US" altLang="zh-CN" sz="2400" dirty="0"/>
              <a:t>1 </a:t>
            </a:r>
            <a:r>
              <a:rPr lang="zh-CN" altLang="en-US" sz="2400" dirty="0"/>
              <a:t>来使用少于三个维度。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924800" y="5946536"/>
            <a:ext cx="1219200" cy="2587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Palatino" pitchFamily="18" charset="0"/>
              <a:ea typeface="+mn-ea"/>
            </a:endParaRPr>
          </a:p>
        </p:txBody>
      </p:sp>
      <p:sp>
        <p:nvSpPr>
          <p:cNvPr id="2970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066DC8B-03CB-49EF-8E3F-F1A5428635E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4300" y="1708944"/>
            <a:ext cx="3514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468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Capabilities are GPU Dependent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3664"/>
            <a:ext cx="6108700" cy="51791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38600" y="3516927"/>
            <a:ext cx="3429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64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PMingLiU" pitchFamily="18" charset="-120"/>
              </a:rPr>
              <a:t>Querying Device Properties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19424" y="1143001"/>
            <a:ext cx="8092456" cy="5296250"/>
          </a:xfrm>
        </p:spPr>
        <p:txBody>
          <a:bodyPr>
            <a:normAutofit/>
          </a:bodyPr>
          <a:lstStyle/>
          <a:p>
            <a:pPr marL="457200" indent="-457200"/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如何知道有多少资源可用</a:t>
            </a:r>
            <a:r>
              <a:rPr lang="en-US" altLang="zh-TW" sz="2400" dirty="0">
                <a:latin typeface="SimSun" panose="02010600030101010101" pitchFamily="2" charset="-122"/>
                <a:ea typeface="SimSun" panose="02010600030101010101" pitchFamily="2" charset="-122"/>
              </a:rPr>
              <a:t>?</a:t>
            </a:r>
          </a:p>
          <a:p>
            <a:pPr marL="914400" lvl="1" indent="-457200"/>
            <a:r>
              <a:rPr lang="en-US" altLang="zh-TW" sz="2000" dirty="0">
                <a:ea typeface="PMingLiU" pitchFamily="18" charset="-120"/>
              </a:rPr>
              <a:t>Number of </a:t>
            </a:r>
            <a:r>
              <a:rPr lang="en-US" altLang="zh-TW" sz="2000" dirty="0">
                <a:solidFill>
                  <a:schemeClr val="accent2"/>
                </a:solidFill>
                <a:ea typeface="PMingLiU" pitchFamily="18" charset="-120"/>
              </a:rPr>
              <a:t>SM</a:t>
            </a:r>
          </a:p>
          <a:p>
            <a:pPr marL="914400" lvl="1" indent="-457200"/>
            <a:r>
              <a:rPr lang="en-US" altLang="zh-TW" sz="2000" dirty="0">
                <a:ea typeface="PMingLiU" pitchFamily="18" charset="-120"/>
              </a:rPr>
              <a:t>Number of Blocks in a SM</a:t>
            </a:r>
          </a:p>
          <a:p>
            <a:pPr marL="914400" lvl="1" indent="-457200"/>
            <a:r>
              <a:rPr lang="en-US" altLang="zh-TW" sz="2000" dirty="0">
                <a:ea typeface="PMingLiU" pitchFamily="18" charset="-120"/>
              </a:rPr>
              <a:t>Number of Threads in a SM</a:t>
            </a:r>
            <a:endParaRPr lang="en-US" altLang="zh-TW" sz="1600" dirty="0">
              <a:ea typeface="PMingLiU" pitchFamily="18" charset="-120"/>
            </a:endParaRPr>
          </a:p>
          <a:p>
            <a:pPr marL="457200" indent="-457200" eaLnBrk="1" hangingPunct="1"/>
            <a:endParaRPr lang="en-US" altLang="zh-TW" sz="2400" dirty="0">
              <a:ea typeface="PMingLiU" pitchFamily="18" charset="-120"/>
            </a:endParaRPr>
          </a:p>
          <a:p>
            <a:pPr marL="457200" indent="-457200" eaLnBrk="1" hangingPunct="1"/>
            <a:r>
              <a:rPr lang="en-US" altLang="zh-TW" sz="2400" dirty="0">
                <a:ea typeface="PMingLiU" pitchFamily="18" charset="-120"/>
              </a:rPr>
              <a:t>CUDA Runtime API</a:t>
            </a:r>
          </a:p>
          <a:p>
            <a:pPr marL="914400" lvl="1" indent="-457200"/>
            <a:r>
              <a:rPr lang="en-US" altLang="zh-TW" sz="2000" dirty="0" err="1">
                <a:ea typeface="PMingLiU" pitchFamily="18" charset="-120"/>
              </a:rPr>
              <a:t>cudaDeviceProp</a:t>
            </a:r>
            <a:r>
              <a:rPr lang="en-US" altLang="zh-TW" sz="2000" dirty="0">
                <a:ea typeface="PMingLiU" pitchFamily="18" charset="-120"/>
              </a:rPr>
              <a:t> </a:t>
            </a:r>
            <a:r>
              <a:rPr lang="en-US" altLang="zh-TW" sz="2000" dirty="0" err="1">
                <a:solidFill>
                  <a:srgbClr val="1D07BF"/>
                </a:solidFill>
                <a:ea typeface="PMingLiU" pitchFamily="18" charset="-120"/>
              </a:rPr>
              <a:t>dev_prop</a:t>
            </a:r>
            <a:r>
              <a:rPr lang="en-US" altLang="zh-TW" sz="2000" dirty="0">
                <a:ea typeface="PMingLiU" pitchFamily="18" charset="-120"/>
              </a:rPr>
              <a:t>;</a:t>
            </a:r>
          </a:p>
          <a:p>
            <a:pPr marL="914400" lvl="1" indent="-457200"/>
            <a:r>
              <a:rPr lang="en-US" altLang="zh-TW" sz="2000" dirty="0" err="1">
                <a:ea typeface="PMingLiU" pitchFamily="18" charset="-120"/>
              </a:rPr>
              <a:t>cudaGetDeviceProperties</a:t>
            </a:r>
            <a:r>
              <a:rPr lang="en-US" altLang="zh-TW" sz="2000" dirty="0">
                <a:ea typeface="PMingLiU" pitchFamily="18" charset="-120"/>
              </a:rPr>
              <a:t>(&amp;</a:t>
            </a:r>
            <a:r>
              <a:rPr lang="en-US" altLang="zh-TW" sz="2000" dirty="0" err="1">
                <a:ea typeface="PMingLiU" pitchFamily="18" charset="-120"/>
              </a:rPr>
              <a:t>dev_prop,i</a:t>
            </a:r>
            <a:r>
              <a:rPr lang="en-US" altLang="zh-TW" sz="2000" dirty="0">
                <a:ea typeface="PMingLiU" pitchFamily="18" charset="-120"/>
              </a:rPr>
              <a:t>)</a:t>
            </a:r>
          </a:p>
          <a:p>
            <a:pPr marL="914400" lvl="1" indent="-457200"/>
            <a:endParaRPr lang="en-US" altLang="zh-TW" sz="2000" dirty="0">
              <a:ea typeface="PMingLiU" pitchFamily="18" charset="-120"/>
            </a:endParaRPr>
          </a:p>
          <a:p>
            <a:pPr marL="914400" lvl="1" indent="-457200"/>
            <a:r>
              <a:rPr lang="en-US" altLang="zh-TW" sz="2000" dirty="0" err="1">
                <a:ea typeface="PMingLiU" pitchFamily="18" charset="-120"/>
              </a:rPr>
              <a:t>dev_prop.maxThreadsPerBlock</a:t>
            </a:r>
            <a:endParaRPr lang="en-US" altLang="zh-TW" sz="2000" dirty="0">
              <a:ea typeface="PMingLiU" pitchFamily="18" charset="-120"/>
            </a:endParaRPr>
          </a:p>
          <a:p>
            <a:pPr marL="914400" lvl="1" indent="-457200"/>
            <a:r>
              <a:rPr lang="en-US" altLang="zh-TW" sz="2000" dirty="0" err="1">
                <a:ea typeface="PMingLiU" pitchFamily="18" charset="-120"/>
              </a:rPr>
              <a:t>dev_prop.multiProcessorCount</a:t>
            </a:r>
            <a:endParaRPr lang="en-US" altLang="zh-TW" sz="2000" dirty="0">
              <a:ea typeface="PMingLiU" pitchFamily="18" charset="-120"/>
            </a:endParaRPr>
          </a:p>
          <a:p>
            <a:pPr marL="914400" lvl="1" indent="-457200"/>
            <a:r>
              <a:rPr lang="en-US" altLang="zh-TW" sz="2000" dirty="0">
                <a:ea typeface="PMingLiU" pitchFamily="18" charset="-120"/>
              </a:rPr>
              <a:t>……</a:t>
            </a:r>
          </a:p>
          <a:p>
            <a:pPr marL="914400" lvl="1" indent="-457200"/>
            <a:r>
              <a:rPr lang="en-US" altLang="zh-TW" sz="2000" dirty="0" err="1">
                <a:solidFill>
                  <a:srgbClr val="1D07BF"/>
                </a:solidFill>
                <a:ea typeface="PMingLiU" pitchFamily="18" charset="-120"/>
              </a:rPr>
              <a:t>dev_prop.warpSize</a:t>
            </a:r>
            <a:endParaRPr lang="en-US" altLang="zh-TW" sz="2000" dirty="0">
              <a:solidFill>
                <a:srgbClr val="1D07BF"/>
              </a:solidFill>
              <a:ea typeface="PMingLiU" pitchFamily="18" charset="-120"/>
            </a:endParaRPr>
          </a:p>
          <a:p>
            <a:pPr marL="914400" lvl="1" indent="-457200"/>
            <a:endParaRPr lang="en-US" altLang="zh-TW" sz="1200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9729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CUDA Thread Organization</a:t>
            </a:r>
          </a:p>
          <a:p>
            <a:endParaRPr lang="en-US" altLang="zh-CN" sz="900" u="sng" dirty="0"/>
          </a:p>
          <a:p>
            <a:r>
              <a:rPr lang="en-US" altLang="zh-CN" dirty="0"/>
              <a:t>Mapping Threads to Multidimensional Data</a:t>
            </a:r>
          </a:p>
          <a:p>
            <a:pPr lvl="1"/>
            <a:r>
              <a:rPr lang="en-US" altLang="zh-CN" dirty="0"/>
              <a:t>Example – Image Blur</a:t>
            </a:r>
          </a:p>
          <a:p>
            <a:pPr marL="228600" lvl="1">
              <a:spcBef>
                <a:spcPts val="1000"/>
              </a:spcBef>
            </a:pPr>
            <a:endParaRPr lang="en-US" altLang="zh-CN" sz="900" u="sng" dirty="0"/>
          </a:p>
          <a:p>
            <a:r>
              <a:rPr lang="en-US" altLang="zh-CN" dirty="0"/>
              <a:t>Synchronization and Transparent Scalability</a:t>
            </a:r>
          </a:p>
          <a:p>
            <a:endParaRPr lang="en-US" altLang="zh-CN" sz="900" u="sng" dirty="0"/>
          </a:p>
          <a:p>
            <a:r>
              <a:rPr lang="en-US" altLang="zh-CN" u="sng" dirty="0"/>
              <a:t>Thread Scheduling and Latency Tolerance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890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Thread Scheduling (1/2)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zh-TW" altLang="en-US" dirty="0">
                <a:ea typeface="PMingLiU" pitchFamily="18" charset="-120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17905" y="3174208"/>
            <a:ext cx="5175499" cy="296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1D07BF"/>
                </a:solidFill>
                <a:latin typeface="Arial" pitchFamily="34" charset="0"/>
                <a:ea typeface="PMingLiU" pitchFamily="18" charset="-120"/>
              </a:rPr>
              <a:t>warps </a:t>
            </a:r>
            <a:r>
              <a:rPr lang="zh-CN" altLang="en-US" sz="2400" dirty="0">
                <a:solidFill>
                  <a:srgbClr val="1D07B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线程束</a:t>
            </a:r>
            <a:endParaRPr lang="en-US" altLang="zh-TW" sz="2400" dirty="0">
              <a:solidFill>
                <a:srgbClr val="1D07B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latin typeface="Arial" pitchFamily="34" charset="0"/>
                <a:ea typeface="PMingLiU" pitchFamily="18" charset="-120"/>
              </a:rPr>
              <a:t>Each block is executed as </a:t>
            </a:r>
            <a:r>
              <a:rPr lang="en-US" altLang="zh-TW" sz="2000" dirty="0">
                <a:solidFill>
                  <a:srgbClr val="FF0000"/>
                </a:solidFill>
                <a:latin typeface="Arial" pitchFamily="34" charset="0"/>
                <a:ea typeface="PMingLiU" pitchFamily="18" charset="-120"/>
              </a:rPr>
              <a:t>32-thread warps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硬件的实现决策，并不是 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CUDA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编程模型的一部分；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Warp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是 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SM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中的基本调度单位；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SM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的设计思想，是按照单指令多数据（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SIMD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模型，执行一个 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Warp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中的所有线程；</a:t>
            </a:r>
            <a:endParaRPr lang="en-US" altLang="zh-TW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217123"/>
            <a:ext cx="5572125" cy="180022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49" y="3432518"/>
            <a:ext cx="2487710" cy="24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5489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Thread Scheduling (1/2)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zh-TW" altLang="en-US" dirty="0">
                <a:ea typeface="PMingLiU" pitchFamily="18" charset="-120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28650" y="3446585"/>
            <a:ext cx="4840165" cy="1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如果一个流处理器（</a:t>
            </a:r>
            <a:r>
              <a:rPr lang="en-US" altLang="zh-TW" sz="2000" dirty="0">
                <a:latin typeface="SimSun" panose="02010600030101010101" pitchFamily="2" charset="-122"/>
                <a:ea typeface="SimSun" panose="02010600030101010101" pitchFamily="2" charset="-122"/>
              </a:rPr>
              <a:t>SM</a:t>
            </a:r>
            <a:r>
              <a:rPr lang="zh-TW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被分配了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个线程块，每个线程块有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256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个线程，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那么这个</a:t>
            </a:r>
            <a:r>
              <a:rPr lang="en-US" altLang="zh-TW" sz="2000" dirty="0">
                <a:latin typeface="SimSun" panose="02010600030101010101" pitchFamily="2" charset="-122"/>
                <a:ea typeface="SimSun" panose="02010600030101010101" pitchFamily="2" charset="-122"/>
              </a:rPr>
              <a:t>SM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中有多少个</a:t>
            </a:r>
            <a:r>
              <a:rPr lang="en-US" altLang="zh-TW" sz="2000" dirty="0">
                <a:latin typeface="SimSun" panose="02010600030101010101" pitchFamily="2" charset="-122"/>
                <a:ea typeface="SimSun" panose="02010600030101010101" pitchFamily="2" charset="-122"/>
              </a:rPr>
              <a:t>warp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呢</a:t>
            </a:r>
            <a:r>
              <a:rPr lang="en-US" altLang="zh-TW" sz="2000" dirty="0">
                <a:latin typeface="Arial" pitchFamily="34" charset="0"/>
                <a:ea typeface="PMingLiU" pitchFamily="18" charset="-120"/>
              </a:rPr>
              <a:t>?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Each block is divided into 256/32 = 8 warps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8 warps/</a:t>
            </a:r>
            <a:r>
              <a:rPr lang="en-US" altLang="zh-TW" sz="1600" dirty="0" err="1">
                <a:latin typeface="Arial" pitchFamily="34" charset="0"/>
                <a:ea typeface="PMingLiU" pitchFamily="18" charset="-120"/>
              </a:rPr>
              <a:t>blk</a:t>
            </a: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 * 3 </a:t>
            </a:r>
            <a:r>
              <a:rPr lang="en-US" altLang="zh-TW" sz="1600" dirty="0" err="1">
                <a:latin typeface="Arial" pitchFamily="34" charset="0"/>
                <a:ea typeface="PMingLiU" pitchFamily="18" charset="-120"/>
              </a:rPr>
              <a:t>blks</a:t>
            </a: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  = 24 warps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211262"/>
            <a:ext cx="5572125" cy="180022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227" y="3196393"/>
            <a:ext cx="2487710" cy="24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0949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Thread Scheduling (1/2)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28651" y="1362808"/>
            <a:ext cx="44005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CN" sz="2000" dirty="0">
                <a:latin typeface="Arial" pitchFamily="34" charset="0"/>
                <a:ea typeface="PMingLiU" pitchFamily="18" charset="-120"/>
              </a:rPr>
              <a:t>Streaming Processors (SPs) </a:t>
            </a:r>
          </a:p>
          <a:p>
            <a:pPr marL="914400" lvl="1" indent="-457200">
              <a:spcBef>
                <a:spcPct val="20000"/>
              </a:spcBef>
              <a:buFontTx/>
              <a:buChar char="•"/>
            </a:pPr>
            <a:r>
              <a:rPr lang="en-US" altLang="zh-CN" sz="2000" dirty="0">
                <a:latin typeface="Arial" pitchFamily="34" charset="0"/>
                <a:ea typeface="PMingLiU" pitchFamily="18" charset="-120"/>
              </a:rPr>
              <a:t>hardware that actually execute instructions.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通常情况下，每个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SM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分配的线程数多于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SP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Streaming Processor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，流处理器）的数量。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62" y="1143000"/>
            <a:ext cx="2782765" cy="2740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8651" y="4241111"/>
            <a:ext cx="77987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实际上，硬件一次只能执行一小部分 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warp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  <a:p>
            <a:pPr lvl="1" indent="-457200"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那么，如果硬件在任何时刻都只能执行一小部分 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warp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，为什么 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SM 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中需要有这么多 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warp 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呢？</a:t>
            </a:r>
            <a:endParaRPr lang="en-US" altLang="zh-TW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CF151F-55DA-D147-B4F8-7C931E9DC6B0}"/>
              </a:ext>
            </a:extLst>
          </p:cNvPr>
          <p:cNvCxnSpPr/>
          <p:nvPr/>
        </p:nvCxnSpPr>
        <p:spPr>
          <a:xfrm>
            <a:off x="4406630" y="1585609"/>
            <a:ext cx="1507787" cy="71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695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PMingLiU" pitchFamily="18" charset="-120"/>
              </a:rPr>
              <a:t>Thread Scheduling (2/2)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199"/>
            <a:ext cx="8044962" cy="4325815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/>
              <a:t>Latency Tolerance (</a:t>
            </a:r>
            <a:r>
              <a:rPr lang="zh-CN" altLang="en-US" dirty="0"/>
              <a:t>延迟隐藏</a:t>
            </a:r>
            <a:r>
              <a:rPr lang="en-US" altLang="zh-CN" dirty="0"/>
              <a:t>)</a:t>
            </a:r>
          </a:p>
          <a:p>
            <a:pPr>
              <a:spcBef>
                <a:spcPct val="10000"/>
              </a:spcBef>
            </a:pPr>
            <a:endParaRPr lang="en-US" altLang="zh-TW" sz="2400" dirty="0">
              <a:ea typeface="PMingLiU" pitchFamily="18" charset="-120"/>
            </a:endParaRPr>
          </a:p>
          <a:p>
            <a:pPr>
              <a:spcBef>
                <a:spcPct val="10000"/>
              </a:spcBef>
            </a:pPr>
            <a:r>
              <a:rPr lang="en-US" altLang="zh-TW" sz="2400" dirty="0">
                <a:latin typeface="SimSun" panose="02010600030101010101" pitchFamily="2" charset="-122"/>
                <a:ea typeface="SimSun" panose="02010600030101010101" pitchFamily="2" charset="-122"/>
              </a:rPr>
              <a:t>SM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实现了零开销的 </a:t>
            </a:r>
            <a:r>
              <a:rPr lang="en-US" altLang="zh-TW" sz="2400" dirty="0">
                <a:latin typeface="SimSun" panose="02010600030101010101" pitchFamily="2" charset="-122"/>
                <a:ea typeface="SimSun" panose="02010600030101010101" pitchFamily="2" charset="-122"/>
              </a:rPr>
              <a:t>warp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调度</a:t>
            </a:r>
          </a:p>
          <a:p>
            <a:pPr lvl="1">
              <a:lnSpc>
                <a:spcPct val="100000"/>
              </a:lnSpc>
              <a:spcBef>
                <a:spcPts val="936"/>
              </a:spcBef>
            </a:pP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众多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warp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中，那些下一个指令已经就绪的</a:t>
            </a:r>
            <a:r>
              <a:rPr lang="en-US" altLang="zh-TW" sz="2000" dirty="0">
                <a:latin typeface="SimSun" panose="02010600030101010101" pitchFamily="2" charset="-122"/>
                <a:ea typeface="SimSun" panose="02010600030101010101" pitchFamily="2" charset="-122"/>
              </a:rPr>
              <a:t>warp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有资格立即执行，而不是按照特定的顺序；</a:t>
            </a:r>
          </a:p>
          <a:p>
            <a:pPr lvl="1">
              <a:lnSpc>
                <a:spcPct val="100000"/>
              </a:lnSpc>
              <a:spcBef>
                <a:spcPts val="936"/>
              </a:spcBef>
            </a:pP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避免了在执行时间线上引入空闲或浪费的时间。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25903"/>
              </p:ext>
            </p:extLst>
          </p:nvPr>
        </p:nvGraphicFramePr>
        <p:xfrm>
          <a:off x="775362" y="4572000"/>
          <a:ext cx="7331146" cy="132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3" imgW="5892336" imgH="1066133" progId="Visio.Drawing.11">
                  <p:embed/>
                </p:oleObj>
              </mc:Choice>
              <mc:Fallback>
                <p:oleObj name="Visio" r:id="rId3" imgW="5892336" imgH="1066133" progId="Visio.Drawing.11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62" y="4572000"/>
                        <a:ext cx="7331146" cy="132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7132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PMingLiU" pitchFamily="18" charset="-120"/>
              </a:rPr>
              <a:t>Thread Scheduling (2/2)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807569" cy="3505200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/>
              <a:t>Latency Tolerance (</a:t>
            </a:r>
            <a:r>
              <a:rPr lang="zh-CN" altLang="en-US" dirty="0"/>
              <a:t>延迟隐藏</a:t>
            </a:r>
            <a:r>
              <a:rPr lang="en-US" altLang="zh-CN" dirty="0"/>
              <a:t>)</a:t>
            </a:r>
          </a:p>
          <a:p>
            <a:pPr>
              <a:spcBef>
                <a:spcPct val="10000"/>
              </a:spcBef>
            </a:pPr>
            <a:endParaRPr lang="en-US" altLang="zh-TW" sz="800" dirty="0">
              <a:ea typeface="PMingLiU" pitchFamily="18" charset="-120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使用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warp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调度：</a:t>
            </a:r>
          </a:p>
          <a:p>
            <a:pPr lvl="1">
              <a:spcBef>
                <a:spcPts val="1100"/>
              </a:spcBef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通过执行来自其他就绪 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warp 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的指令，“隐藏”了 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warp 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指令的长时间等待；</a:t>
            </a:r>
          </a:p>
          <a:p>
            <a:pPr lvl="1">
              <a:spcBef>
                <a:spcPts val="1100"/>
              </a:spcBef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缓存内存和分支预测机制占用的芯片面积大大减少；</a:t>
            </a:r>
          </a:p>
          <a:p>
            <a:pPr lvl="1">
              <a:spcBef>
                <a:spcPts val="1100"/>
              </a:spcBef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为浮点执行资源提供了更多空间。</a:t>
            </a:r>
            <a:endParaRPr lang="en-US" altLang="zh-TW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5611838"/>
              </p:ext>
            </p:extLst>
          </p:nvPr>
        </p:nvGraphicFramePr>
        <p:xfrm>
          <a:off x="775362" y="4572000"/>
          <a:ext cx="7331146" cy="132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isio" r:id="rId3" imgW="5892336" imgH="1066133" progId="Visio.Drawing.11">
                  <p:embed/>
                </p:oleObj>
              </mc:Choice>
              <mc:Fallback>
                <p:oleObj name="Visio" r:id="rId3" imgW="5892336" imgH="1066133" progId="Visio.Drawing.11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62" y="4572000"/>
                        <a:ext cx="7331146" cy="132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1547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CUDA</a:t>
            </a:r>
            <a:r>
              <a:rPr lang="zh-CN" altLang="en-US" dirty="0"/>
              <a:t>线程</a:t>
            </a:r>
            <a:r>
              <a:rPr lang="zh-CN" altLang="en-US"/>
              <a:t>多层级多维度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将线程映射到多维数据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Example – Image Blur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同步与透明可扩展性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线程调度与延迟容忍</a:t>
            </a:r>
            <a:endParaRPr lang="en-US" altLang="zh-CN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845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3016251"/>
            <a:ext cx="5183065" cy="3160711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1D07BF"/>
                </a:solidFill>
              </a:rPr>
              <a:t>Programming Massively Parallel Processors, </a:t>
            </a:r>
          </a:p>
          <a:p>
            <a:pPr lvl="1"/>
            <a:r>
              <a:rPr lang="en-US" altLang="zh-CN" sz="2000" b="1" dirty="0"/>
              <a:t>A Hands-on Approach</a:t>
            </a:r>
          </a:p>
          <a:p>
            <a:pPr lvl="1"/>
            <a:r>
              <a:rPr lang="en-US" altLang="zh-CN" sz="2000" b="1" dirty="0"/>
              <a:t>Third Edition</a:t>
            </a:r>
          </a:p>
          <a:p>
            <a:pPr lvl="1"/>
            <a:endParaRPr lang="en-US" altLang="zh-CN" sz="2000" b="1" dirty="0"/>
          </a:p>
          <a:p>
            <a:pPr lvl="1"/>
            <a:r>
              <a:rPr lang="en-US" altLang="zh-CN" sz="2000" b="1" u="sng" dirty="0"/>
              <a:t>Chapter 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14" y="2706352"/>
            <a:ext cx="2077914" cy="25590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1" y="1690689"/>
            <a:ext cx="7886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hlinkClick r:id="rId3"/>
              </a:rPr>
              <a:t>CUDA C Programming Guide</a:t>
            </a:r>
            <a:r>
              <a:rPr lang="en-US" altLang="zh-CN" sz="2000" b="1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https://docs.nvidia.com/cuda/cuda-c-programming-guide/index.html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388453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D205-9570-45D2-989D-DD33C90EC77D}" type="slidenum">
              <a:rPr lang="en-IN" smtClean="0"/>
              <a:t>4</a:t>
            </a:fld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228600"/>
            <a:ext cx="8304213" cy="1141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3600" dirty="0"/>
              <a:t>Threads Configuration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482969"/>
            <a:ext cx="8185639" cy="4873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Kernel</a:t>
            </a:r>
            <a:r>
              <a:rPr lang="zh-CN" altLang="en-US" dirty="0"/>
              <a:t>的执行配置参数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sz="1200" dirty="0">
              <a:solidFill>
                <a:srgbClr val="1D07B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D07BF"/>
                </a:solidFill>
              </a:rPr>
              <a:t>                                    &lt;&lt;&lt; A, B&gt;&gt;&gt;</a:t>
            </a:r>
          </a:p>
          <a:p>
            <a:pPr lvl="1"/>
            <a:endParaRPr lang="en-US" sz="1200" dirty="0"/>
          </a:p>
          <a:p>
            <a:pPr lvl="1"/>
            <a:r>
              <a:rPr lang="en-US" dirty="0"/>
              <a:t>A：</a:t>
            </a:r>
            <a:r>
              <a:rPr lang="zh-CN" altLang="en-US" dirty="0"/>
              <a:t>网格的维度（块数量）。 </a:t>
            </a:r>
            <a:endParaRPr lang="en-US" altLang="zh-CN" dirty="0"/>
          </a:p>
          <a:p>
            <a:pPr lvl="1"/>
            <a:r>
              <a:rPr lang="en-US" dirty="0"/>
              <a:t>B：</a:t>
            </a:r>
            <a:r>
              <a:rPr lang="zh-CN" altLang="en-US" dirty="0"/>
              <a:t>每个块的维度（线程数量）。</a:t>
            </a:r>
            <a:endParaRPr lang="en-US" altLang="zh-CN" dirty="0"/>
          </a:p>
          <a:p>
            <a:endParaRPr lang="en-US" altLang="zh-CN" sz="2200" dirty="0"/>
          </a:p>
          <a:p>
            <a:r>
              <a:rPr lang="zh-CN" altLang="en-US" dirty="0"/>
              <a:t>每个配置参数都是 </a:t>
            </a:r>
            <a:r>
              <a:rPr lang="en-US" altLang="zh-CN" i="1" u="sng" dirty="0">
                <a:solidFill>
                  <a:srgbClr val="1D07BF"/>
                </a:solidFill>
              </a:rPr>
              <a:t>dim3</a:t>
            </a:r>
            <a:r>
              <a:rPr lang="en-US" altLang="zh-CN" dirty="0"/>
              <a:t> </a:t>
            </a:r>
            <a:r>
              <a:rPr lang="zh-CN" altLang="en-US" dirty="0"/>
              <a:t>类型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a C </a:t>
            </a:r>
            <a:r>
              <a:rPr lang="en-US" altLang="zh-CN" dirty="0" err="1"/>
              <a:t>struct</a:t>
            </a:r>
            <a:r>
              <a:rPr lang="en-US" altLang="zh-CN" dirty="0"/>
              <a:t> with three unsigned integer fields: </a:t>
            </a:r>
          </a:p>
          <a:p>
            <a:pPr lvl="1"/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and </a:t>
            </a:r>
            <a:r>
              <a:rPr lang="en-US" altLang="zh-CN" i="1" dirty="0"/>
              <a:t>z</a:t>
            </a:r>
            <a:r>
              <a:rPr lang="en-US" altLang="zh-CN" dirty="0"/>
              <a:t>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9970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D205-9570-45D2-989D-DD33C90EC77D}" type="slidenum">
              <a:rPr lang="en-IN" smtClean="0"/>
              <a:t>5</a:t>
            </a:fld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228600"/>
            <a:ext cx="8304213" cy="1141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3600" dirty="0"/>
              <a:t>Threads Configuration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482969"/>
            <a:ext cx="8185639" cy="4873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Configures to launch the </a:t>
            </a:r>
            <a:r>
              <a:rPr lang="en-US" altLang="zh-CN" dirty="0" err="1"/>
              <a:t>vecAddkernel</a:t>
            </a:r>
            <a:r>
              <a:rPr lang="en-US" altLang="zh-CN" dirty="0"/>
              <a:t>():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网格和块的维度也可以从其他变量计算得出。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907930" y="2160622"/>
            <a:ext cx="489731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LetterGothicStd"/>
              </a:rPr>
              <a:t>dim3 </a:t>
            </a:r>
            <a:r>
              <a:rPr lang="en-US" altLang="zh-CN" b="1" dirty="0" err="1">
                <a:solidFill>
                  <a:srgbClr val="1D07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GothicStd"/>
              </a:rPr>
              <a:t>dimGrid</a:t>
            </a:r>
            <a:r>
              <a:rPr lang="en-US" altLang="zh-CN" dirty="0">
                <a:latin typeface="LetterGothicStd"/>
              </a:rPr>
              <a:t>(32, 1, 1);</a:t>
            </a:r>
          </a:p>
          <a:p>
            <a:r>
              <a:rPr lang="en-US" altLang="zh-CN" dirty="0">
                <a:latin typeface="LetterGothicStd"/>
              </a:rPr>
              <a:t>dim3 </a:t>
            </a:r>
            <a:r>
              <a:rPr lang="en-US" altLang="zh-CN" b="1" dirty="0" err="1">
                <a:solidFill>
                  <a:srgbClr val="1D07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GothicStd"/>
              </a:rPr>
              <a:t>dimBlock</a:t>
            </a:r>
            <a:r>
              <a:rPr lang="en-US" altLang="zh-CN" dirty="0">
                <a:latin typeface="LetterGothicStd"/>
              </a:rPr>
              <a:t>(128, 1, 1);</a:t>
            </a:r>
          </a:p>
          <a:p>
            <a:r>
              <a:rPr lang="en-US" altLang="zh-CN" dirty="0" err="1">
                <a:latin typeface="LetterGothicStd"/>
              </a:rPr>
              <a:t>vecAddKernel</a:t>
            </a:r>
            <a:r>
              <a:rPr lang="en-US" altLang="zh-CN" dirty="0">
                <a:latin typeface="LetterGothicStd"/>
              </a:rPr>
              <a:t>&lt;&lt;&lt;</a:t>
            </a:r>
            <a:r>
              <a:rPr lang="en-US" altLang="zh-CN" dirty="0" err="1">
                <a:latin typeface="LetterGothicStd"/>
              </a:rPr>
              <a:t>dimGrid</a:t>
            </a:r>
            <a:r>
              <a:rPr lang="en-US" altLang="zh-CN" dirty="0">
                <a:latin typeface="LetterGothicStd"/>
              </a:rPr>
              <a:t>, </a:t>
            </a:r>
            <a:r>
              <a:rPr lang="en-US" altLang="zh-CN" dirty="0" err="1">
                <a:latin typeface="LetterGothicStd"/>
              </a:rPr>
              <a:t>dimBlock</a:t>
            </a:r>
            <a:r>
              <a:rPr lang="en-US" altLang="zh-CN" dirty="0">
                <a:latin typeface="LetterGothicStd"/>
              </a:rPr>
              <a:t>&gt;&gt;&gt;(…);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07930" y="4555857"/>
            <a:ext cx="489731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LetterGothicStd"/>
              </a:rPr>
              <a:t>dim3 </a:t>
            </a:r>
            <a:r>
              <a:rPr lang="en-US" altLang="zh-CN" dirty="0" err="1">
                <a:latin typeface="LetterGothicStd"/>
              </a:rPr>
              <a:t>dimGrid</a:t>
            </a:r>
            <a:r>
              <a:rPr lang="en-US" altLang="zh-CN" dirty="0">
                <a:latin typeface="LetterGothicStd"/>
              </a:rPr>
              <a:t>(ceil(n/256.0), 1, 1);</a:t>
            </a:r>
          </a:p>
          <a:p>
            <a:r>
              <a:rPr lang="en-US" altLang="zh-CN" dirty="0">
                <a:latin typeface="LetterGothicStd"/>
              </a:rPr>
              <a:t>dim3 </a:t>
            </a:r>
            <a:r>
              <a:rPr lang="en-US" altLang="zh-CN" dirty="0" err="1">
                <a:latin typeface="LetterGothicStd"/>
              </a:rPr>
              <a:t>dimBlock</a:t>
            </a:r>
            <a:r>
              <a:rPr lang="en-US" altLang="zh-CN" dirty="0">
                <a:latin typeface="LetterGothicStd"/>
              </a:rPr>
              <a:t>(256, 1, 1);</a:t>
            </a:r>
          </a:p>
          <a:p>
            <a:r>
              <a:rPr lang="en-US" altLang="zh-CN" dirty="0" err="1">
                <a:latin typeface="LetterGothicStd"/>
              </a:rPr>
              <a:t>vecAddKernel</a:t>
            </a:r>
            <a:r>
              <a:rPr lang="en-US" altLang="zh-CN" dirty="0">
                <a:latin typeface="LetterGothicStd"/>
              </a:rPr>
              <a:t>&lt;&lt;&lt;</a:t>
            </a:r>
            <a:r>
              <a:rPr lang="en-US" altLang="zh-CN" dirty="0" err="1">
                <a:latin typeface="LetterGothicStd"/>
              </a:rPr>
              <a:t>dimGrid</a:t>
            </a:r>
            <a:r>
              <a:rPr lang="en-US" altLang="zh-CN" dirty="0">
                <a:latin typeface="LetterGothicStd"/>
              </a:rPr>
              <a:t>, </a:t>
            </a:r>
            <a:r>
              <a:rPr lang="en-US" altLang="zh-CN" dirty="0" err="1">
                <a:latin typeface="LetterGothicStd"/>
              </a:rPr>
              <a:t>dimBlock</a:t>
            </a:r>
            <a:r>
              <a:rPr lang="en-US" altLang="zh-CN" dirty="0">
                <a:latin typeface="LetterGothicStd"/>
              </a:rPr>
              <a:t>&gt;&gt;&gt;(…);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5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D205-9570-45D2-989D-DD33C90EC77D}" type="slidenum">
              <a:rPr lang="en-IN" smtClean="0"/>
              <a:t>6</a:t>
            </a:fld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228600"/>
            <a:ext cx="8304213" cy="1141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3600" dirty="0"/>
              <a:t>Threads Configuration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482969"/>
            <a:ext cx="8185639" cy="4873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为启动一维网格</a:t>
            </a:r>
            <a:r>
              <a:rPr lang="en-US" altLang="zh-CN" dirty="0"/>
              <a:t>grid</a:t>
            </a:r>
            <a:r>
              <a:rPr lang="zh-CN" altLang="en-US" dirty="0"/>
              <a:t>和块</a:t>
            </a:r>
            <a:r>
              <a:rPr lang="en-US" altLang="zh-CN" dirty="0"/>
              <a:t>block</a:t>
            </a:r>
            <a:r>
              <a:rPr lang="zh-CN" altLang="en-US" dirty="0"/>
              <a:t>的内核提供的特别快捷方式：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将算术表达式作为 </a:t>
            </a:r>
            <a:r>
              <a:rPr lang="en-US" altLang="zh-CN" dirty="0">
                <a:latin typeface="+mn-ea"/>
              </a:rPr>
              <a:t>x </a:t>
            </a:r>
            <a:r>
              <a:rPr lang="zh-CN" altLang="en-US" dirty="0">
                <a:latin typeface="+mn-ea"/>
              </a:rPr>
              <a:t>维度，并假定 </a:t>
            </a:r>
            <a:r>
              <a:rPr lang="en-US" altLang="zh-CN" dirty="0">
                <a:latin typeface="+mn-ea"/>
              </a:rPr>
              <a:t>y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>
                <a:latin typeface="+mn-ea"/>
              </a:rPr>
              <a:t>z </a:t>
            </a:r>
            <a:r>
              <a:rPr lang="zh-CN" altLang="en-US" dirty="0">
                <a:latin typeface="+mn-ea"/>
              </a:rPr>
              <a:t>维度为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注意：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x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维度是 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dim3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结构体 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gridDim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(x, y, z)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和 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blockDim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{x, y, z}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第一个字段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8576" y="3751419"/>
            <a:ext cx="5152293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 err="1"/>
              <a:t>vecAddKernel</a:t>
            </a:r>
            <a:r>
              <a:rPr lang="en-US" altLang="zh-CN" sz="2200" dirty="0"/>
              <a:t>&lt;&lt;&lt;ceil(n/256.0), 256&gt;&gt;&gt;(…);</a:t>
            </a:r>
            <a:endParaRPr lang="en-US" altLang="zh-CN" sz="2200" dirty="0">
              <a:latin typeface="LetterGothicStd"/>
            </a:endParaRPr>
          </a:p>
        </p:txBody>
      </p:sp>
    </p:spTree>
    <p:extLst>
      <p:ext uri="{BB962C8B-B14F-4D97-AF65-F5344CB8AC3E}">
        <p14:creationId xmlns:p14="http://schemas.microsoft.com/office/powerpoint/2010/main" val="159007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D205-9570-45D2-989D-DD33C90EC77D}" type="slidenum">
              <a:rPr lang="en-IN" smtClean="0"/>
              <a:t>7</a:t>
            </a:fld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228600"/>
            <a:ext cx="8304213" cy="1141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dirty="0"/>
              <a:t>Built-in Variables</a:t>
            </a:r>
            <a:endParaRPr lang="en-US" altLang="en-US" sz="3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482969"/>
            <a:ext cx="8185639" cy="4873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1D07BF"/>
                </a:solidFill>
              </a:rPr>
              <a:t>gridDim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1D07BF"/>
                </a:solidFill>
              </a:rPr>
              <a:t>blockDim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始终反映网格和块的维度；</a:t>
            </a:r>
            <a:endParaRPr lang="en-US" altLang="zh-CN" dirty="0"/>
          </a:p>
          <a:p>
            <a:pPr lvl="1"/>
            <a:r>
              <a:rPr lang="en-US" dirty="0"/>
              <a:t>CUDA C</a:t>
            </a:r>
            <a:r>
              <a:rPr lang="zh-CN" altLang="en-US" dirty="0"/>
              <a:t>规范的内置关键字，不能更改。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u="sng" dirty="0" err="1">
                <a:solidFill>
                  <a:srgbClr val="1D07BF"/>
                </a:solidFill>
              </a:rPr>
              <a:t>gridDim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gridDim.x</a:t>
            </a:r>
            <a:r>
              <a:rPr lang="zh-CN" altLang="en-US" dirty="0"/>
              <a:t>、</a:t>
            </a:r>
            <a:r>
              <a:rPr lang="en-US" altLang="zh-CN" dirty="0" err="1"/>
              <a:t>gridDim.y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gridDim.z</a:t>
            </a:r>
            <a:r>
              <a:rPr lang="en-US" altLang="zh-CN" dirty="0"/>
              <a:t> </a:t>
            </a:r>
            <a:r>
              <a:rPr lang="zh-CN" altLang="en-US" dirty="0"/>
              <a:t>的允许值范围从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65,536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一个块内的所有线程共享相同的 </a:t>
            </a:r>
            <a:r>
              <a:rPr lang="en-US" altLang="zh-CN" dirty="0" err="1"/>
              <a:t>blockIdx.x</a:t>
            </a:r>
            <a:r>
              <a:rPr lang="zh-CN" altLang="en-US" dirty="0"/>
              <a:t>、</a:t>
            </a:r>
            <a:r>
              <a:rPr lang="en-US" altLang="zh-CN" dirty="0" err="1"/>
              <a:t>blockIdx.y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blockIdx.z</a:t>
            </a:r>
            <a:r>
              <a:rPr lang="en-US" altLang="zh-CN" dirty="0"/>
              <a:t> </a:t>
            </a:r>
            <a:r>
              <a:rPr lang="zh-CN" altLang="en-US" dirty="0"/>
              <a:t>值。</a:t>
            </a:r>
          </a:p>
          <a:p>
            <a:pPr lvl="1"/>
            <a:r>
              <a:rPr lang="zh-CN" altLang="en-US" dirty="0"/>
              <a:t>一个网格内的所有块具有相同的维度和大小。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D205-9570-45D2-989D-DD33C90EC77D}" type="slidenum">
              <a:rPr lang="en-IN" smtClean="0"/>
              <a:t>8</a:t>
            </a:fld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228600"/>
            <a:ext cx="8304213" cy="1141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dirty="0"/>
              <a:t>Built-in Variables</a:t>
            </a:r>
            <a:endParaRPr lang="en-US" altLang="en-US" sz="3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482969"/>
            <a:ext cx="8185639" cy="4873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1D07BF"/>
                </a:solidFill>
              </a:rPr>
              <a:t>gridDim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1D07BF"/>
                </a:solidFill>
              </a:rPr>
              <a:t>blockDim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始终反映网格和块的维度；</a:t>
            </a:r>
            <a:endParaRPr lang="en-US" altLang="zh-CN" dirty="0"/>
          </a:p>
          <a:p>
            <a:pPr lvl="1"/>
            <a:r>
              <a:rPr lang="en-US" dirty="0"/>
              <a:t>CUDA C</a:t>
            </a:r>
            <a:r>
              <a:rPr lang="zh-CN" altLang="en-US" dirty="0"/>
              <a:t>规范的内置关键字，不能更改。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u="sng" dirty="0" err="1">
                <a:solidFill>
                  <a:srgbClr val="1D07BF"/>
                </a:solidFill>
              </a:rPr>
              <a:t>blockDim</a:t>
            </a:r>
            <a:r>
              <a:rPr lang="en-US" altLang="zh-CN" dirty="0"/>
              <a:t>: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一个块的总大小限制为</a:t>
            </a:r>
            <a:r>
              <a:rPr lang="en-US" altLang="zh-CN" dirty="0"/>
              <a:t>1024</a:t>
            </a:r>
            <a:r>
              <a:rPr lang="zh-CN" altLang="en-US" dirty="0"/>
              <a:t>个线程，可以在三个维度中灵活分配这些元素，只要线程总数不超过</a:t>
            </a:r>
            <a:r>
              <a:rPr lang="en-US" altLang="zh-CN" dirty="0"/>
              <a:t>1024</a:t>
            </a:r>
            <a:r>
              <a:rPr lang="zh-CN" altLang="en-US" dirty="0"/>
              <a:t>即可。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en-US" altLang="zh-CN" dirty="0" err="1"/>
              <a:t>blockDim</a:t>
            </a:r>
            <a:r>
              <a:rPr lang="en-US" altLang="zh-CN" dirty="0"/>
              <a:t>(512, 1, 1)      ?		512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/>
              <a:t>blockDim</a:t>
            </a:r>
            <a:r>
              <a:rPr lang="en-US" altLang="zh-CN" dirty="0"/>
              <a:t>(8, 16, 4)         ?		512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/>
              <a:t>blockDim</a:t>
            </a:r>
            <a:r>
              <a:rPr lang="en-US" altLang="zh-CN" dirty="0"/>
              <a:t>(32, 32, 2)       ?	2048</a:t>
            </a:r>
          </a:p>
        </p:txBody>
      </p:sp>
    </p:spTree>
    <p:extLst>
      <p:ext uri="{BB962C8B-B14F-4D97-AF65-F5344CB8AC3E}">
        <p14:creationId xmlns:p14="http://schemas.microsoft.com/office/powerpoint/2010/main" val="22707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95" y="1191494"/>
            <a:ext cx="3514725" cy="4200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D205-9570-45D2-989D-DD33C90EC77D}" type="slidenum">
              <a:rPr lang="en-IN" smtClean="0"/>
              <a:t>9</a:t>
            </a:fld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228600"/>
            <a:ext cx="8304213" cy="1141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dirty="0"/>
              <a:t>Dimensionality</a:t>
            </a:r>
            <a:endParaRPr lang="en-US" altLang="en-US" sz="28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482969"/>
            <a:ext cx="4260715" cy="1101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网格</a:t>
            </a:r>
            <a:r>
              <a:rPr lang="en-US" altLang="zh-CN" sz="2400" dirty="0"/>
              <a:t>grid</a:t>
            </a:r>
            <a:r>
              <a:rPr lang="zh-CN" altLang="en-US" sz="2400" dirty="0"/>
              <a:t>的维度可以高于其线程块</a:t>
            </a:r>
            <a:r>
              <a:rPr lang="en-US" altLang="zh-CN" sz="2400" dirty="0"/>
              <a:t>block</a:t>
            </a:r>
            <a:r>
              <a:rPr lang="zh-CN" altLang="en-US" sz="2400" dirty="0"/>
              <a:t>的维度，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反之亦然。 </a:t>
            </a:r>
            <a:r>
              <a:rPr lang="en-US" altLang="zh-CN" sz="2400" dirty="0"/>
              <a:t>:</a:t>
            </a:r>
          </a:p>
        </p:txBody>
      </p:sp>
      <p:sp>
        <p:nvSpPr>
          <p:cNvPr id="2" name="矩形 1"/>
          <p:cNvSpPr/>
          <p:nvPr/>
        </p:nvSpPr>
        <p:spPr>
          <a:xfrm>
            <a:off x="1266092" y="2755588"/>
            <a:ext cx="30948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etterGothicStd"/>
              </a:rPr>
              <a:t>dim3 </a:t>
            </a:r>
            <a:r>
              <a:rPr lang="en-US" altLang="zh-CN" sz="2000" dirty="0" err="1">
                <a:latin typeface="LetterGothicStd"/>
              </a:rPr>
              <a:t>dimGrid</a:t>
            </a:r>
            <a:r>
              <a:rPr lang="en-US" altLang="zh-CN" sz="2000" dirty="0">
                <a:latin typeface="LetterGothicStd"/>
              </a:rPr>
              <a:t>(2, 2, 1);</a:t>
            </a:r>
          </a:p>
          <a:p>
            <a:r>
              <a:rPr lang="en-US" altLang="zh-CN" sz="2000" dirty="0">
                <a:latin typeface="LetterGothicStd"/>
              </a:rPr>
              <a:t>dim3 </a:t>
            </a:r>
            <a:r>
              <a:rPr lang="en-US" altLang="zh-CN" sz="2000" dirty="0" err="1">
                <a:latin typeface="LetterGothicStd"/>
              </a:rPr>
              <a:t>dimBlock</a:t>
            </a:r>
            <a:r>
              <a:rPr lang="en-US" altLang="zh-CN" sz="2000" dirty="0">
                <a:latin typeface="LetterGothicStd"/>
              </a:rPr>
              <a:t>(4, 2, 2);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465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3415</TotalTime>
  <Words>2057</Words>
  <Application>Microsoft Macintosh PowerPoint</Application>
  <PresentationFormat>On-screen Show (4:3)</PresentationFormat>
  <Paragraphs>416</Paragraphs>
  <Slides>39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等线</vt:lpstr>
      <vt:lpstr>LetterGothicStd</vt:lpstr>
      <vt:lpstr>Liberation Sans</vt:lpstr>
      <vt:lpstr>SimHei</vt:lpstr>
      <vt:lpstr>SimSun</vt:lpstr>
      <vt:lpstr>Arial</vt:lpstr>
      <vt:lpstr>Calibri</vt:lpstr>
      <vt:lpstr>Calibri Light</vt:lpstr>
      <vt:lpstr>Courier New</vt:lpstr>
      <vt:lpstr>Palatino</vt:lpstr>
      <vt:lpstr>Tahoma</vt:lpstr>
      <vt:lpstr>Times New Roman</vt:lpstr>
      <vt:lpstr>Office 主题​​</vt:lpstr>
      <vt:lpstr>Visio</vt:lpstr>
      <vt:lpstr>Introduction to CUDA  (3) Scalable Parallel Execution   </vt:lpstr>
      <vt:lpstr>Content </vt:lpstr>
      <vt:lpstr>Thread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</vt:lpstr>
      <vt:lpstr>PowerPoint Presentation</vt:lpstr>
      <vt:lpstr>Processing a Picture with a 2D Grid</vt:lpstr>
      <vt:lpstr>PowerPoint Presentation</vt:lpstr>
      <vt:lpstr>PowerPoint Presentation</vt:lpstr>
      <vt:lpstr>PowerPoint Presentation</vt:lpstr>
      <vt:lpstr>Row-Major Layout of 2D arrays in C/C++</vt:lpstr>
      <vt:lpstr>colorToGreyscaleConversion Kernel with 2D thread mapping to data</vt:lpstr>
      <vt:lpstr>Covering a 76×62 picture with 16×16 blocks </vt:lpstr>
      <vt:lpstr>Example </vt:lpstr>
      <vt:lpstr>Each output pixel is the average of pixels around it (BLRU_SIZE = 1)</vt:lpstr>
      <vt:lpstr>An Image Blur Kernel</vt:lpstr>
      <vt:lpstr>Handling boundary conditions for pixels near the edges of the image</vt:lpstr>
      <vt:lpstr>Content </vt:lpstr>
      <vt:lpstr>Barrier Synchronization</vt:lpstr>
      <vt:lpstr>PowerPoint Presentation</vt:lpstr>
      <vt:lpstr>PowerPoint Presentation</vt:lpstr>
      <vt:lpstr>CUDA Thread Block (review)</vt:lpstr>
      <vt:lpstr>PowerPoint Presentation</vt:lpstr>
      <vt:lpstr>Thread Blocks Assignment</vt:lpstr>
      <vt:lpstr>Compute Capabilities are GPU Dependent</vt:lpstr>
      <vt:lpstr>Querying Device Properties</vt:lpstr>
      <vt:lpstr>Content </vt:lpstr>
      <vt:lpstr>Thread Scheduling (1/2)</vt:lpstr>
      <vt:lpstr>Thread Scheduling (1/2)</vt:lpstr>
      <vt:lpstr>Thread Scheduling (1/2)</vt:lpstr>
      <vt:lpstr>Thread Scheduling (2/2)</vt:lpstr>
      <vt:lpstr>Thread Scheduling (2/2)</vt:lpstr>
      <vt:lpstr>Summary</vt:lpstr>
      <vt:lpstr>Reference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Microsoft Office User</cp:lastModifiedBy>
  <cp:revision>186</cp:revision>
  <dcterms:created xsi:type="dcterms:W3CDTF">2018-06-22T02:42:42Z</dcterms:created>
  <dcterms:modified xsi:type="dcterms:W3CDTF">2025-03-16T00:21:01Z</dcterms:modified>
</cp:coreProperties>
</file>