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E4BC8-58A9-4A59-8076-F3A8CE1C0ED2}" v="3" dt="2020-06-02T22:14:06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Robson" userId="a132ed234d48b48f" providerId="LiveId" clId="{D52E4BC8-58A9-4A59-8076-F3A8CE1C0ED2}"/>
    <pc:docChg chg="undo custSel mod addSld modSld">
      <pc:chgData name="Jason Robson" userId="a132ed234d48b48f" providerId="LiveId" clId="{D52E4BC8-58A9-4A59-8076-F3A8CE1C0ED2}" dt="2020-06-02T22:14:54.062" v="167" actId="26606"/>
      <pc:docMkLst>
        <pc:docMk/>
      </pc:docMkLst>
      <pc:sldChg chg="addSp delSp modSp mod setBg">
        <pc:chgData name="Jason Robson" userId="a132ed234d48b48f" providerId="LiveId" clId="{D52E4BC8-58A9-4A59-8076-F3A8CE1C0ED2}" dt="2020-06-02T22:13:28.870" v="110" actId="26606"/>
        <pc:sldMkLst>
          <pc:docMk/>
          <pc:sldMk cId="3292614178" sldId="261"/>
        </pc:sldMkLst>
        <pc:spChg chg="mo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2" creationId="{509A5F61-56F2-42DE-8E8D-31D731968ADD}"/>
          </ac:spMkLst>
        </pc:spChg>
        <pc:spChg chg="del mo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3" creationId="{4F424C2D-8B3C-4B9B-B512-F0FC930AA18B}"/>
          </ac:spMkLst>
        </pc:spChg>
        <pc:spChg chg="ad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9" creationId="{383F4F3A-DF89-453C-A499-8C259F6A2F13}"/>
          </ac:spMkLst>
        </pc:spChg>
        <pc:spChg chg="ad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11" creationId="{58BDB0EE-D238-415B-9ED8-62AA6AB2AAD1}"/>
          </ac:spMkLst>
        </pc:spChg>
        <pc:spChg chg="ad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13" creationId="{C5B55FC3-961D-4325-82F1-DE92B0D04E03}"/>
          </ac:spMkLst>
        </pc:spChg>
        <pc:spChg chg="ad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17" creationId="{4C8AB332-D09E-4F28-943C-DABDD4716A3C}"/>
          </ac:spMkLst>
        </pc:spChg>
        <pc:graphicFrameChg chg="add">
          <ac:chgData name="Jason Robson" userId="a132ed234d48b48f" providerId="LiveId" clId="{D52E4BC8-58A9-4A59-8076-F3A8CE1C0ED2}" dt="2020-06-02T22:13:28.870" v="110" actId="26606"/>
          <ac:graphicFrameMkLst>
            <pc:docMk/>
            <pc:sldMk cId="3292614178" sldId="261"/>
            <ac:graphicFrameMk id="5" creationId="{D4D84DA5-3BF8-44BE-AD74-2AA67622460A}"/>
          </ac:graphicFrameMkLst>
        </pc:graphicFrameChg>
        <pc:cxnChg chg="add">
          <ac:chgData name="Jason Robson" userId="a132ed234d48b48f" providerId="LiveId" clId="{D52E4BC8-58A9-4A59-8076-F3A8CE1C0ED2}" dt="2020-06-02T22:13:28.870" v="110" actId="26606"/>
          <ac:cxnSpMkLst>
            <pc:docMk/>
            <pc:sldMk cId="3292614178" sldId="261"/>
            <ac:cxnSpMk id="15" creationId="{C8F51B3F-8331-4E4A-AE96-D47B1006EEAD}"/>
          </ac:cxnSpMkLst>
        </pc:cxnChg>
      </pc:sldChg>
      <pc:sldChg chg="addSp delSp modSp new mod setBg">
        <pc:chgData name="Jason Robson" userId="a132ed234d48b48f" providerId="LiveId" clId="{D52E4BC8-58A9-4A59-8076-F3A8CE1C0ED2}" dt="2020-06-02T22:14:54.062" v="167" actId="26606"/>
        <pc:sldMkLst>
          <pc:docMk/>
          <pc:sldMk cId="1896241175" sldId="262"/>
        </pc:sldMkLst>
        <pc:spChg chg="mo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2" creationId="{19BF0FC8-A1E0-438F-8E62-7C1FF7594EDF}"/>
          </ac:spMkLst>
        </pc:spChg>
        <pc:spChg chg="del mo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3" creationId="{C0473C86-F9AE-4555-93D6-55A73AB3924D}"/>
          </ac:spMkLst>
        </pc:spChg>
        <pc:spChg chg="ad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9" creationId="{383F4F3A-DF89-453C-A499-8C259F6A2F13}"/>
          </ac:spMkLst>
        </pc:spChg>
        <pc:spChg chg="ad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11" creationId="{58BDB0EE-D238-415B-9ED8-62AA6AB2AAD1}"/>
          </ac:spMkLst>
        </pc:spChg>
        <pc:spChg chg="ad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13" creationId="{C5B55FC3-961D-4325-82F1-DE92B0D04E03}"/>
          </ac:spMkLst>
        </pc:spChg>
        <pc:spChg chg="ad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17" creationId="{4C8AB332-D09E-4F28-943C-DABDD4716A3C}"/>
          </ac:spMkLst>
        </pc:spChg>
        <pc:graphicFrameChg chg="add">
          <ac:chgData name="Jason Robson" userId="a132ed234d48b48f" providerId="LiveId" clId="{D52E4BC8-58A9-4A59-8076-F3A8CE1C0ED2}" dt="2020-06-02T22:14:54.062" v="167" actId="26606"/>
          <ac:graphicFrameMkLst>
            <pc:docMk/>
            <pc:sldMk cId="1896241175" sldId="262"/>
            <ac:graphicFrameMk id="5" creationId="{AB61607D-3E77-46CF-8F65-641EEE4AC972}"/>
          </ac:graphicFrameMkLst>
        </pc:graphicFrameChg>
        <pc:cxnChg chg="add">
          <ac:chgData name="Jason Robson" userId="a132ed234d48b48f" providerId="LiveId" clId="{D52E4BC8-58A9-4A59-8076-F3A8CE1C0ED2}" dt="2020-06-02T22:14:54.062" v="167" actId="26606"/>
          <ac:cxnSpMkLst>
            <pc:docMk/>
            <pc:sldMk cId="1896241175" sldId="262"/>
            <ac:cxnSpMk id="15" creationId="{C8F51B3F-8331-4E4A-AE96-D47B1006EEA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207A9-271F-4EFE-8E81-D87F6F4077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1BAA1C-207A-4E69-AE38-87AB2F86883F}">
      <dgm:prSet/>
      <dgm:spPr/>
      <dgm:t>
        <a:bodyPr/>
        <a:lstStyle/>
        <a:p>
          <a:r>
            <a:rPr lang="en-US"/>
            <a:t>The business problem: Kentaro wants to open either a coffee shop or a restaurant in Tokyo, Japan. </a:t>
          </a:r>
        </a:p>
      </dgm:t>
    </dgm:pt>
    <dgm:pt modelId="{C2B87B88-7558-4506-9086-E4413A75DDD8}" type="parTrans" cxnId="{35791EE3-DD7E-46FE-A94A-E1D7915E037C}">
      <dgm:prSet/>
      <dgm:spPr/>
      <dgm:t>
        <a:bodyPr/>
        <a:lstStyle/>
        <a:p>
          <a:endParaRPr lang="en-US"/>
        </a:p>
      </dgm:t>
    </dgm:pt>
    <dgm:pt modelId="{CC65521D-D80A-48AE-A058-AB150EDAD790}" type="sibTrans" cxnId="{35791EE3-DD7E-46FE-A94A-E1D7915E037C}">
      <dgm:prSet/>
      <dgm:spPr/>
      <dgm:t>
        <a:bodyPr/>
        <a:lstStyle/>
        <a:p>
          <a:endParaRPr lang="en-US"/>
        </a:p>
      </dgm:t>
    </dgm:pt>
    <dgm:pt modelId="{A223A502-0FF5-4BB0-A5F4-BF39B14F9B86}">
      <dgm:prSet/>
      <dgm:spPr/>
      <dgm:t>
        <a:bodyPr/>
        <a:lstStyle/>
        <a:p>
          <a:r>
            <a:rPr lang="en-US"/>
            <a:t>The collected data should be able to answer his questions.</a:t>
          </a:r>
        </a:p>
      </dgm:t>
    </dgm:pt>
    <dgm:pt modelId="{C4F9F9C2-448F-4186-8F35-4099B6CE2B77}" type="parTrans" cxnId="{4C9D54C7-7656-4579-AE0D-1891AE3061A0}">
      <dgm:prSet/>
      <dgm:spPr/>
      <dgm:t>
        <a:bodyPr/>
        <a:lstStyle/>
        <a:p>
          <a:endParaRPr lang="en-US"/>
        </a:p>
      </dgm:t>
    </dgm:pt>
    <dgm:pt modelId="{83C0C626-3D1D-46AE-94F2-16212209937C}" type="sibTrans" cxnId="{4C9D54C7-7656-4579-AE0D-1891AE3061A0}">
      <dgm:prSet/>
      <dgm:spPr/>
      <dgm:t>
        <a:bodyPr/>
        <a:lstStyle/>
        <a:p>
          <a:endParaRPr lang="en-US"/>
        </a:p>
      </dgm:t>
    </dgm:pt>
    <dgm:pt modelId="{C0BC576B-AA6B-4AC8-9E73-2691F2F1DEC1}">
      <dgm:prSet/>
      <dgm:spPr/>
      <dgm:t>
        <a:bodyPr/>
        <a:lstStyle/>
        <a:p>
          <a:r>
            <a:rPr lang="en-US"/>
            <a:t>Chiyoda, Chūō, and Ōta special wards are hotspots for food and drink.</a:t>
          </a:r>
        </a:p>
      </dgm:t>
    </dgm:pt>
    <dgm:pt modelId="{27074800-F56C-4C34-B1A5-6E9F56F14E51}" type="parTrans" cxnId="{EE3D7026-0D9A-4323-B5F2-1DA4401A1F58}">
      <dgm:prSet/>
      <dgm:spPr/>
      <dgm:t>
        <a:bodyPr/>
        <a:lstStyle/>
        <a:p>
          <a:endParaRPr lang="en-US"/>
        </a:p>
      </dgm:t>
    </dgm:pt>
    <dgm:pt modelId="{896EF466-F720-4991-AC33-FDF3D4580B5B}" type="sibTrans" cxnId="{EE3D7026-0D9A-4323-B5F2-1DA4401A1F58}">
      <dgm:prSet/>
      <dgm:spPr/>
      <dgm:t>
        <a:bodyPr/>
        <a:lstStyle/>
        <a:p>
          <a:endParaRPr lang="en-US"/>
        </a:p>
      </dgm:t>
    </dgm:pt>
    <dgm:pt modelId="{7E6DA9EA-1DB5-491C-A1E9-CE102DCD5E37}">
      <dgm:prSet/>
      <dgm:spPr/>
      <dgm:t>
        <a:bodyPr/>
        <a:lstStyle/>
        <a:p>
          <a:r>
            <a:rPr lang="en-US"/>
            <a:t>People migrate from where they live to those three main special wards for food and drink.  </a:t>
          </a:r>
        </a:p>
      </dgm:t>
    </dgm:pt>
    <dgm:pt modelId="{85378B58-34B9-4107-B4E1-9FD872B26426}" type="parTrans" cxnId="{DD21ABE8-1619-43D8-BE7C-AC6D86699516}">
      <dgm:prSet/>
      <dgm:spPr/>
      <dgm:t>
        <a:bodyPr/>
        <a:lstStyle/>
        <a:p>
          <a:endParaRPr lang="en-US"/>
        </a:p>
      </dgm:t>
    </dgm:pt>
    <dgm:pt modelId="{56FC4957-DB25-42C2-BB25-CD9B8702CD30}" type="sibTrans" cxnId="{DD21ABE8-1619-43D8-BE7C-AC6D86699516}">
      <dgm:prSet/>
      <dgm:spPr/>
      <dgm:t>
        <a:bodyPr/>
        <a:lstStyle/>
        <a:p>
          <a:endParaRPr lang="en-US"/>
        </a:p>
      </dgm:t>
    </dgm:pt>
    <dgm:pt modelId="{1423533E-8871-498A-B772-6B4588628890}">
      <dgm:prSet/>
      <dgm:spPr/>
      <dgm:t>
        <a:bodyPr/>
        <a:lstStyle/>
        <a:p>
          <a:r>
            <a:rPr lang="en-US"/>
            <a:t>I’d advise Kentaro to investigate opening a coffee shop in Ōta. There is opportunity in that area to grow and develop as a business. </a:t>
          </a:r>
        </a:p>
      </dgm:t>
    </dgm:pt>
    <dgm:pt modelId="{668B4E6F-23B1-4B85-B395-E6F086F86739}" type="parTrans" cxnId="{49468D03-B1F1-4BC0-9871-A18F347470F9}">
      <dgm:prSet/>
      <dgm:spPr/>
      <dgm:t>
        <a:bodyPr/>
        <a:lstStyle/>
        <a:p>
          <a:endParaRPr lang="en-US"/>
        </a:p>
      </dgm:t>
    </dgm:pt>
    <dgm:pt modelId="{7BEE4048-8501-499E-B8F7-D47ECE007C3A}" type="sibTrans" cxnId="{49468D03-B1F1-4BC0-9871-A18F347470F9}">
      <dgm:prSet/>
      <dgm:spPr/>
      <dgm:t>
        <a:bodyPr/>
        <a:lstStyle/>
        <a:p>
          <a:endParaRPr lang="en-US"/>
        </a:p>
      </dgm:t>
    </dgm:pt>
    <dgm:pt modelId="{2DD88D55-B0FA-4F9D-B1D5-70ABDE920009}" type="pres">
      <dgm:prSet presAssocID="{A6E207A9-271F-4EFE-8E81-D87F6F407733}" presName="root" presStyleCnt="0">
        <dgm:presLayoutVars>
          <dgm:dir/>
          <dgm:resizeHandles val="exact"/>
        </dgm:presLayoutVars>
      </dgm:prSet>
      <dgm:spPr/>
    </dgm:pt>
    <dgm:pt modelId="{C07A37F1-FA1D-48AE-976A-6FCB5FD888C5}" type="pres">
      <dgm:prSet presAssocID="{501BAA1C-207A-4E69-AE38-87AB2F86883F}" presName="compNode" presStyleCnt="0"/>
      <dgm:spPr/>
    </dgm:pt>
    <dgm:pt modelId="{67EA0498-199E-4020-9B1D-89AC5D0077DB}" type="pres">
      <dgm:prSet presAssocID="{501BAA1C-207A-4E69-AE38-87AB2F86883F}" presName="bgRect" presStyleLbl="bgShp" presStyleIdx="0" presStyleCnt="5"/>
      <dgm:spPr/>
    </dgm:pt>
    <dgm:pt modelId="{FAFB2457-AFCC-42FE-9E3F-7AFAC7AC760E}" type="pres">
      <dgm:prSet presAssocID="{501BAA1C-207A-4E69-AE38-87AB2F8688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9B91E900-E0C5-410A-BDCD-4247F242C7FE}" type="pres">
      <dgm:prSet presAssocID="{501BAA1C-207A-4E69-AE38-87AB2F86883F}" presName="spaceRect" presStyleCnt="0"/>
      <dgm:spPr/>
    </dgm:pt>
    <dgm:pt modelId="{6A9C7D3C-EB7F-48B8-BCD1-96338928AF56}" type="pres">
      <dgm:prSet presAssocID="{501BAA1C-207A-4E69-AE38-87AB2F86883F}" presName="parTx" presStyleLbl="revTx" presStyleIdx="0" presStyleCnt="5">
        <dgm:presLayoutVars>
          <dgm:chMax val="0"/>
          <dgm:chPref val="0"/>
        </dgm:presLayoutVars>
      </dgm:prSet>
      <dgm:spPr/>
    </dgm:pt>
    <dgm:pt modelId="{F77C652F-F0C6-4352-B5D9-3FE724A19944}" type="pres">
      <dgm:prSet presAssocID="{CC65521D-D80A-48AE-A058-AB150EDAD790}" presName="sibTrans" presStyleCnt="0"/>
      <dgm:spPr/>
    </dgm:pt>
    <dgm:pt modelId="{8FFB28DA-8971-48EF-ACCB-6352DC11C44E}" type="pres">
      <dgm:prSet presAssocID="{A223A502-0FF5-4BB0-A5F4-BF39B14F9B86}" presName="compNode" presStyleCnt="0"/>
      <dgm:spPr/>
    </dgm:pt>
    <dgm:pt modelId="{503CB2AD-3E2D-4452-85FE-C1DE21A90948}" type="pres">
      <dgm:prSet presAssocID="{A223A502-0FF5-4BB0-A5F4-BF39B14F9B86}" presName="bgRect" presStyleLbl="bgShp" presStyleIdx="1" presStyleCnt="5"/>
      <dgm:spPr/>
    </dgm:pt>
    <dgm:pt modelId="{C55AE02C-70B9-4432-8F94-D0AD63A01CDE}" type="pres">
      <dgm:prSet presAssocID="{A223A502-0FF5-4BB0-A5F4-BF39B14F9B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796CDF0-8277-4886-8B0F-65289C80F43F}" type="pres">
      <dgm:prSet presAssocID="{A223A502-0FF5-4BB0-A5F4-BF39B14F9B86}" presName="spaceRect" presStyleCnt="0"/>
      <dgm:spPr/>
    </dgm:pt>
    <dgm:pt modelId="{AE8EAA17-96FA-490B-88DA-E1D1E751FA75}" type="pres">
      <dgm:prSet presAssocID="{A223A502-0FF5-4BB0-A5F4-BF39B14F9B86}" presName="parTx" presStyleLbl="revTx" presStyleIdx="1" presStyleCnt="5">
        <dgm:presLayoutVars>
          <dgm:chMax val="0"/>
          <dgm:chPref val="0"/>
        </dgm:presLayoutVars>
      </dgm:prSet>
      <dgm:spPr/>
    </dgm:pt>
    <dgm:pt modelId="{56903BA5-6716-42D8-8FE8-D203D06A876C}" type="pres">
      <dgm:prSet presAssocID="{83C0C626-3D1D-46AE-94F2-16212209937C}" presName="sibTrans" presStyleCnt="0"/>
      <dgm:spPr/>
    </dgm:pt>
    <dgm:pt modelId="{0CC691D8-DAB0-4512-B3DE-B1B297C8105E}" type="pres">
      <dgm:prSet presAssocID="{C0BC576B-AA6B-4AC8-9E73-2691F2F1DEC1}" presName="compNode" presStyleCnt="0"/>
      <dgm:spPr/>
    </dgm:pt>
    <dgm:pt modelId="{B96B0855-B32D-441E-86F8-243690820131}" type="pres">
      <dgm:prSet presAssocID="{C0BC576B-AA6B-4AC8-9E73-2691F2F1DEC1}" presName="bgRect" presStyleLbl="bgShp" presStyleIdx="2" presStyleCnt="5"/>
      <dgm:spPr/>
    </dgm:pt>
    <dgm:pt modelId="{0902EDDF-7988-4472-B1EC-51802A62B66C}" type="pres">
      <dgm:prSet presAssocID="{C0BC576B-AA6B-4AC8-9E73-2691F2F1DE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1D25918A-BF3E-48B8-A8E4-E1D8307C9875}" type="pres">
      <dgm:prSet presAssocID="{C0BC576B-AA6B-4AC8-9E73-2691F2F1DEC1}" presName="spaceRect" presStyleCnt="0"/>
      <dgm:spPr/>
    </dgm:pt>
    <dgm:pt modelId="{61143A0F-F14D-44CF-97BC-3A718191A4EB}" type="pres">
      <dgm:prSet presAssocID="{C0BC576B-AA6B-4AC8-9E73-2691F2F1DEC1}" presName="parTx" presStyleLbl="revTx" presStyleIdx="2" presStyleCnt="5">
        <dgm:presLayoutVars>
          <dgm:chMax val="0"/>
          <dgm:chPref val="0"/>
        </dgm:presLayoutVars>
      </dgm:prSet>
      <dgm:spPr/>
    </dgm:pt>
    <dgm:pt modelId="{EFFB40D3-92CE-4D0F-BBA9-87C3817B61F1}" type="pres">
      <dgm:prSet presAssocID="{896EF466-F720-4991-AC33-FDF3D4580B5B}" presName="sibTrans" presStyleCnt="0"/>
      <dgm:spPr/>
    </dgm:pt>
    <dgm:pt modelId="{E7319B76-BE61-4E2E-97EC-FD56174EF169}" type="pres">
      <dgm:prSet presAssocID="{7E6DA9EA-1DB5-491C-A1E9-CE102DCD5E37}" presName="compNode" presStyleCnt="0"/>
      <dgm:spPr/>
    </dgm:pt>
    <dgm:pt modelId="{588D75F5-15A7-4CA2-9254-A6A04ADBF558}" type="pres">
      <dgm:prSet presAssocID="{7E6DA9EA-1DB5-491C-A1E9-CE102DCD5E37}" presName="bgRect" presStyleLbl="bgShp" presStyleIdx="3" presStyleCnt="5"/>
      <dgm:spPr/>
    </dgm:pt>
    <dgm:pt modelId="{AB7EBF38-116D-4076-B4C3-C720B33D4B17}" type="pres">
      <dgm:prSet presAssocID="{7E6DA9EA-1DB5-491C-A1E9-CE102DCD5E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42484816-E12B-4B41-A460-8C19D287F258}" type="pres">
      <dgm:prSet presAssocID="{7E6DA9EA-1DB5-491C-A1E9-CE102DCD5E37}" presName="spaceRect" presStyleCnt="0"/>
      <dgm:spPr/>
    </dgm:pt>
    <dgm:pt modelId="{37526CB5-1860-442F-A332-719662BD5B1F}" type="pres">
      <dgm:prSet presAssocID="{7E6DA9EA-1DB5-491C-A1E9-CE102DCD5E37}" presName="parTx" presStyleLbl="revTx" presStyleIdx="3" presStyleCnt="5">
        <dgm:presLayoutVars>
          <dgm:chMax val="0"/>
          <dgm:chPref val="0"/>
        </dgm:presLayoutVars>
      </dgm:prSet>
      <dgm:spPr/>
    </dgm:pt>
    <dgm:pt modelId="{79136509-9F47-43A9-BECD-945A64C8F970}" type="pres">
      <dgm:prSet presAssocID="{56FC4957-DB25-42C2-BB25-CD9B8702CD30}" presName="sibTrans" presStyleCnt="0"/>
      <dgm:spPr/>
    </dgm:pt>
    <dgm:pt modelId="{7A38928F-7523-4646-979B-87E180578C26}" type="pres">
      <dgm:prSet presAssocID="{1423533E-8871-498A-B772-6B4588628890}" presName="compNode" presStyleCnt="0"/>
      <dgm:spPr/>
    </dgm:pt>
    <dgm:pt modelId="{90AA0744-5543-47CE-ABB1-8CBADD0F96BD}" type="pres">
      <dgm:prSet presAssocID="{1423533E-8871-498A-B772-6B4588628890}" presName="bgRect" presStyleLbl="bgShp" presStyleIdx="4" presStyleCnt="5"/>
      <dgm:spPr/>
    </dgm:pt>
    <dgm:pt modelId="{06C7B485-47C9-4921-9F44-E934265D64C9}" type="pres">
      <dgm:prSet presAssocID="{1423533E-8871-498A-B772-6B45886288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"/>
        </a:ext>
      </dgm:extLst>
    </dgm:pt>
    <dgm:pt modelId="{2C07950E-E3F3-49B7-9305-276DC864FC13}" type="pres">
      <dgm:prSet presAssocID="{1423533E-8871-498A-B772-6B4588628890}" presName="spaceRect" presStyleCnt="0"/>
      <dgm:spPr/>
    </dgm:pt>
    <dgm:pt modelId="{2AA12BB7-5C8F-49B1-8947-599663D42544}" type="pres">
      <dgm:prSet presAssocID="{1423533E-8871-498A-B772-6B45886288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468D03-B1F1-4BC0-9871-A18F347470F9}" srcId="{A6E207A9-271F-4EFE-8E81-D87F6F407733}" destId="{1423533E-8871-498A-B772-6B4588628890}" srcOrd="4" destOrd="0" parTransId="{668B4E6F-23B1-4B85-B395-E6F086F86739}" sibTransId="{7BEE4048-8501-499E-B8F7-D47ECE007C3A}"/>
    <dgm:cxn modelId="{5D204C18-5A3C-4241-946D-51D931405665}" type="presOf" srcId="{C0BC576B-AA6B-4AC8-9E73-2691F2F1DEC1}" destId="{61143A0F-F14D-44CF-97BC-3A718191A4EB}" srcOrd="0" destOrd="0" presId="urn:microsoft.com/office/officeart/2018/2/layout/IconVerticalSolidList"/>
    <dgm:cxn modelId="{17BEF418-E8ED-40CA-AC39-A54E66A21BB8}" type="presOf" srcId="{501BAA1C-207A-4E69-AE38-87AB2F86883F}" destId="{6A9C7D3C-EB7F-48B8-BCD1-96338928AF56}" srcOrd="0" destOrd="0" presId="urn:microsoft.com/office/officeart/2018/2/layout/IconVerticalSolidList"/>
    <dgm:cxn modelId="{EE3D7026-0D9A-4323-B5F2-1DA4401A1F58}" srcId="{A6E207A9-271F-4EFE-8E81-D87F6F407733}" destId="{C0BC576B-AA6B-4AC8-9E73-2691F2F1DEC1}" srcOrd="2" destOrd="0" parTransId="{27074800-F56C-4C34-B1A5-6E9F56F14E51}" sibTransId="{896EF466-F720-4991-AC33-FDF3D4580B5B}"/>
    <dgm:cxn modelId="{D5F751A0-C7E4-4137-B721-65025E85DB92}" type="presOf" srcId="{1423533E-8871-498A-B772-6B4588628890}" destId="{2AA12BB7-5C8F-49B1-8947-599663D42544}" srcOrd="0" destOrd="0" presId="urn:microsoft.com/office/officeart/2018/2/layout/IconVerticalSolidList"/>
    <dgm:cxn modelId="{CB4C18A9-13F3-4A06-BB12-93572BF7ED85}" type="presOf" srcId="{A6E207A9-271F-4EFE-8E81-D87F6F407733}" destId="{2DD88D55-B0FA-4F9D-B1D5-70ABDE920009}" srcOrd="0" destOrd="0" presId="urn:microsoft.com/office/officeart/2018/2/layout/IconVerticalSolidList"/>
    <dgm:cxn modelId="{4C9D54C7-7656-4579-AE0D-1891AE3061A0}" srcId="{A6E207A9-271F-4EFE-8E81-D87F6F407733}" destId="{A223A502-0FF5-4BB0-A5F4-BF39B14F9B86}" srcOrd="1" destOrd="0" parTransId="{C4F9F9C2-448F-4186-8F35-4099B6CE2B77}" sibTransId="{83C0C626-3D1D-46AE-94F2-16212209937C}"/>
    <dgm:cxn modelId="{35791EE3-DD7E-46FE-A94A-E1D7915E037C}" srcId="{A6E207A9-271F-4EFE-8E81-D87F6F407733}" destId="{501BAA1C-207A-4E69-AE38-87AB2F86883F}" srcOrd="0" destOrd="0" parTransId="{C2B87B88-7558-4506-9086-E4413A75DDD8}" sibTransId="{CC65521D-D80A-48AE-A058-AB150EDAD790}"/>
    <dgm:cxn modelId="{DD21ABE8-1619-43D8-BE7C-AC6D86699516}" srcId="{A6E207A9-271F-4EFE-8E81-D87F6F407733}" destId="{7E6DA9EA-1DB5-491C-A1E9-CE102DCD5E37}" srcOrd="3" destOrd="0" parTransId="{85378B58-34B9-4107-B4E1-9FD872B26426}" sibTransId="{56FC4957-DB25-42C2-BB25-CD9B8702CD30}"/>
    <dgm:cxn modelId="{028F4DEF-1AC3-43BE-9703-55FD295B4293}" type="presOf" srcId="{A223A502-0FF5-4BB0-A5F4-BF39B14F9B86}" destId="{AE8EAA17-96FA-490B-88DA-E1D1E751FA75}" srcOrd="0" destOrd="0" presId="urn:microsoft.com/office/officeart/2018/2/layout/IconVerticalSolidList"/>
    <dgm:cxn modelId="{CE7B16F7-BAAC-4794-BD3A-306B13F9E0EB}" type="presOf" srcId="{7E6DA9EA-1DB5-491C-A1E9-CE102DCD5E37}" destId="{37526CB5-1860-442F-A332-719662BD5B1F}" srcOrd="0" destOrd="0" presId="urn:microsoft.com/office/officeart/2018/2/layout/IconVerticalSolidList"/>
    <dgm:cxn modelId="{1C400889-742E-4F0D-8173-0D6C1B1A8CC0}" type="presParOf" srcId="{2DD88D55-B0FA-4F9D-B1D5-70ABDE920009}" destId="{C07A37F1-FA1D-48AE-976A-6FCB5FD888C5}" srcOrd="0" destOrd="0" presId="urn:microsoft.com/office/officeart/2018/2/layout/IconVerticalSolidList"/>
    <dgm:cxn modelId="{11C500C0-2C53-44A6-9325-62E59F3C745A}" type="presParOf" srcId="{C07A37F1-FA1D-48AE-976A-6FCB5FD888C5}" destId="{67EA0498-199E-4020-9B1D-89AC5D0077DB}" srcOrd="0" destOrd="0" presId="urn:microsoft.com/office/officeart/2018/2/layout/IconVerticalSolidList"/>
    <dgm:cxn modelId="{621E1760-2EBD-4490-B6AE-267B209A53AC}" type="presParOf" srcId="{C07A37F1-FA1D-48AE-976A-6FCB5FD888C5}" destId="{FAFB2457-AFCC-42FE-9E3F-7AFAC7AC760E}" srcOrd="1" destOrd="0" presId="urn:microsoft.com/office/officeart/2018/2/layout/IconVerticalSolidList"/>
    <dgm:cxn modelId="{2BA2DA6F-3BC9-44D2-8847-B5ECD52717C1}" type="presParOf" srcId="{C07A37F1-FA1D-48AE-976A-6FCB5FD888C5}" destId="{9B91E900-E0C5-410A-BDCD-4247F242C7FE}" srcOrd="2" destOrd="0" presId="urn:microsoft.com/office/officeart/2018/2/layout/IconVerticalSolidList"/>
    <dgm:cxn modelId="{4FF81E5F-84AB-44F1-A9AC-E7E333588875}" type="presParOf" srcId="{C07A37F1-FA1D-48AE-976A-6FCB5FD888C5}" destId="{6A9C7D3C-EB7F-48B8-BCD1-96338928AF56}" srcOrd="3" destOrd="0" presId="urn:microsoft.com/office/officeart/2018/2/layout/IconVerticalSolidList"/>
    <dgm:cxn modelId="{B5BA2D15-B6E1-460F-8BB3-F4A1370F93B3}" type="presParOf" srcId="{2DD88D55-B0FA-4F9D-B1D5-70ABDE920009}" destId="{F77C652F-F0C6-4352-B5D9-3FE724A19944}" srcOrd="1" destOrd="0" presId="urn:microsoft.com/office/officeart/2018/2/layout/IconVerticalSolidList"/>
    <dgm:cxn modelId="{D4E9D77A-527D-4059-AC07-36E8135D4A4B}" type="presParOf" srcId="{2DD88D55-B0FA-4F9D-B1D5-70ABDE920009}" destId="{8FFB28DA-8971-48EF-ACCB-6352DC11C44E}" srcOrd="2" destOrd="0" presId="urn:microsoft.com/office/officeart/2018/2/layout/IconVerticalSolidList"/>
    <dgm:cxn modelId="{B32BECB8-3F8F-48D7-AAD2-314758979904}" type="presParOf" srcId="{8FFB28DA-8971-48EF-ACCB-6352DC11C44E}" destId="{503CB2AD-3E2D-4452-85FE-C1DE21A90948}" srcOrd="0" destOrd="0" presId="urn:microsoft.com/office/officeart/2018/2/layout/IconVerticalSolidList"/>
    <dgm:cxn modelId="{E127FF2E-D50D-42B8-BA49-EFF8D2FE78E8}" type="presParOf" srcId="{8FFB28DA-8971-48EF-ACCB-6352DC11C44E}" destId="{C55AE02C-70B9-4432-8F94-D0AD63A01CDE}" srcOrd="1" destOrd="0" presId="urn:microsoft.com/office/officeart/2018/2/layout/IconVerticalSolidList"/>
    <dgm:cxn modelId="{DFF4FF0E-4837-4F83-8207-598356340343}" type="presParOf" srcId="{8FFB28DA-8971-48EF-ACCB-6352DC11C44E}" destId="{3796CDF0-8277-4886-8B0F-65289C80F43F}" srcOrd="2" destOrd="0" presId="urn:microsoft.com/office/officeart/2018/2/layout/IconVerticalSolidList"/>
    <dgm:cxn modelId="{E532381B-B2E2-4945-A044-6C5E6C1B233E}" type="presParOf" srcId="{8FFB28DA-8971-48EF-ACCB-6352DC11C44E}" destId="{AE8EAA17-96FA-490B-88DA-E1D1E751FA75}" srcOrd="3" destOrd="0" presId="urn:microsoft.com/office/officeart/2018/2/layout/IconVerticalSolidList"/>
    <dgm:cxn modelId="{2F57EDA2-B020-4187-AB20-01BE07DF47D9}" type="presParOf" srcId="{2DD88D55-B0FA-4F9D-B1D5-70ABDE920009}" destId="{56903BA5-6716-42D8-8FE8-D203D06A876C}" srcOrd="3" destOrd="0" presId="urn:microsoft.com/office/officeart/2018/2/layout/IconVerticalSolidList"/>
    <dgm:cxn modelId="{64A0CBFF-C5CC-4444-A6EB-28D6363F75C7}" type="presParOf" srcId="{2DD88D55-B0FA-4F9D-B1D5-70ABDE920009}" destId="{0CC691D8-DAB0-4512-B3DE-B1B297C8105E}" srcOrd="4" destOrd="0" presId="urn:microsoft.com/office/officeart/2018/2/layout/IconVerticalSolidList"/>
    <dgm:cxn modelId="{706CBDC1-F1F4-4242-A3D0-B7D9F353B6C8}" type="presParOf" srcId="{0CC691D8-DAB0-4512-B3DE-B1B297C8105E}" destId="{B96B0855-B32D-441E-86F8-243690820131}" srcOrd="0" destOrd="0" presId="urn:microsoft.com/office/officeart/2018/2/layout/IconVerticalSolidList"/>
    <dgm:cxn modelId="{BD06A868-0C4D-4B21-A18F-70AB04735E3A}" type="presParOf" srcId="{0CC691D8-DAB0-4512-B3DE-B1B297C8105E}" destId="{0902EDDF-7988-4472-B1EC-51802A62B66C}" srcOrd="1" destOrd="0" presId="urn:microsoft.com/office/officeart/2018/2/layout/IconVerticalSolidList"/>
    <dgm:cxn modelId="{44AFA327-A5FC-41C2-9C16-9718F74A729A}" type="presParOf" srcId="{0CC691D8-DAB0-4512-B3DE-B1B297C8105E}" destId="{1D25918A-BF3E-48B8-A8E4-E1D8307C9875}" srcOrd="2" destOrd="0" presId="urn:microsoft.com/office/officeart/2018/2/layout/IconVerticalSolidList"/>
    <dgm:cxn modelId="{A7195975-C848-4BD3-919D-3A5AFB85FA07}" type="presParOf" srcId="{0CC691D8-DAB0-4512-B3DE-B1B297C8105E}" destId="{61143A0F-F14D-44CF-97BC-3A718191A4EB}" srcOrd="3" destOrd="0" presId="urn:microsoft.com/office/officeart/2018/2/layout/IconVerticalSolidList"/>
    <dgm:cxn modelId="{281632FA-F423-4C61-A8A2-85980E08CB2E}" type="presParOf" srcId="{2DD88D55-B0FA-4F9D-B1D5-70ABDE920009}" destId="{EFFB40D3-92CE-4D0F-BBA9-87C3817B61F1}" srcOrd="5" destOrd="0" presId="urn:microsoft.com/office/officeart/2018/2/layout/IconVerticalSolidList"/>
    <dgm:cxn modelId="{F9B81ADD-6A0C-45E9-B089-36AA43F3B420}" type="presParOf" srcId="{2DD88D55-B0FA-4F9D-B1D5-70ABDE920009}" destId="{E7319B76-BE61-4E2E-97EC-FD56174EF169}" srcOrd="6" destOrd="0" presId="urn:microsoft.com/office/officeart/2018/2/layout/IconVerticalSolidList"/>
    <dgm:cxn modelId="{1A478354-D8C7-47AA-8FC2-841A34F1AB7C}" type="presParOf" srcId="{E7319B76-BE61-4E2E-97EC-FD56174EF169}" destId="{588D75F5-15A7-4CA2-9254-A6A04ADBF558}" srcOrd="0" destOrd="0" presId="urn:microsoft.com/office/officeart/2018/2/layout/IconVerticalSolidList"/>
    <dgm:cxn modelId="{EA82F06B-4300-49F4-BCD5-6F2394458969}" type="presParOf" srcId="{E7319B76-BE61-4E2E-97EC-FD56174EF169}" destId="{AB7EBF38-116D-4076-B4C3-C720B33D4B17}" srcOrd="1" destOrd="0" presId="urn:microsoft.com/office/officeart/2018/2/layout/IconVerticalSolidList"/>
    <dgm:cxn modelId="{EAA5211E-D2F4-44C7-8C64-CAE1F7E18349}" type="presParOf" srcId="{E7319B76-BE61-4E2E-97EC-FD56174EF169}" destId="{42484816-E12B-4B41-A460-8C19D287F258}" srcOrd="2" destOrd="0" presId="urn:microsoft.com/office/officeart/2018/2/layout/IconVerticalSolidList"/>
    <dgm:cxn modelId="{2A664B5D-D8F7-441B-A827-C1C276CB2D1B}" type="presParOf" srcId="{E7319B76-BE61-4E2E-97EC-FD56174EF169}" destId="{37526CB5-1860-442F-A332-719662BD5B1F}" srcOrd="3" destOrd="0" presId="urn:microsoft.com/office/officeart/2018/2/layout/IconVerticalSolidList"/>
    <dgm:cxn modelId="{4CDF1EF5-05AD-4914-AC78-64066AC5C252}" type="presParOf" srcId="{2DD88D55-B0FA-4F9D-B1D5-70ABDE920009}" destId="{79136509-9F47-43A9-BECD-945A64C8F970}" srcOrd="7" destOrd="0" presId="urn:microsoft.com/office/officeart/2018/2/layout/IconVerticalSolidList"/>
    <dgm:cxn modelId="{687356EE-0941-4128-8143-0002C0D51D44}" type="presParOf" srcId="{2DD88D55-B0FA-4F9D-B1D5-70ABDE920009}" destId="{7A38928F-7523-4646-979B-87E180578C26}" srcOrd="8" destOrd="0" presId="urn:microsoft.com/office/officeart/2018/2/layout/IconVerticalSolidList"/>
    <dgm:cxn modelId="{469F5C85-CA22-4E71-8CC3-D98099F1F8C6}" type="presParOf" srcId="{7A38928F-7523-4646-979B-87E180578C26}" destId="{90AA0744-5543-47CE-ABB1-8CBADD0F96BD}" srcOrd="0" destOrd="0" presId="urn:microsoft.com/office/officeart/2018/2/layout/IconVerticalSolidList"/>
    <dgm:cxn modelId="{04DE45E8-B02C-4C13-AC5C-1A4DAED1BBA4}" type="presParOf" srcId="{7A38928F-7523-4646-979B-87E180578C26}" destId="{06C7B485-47C9-4921-9F44-E934265D64C9}" srcOrd="1" destOrd="0" presId="urn:microsoft.com/office/officeart/2018/2/layout/IconVerticalSolidList"/>
    <dgm:cxn modelId="{97097C49-E967-4471-8C44-7729695174D1}" type="presParOf" srcId="{7A38928F-7523-4646-979B-87E180578C26}" destId="{2C07950E-E3F3-49B7-9305-276DC864FC13}" srcOrd="2" destOrd="0" presId="urn:microsoft.com/office/officeart/2018/2/layout/IconVerticalSolidList"/>
    <dgm:cxn modelId="{BE6FED61-EC8E-4A92-832A-9FEABD6C35BD}" type="presParOf" srcId="{7A38928F-7523-4646-979B-87E180578C26}" destId="{2AA12BB7-5C8F-49B1-8947-599663D425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A64CC2-0017-4A71-910E-5474034E5D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BC645E-B418-49AB-8B0B-A9A73E42FEB0}">
      <dgm:prSet/>
      <dgm:spPr/>
      <dgm:t>
        <a:bodyPr/>
        <a:lstStyle/>
        <a:p>
          <a:r>
            <a:rPr lang="en-US"/>
            <a:t>Kentaro wanted help in deciding what type of business to open and where. </a:t>
          </a:r>
        </a:p>
      </dgm:t>
    </dgm:pt>
    <dgm:pt modelId="{C2123116-1741-42A9-A526-298EFBC12760}" type="parTrans" cxnId="{7085DB67-8C5D-43C6-BFB7-6C718FE3801E}">
      <dgm:prSet/>
      <dgm:spPr/>
      <dgm:t>
        <a:bodyPr/>
        <a:lstStyle/>
        <a:p>
          <a:endParaRPr lang="en-US"/>
        </a:p>
      </dgm:t>
    </dgm:pt>
    <dgm:pt modelId="{B4EA099A-CFE6-442E-9F2D-81C07003369E}" type="sibTrans" cxnId="{7085DB67-8C5D-43C6-BFB7-6C718FE3801E}">
      <dgm:prSet/>
      <dgm:spPr/>
      <dgm:t>
        <a:bodyPr/>
        <a:lstStyle/>
        <a:p>
          <a:endParaRPr lang="en-US"/>
        </a:p>
      </dgm:t>
    </dgm:pt>
    <dgm:pt modelId="{A1684315-4D6A-40FD-AC62-584F378C4812}">
      <dgm:prSet/>
      <dgm:spPr/>
      <dgm:t>
        <a:bodyPr/>
        <a:lstStyle/>
        <a:p>
          <a:r>
            <a:rPr lang="en-US"/>
            <a:t>My conclusion is for Kentaro to open a coffee shop in Ōta. </a:t>
          </a:r>
        </a:p>
      </dgm:t>
    </dgm:pt>
    <dgm:pt modelId="{7A4D0F88-F9F5-4594-ADA2-4CDE674EADEE}" type="parTrans" cxnId="{263CB51A-6BFF-4857-ABF8-61432B39B372}">
      <dgm:prSet/>
      <dgm:spPr/>
      <dgm:t>
        <a:bodyPr/>
        <a:lstStyle/>
        <a:p>
          <a:endParaRPr lang="en-US"/>
        </a:p>
      </dgm:t>
    </dgm:pt>
    <dgm:pt modelId="{FC779337-F838-4656-93DF-8F61D033D74B}" type="sibTrans" cxnId="{263CB51A-6BFF-4857-ABF8-61432B39B372}">
      <dgm:prSet/>
      <dgm:spPr/>
      <dgm:t>
        <a:bodyPr/>
        <a:lstStyle/>
        <a:p>
          <a:endParaRPr lang="en-US"/>
        </a:p>
      </dgm:t>
    </dgm:pt>
    <dgm:pt modelId="{A636101B-5387-48DA-B664-93DABC01F5B2}">
      <dgm:prSet/>
      <dgm:spPr/>
      <dgm:t>
        <a:bodyPr/>
        <a:lstStyle/>
        <a:p>
          <a:r>
            <a:rPr lang="en-US"/>
            <a:t>The special ward has a dense population and a lively restaurant industry. </a:t>
          </a:r>
        </a:p>
      </dgm:t>
    </dgm:pt>
    <dgm:pt modelId="{459CE86B-940C-42C2-AAB5-DCF664E78F4A}" type="parTrans" cxnId="{65B939E4-9AF6-4E15-985F-86AEE7C40C34}">
      <dgm:prSet/>
      <dgm:spPr/>
      <dgm:t>
        <a:bodyPr/>
        <a:lstStyle/>
        <a:p>
          <a:endParaRPr lang="en-US"/>
        </a:p>
      </dgm:t>
    </dgm:pt>
    <dgm:pt modelId="{D4E00514-B439-46A5-A882-431E790820E2}" type="sibTrans" cxnId="{65B939E4-9AF6-4E15-985F-86AEE7C40C34}">
      <dgm:prSet/>
      <dgm:spPr/>
      <dgm:t>
        <a:bodyPr/>
        <a:lstStyle/>
        <a:p>
          <a:endParaRPr lang="en-US"/>
        </a:p>
      </dgm:t>
    </dgm:pt>
    <dgm:pt modelId="{4A0C8181-0215-4A02-9372-205F7CD9000D}">
      <dgm:prSet/>
      <dgm:spPr/>
      <dgm:t>
        <a:bodyPr/>
        <a:lstStyle/>
        <a:p>
          <a:r>
            <a:rPr lang="en-US"/>
            <a:t>There is potential in opening a coffee shop and differentiating it from other businesses.</a:t>
          </a:r>
        </a:p>
      </dgm:t>
    </dgm:pt>
    <dgm:pt modelId="{99793B69-DEEB-4B49-A61D-2EF0914CC89A}" type="parTrans" cxnId="{969FF34F-D036-487C-8CCC-BDA0D96792AC}">
      <dgm:prSet/>
      <dgm:spPr/>
      <dgm:t>
        <a:bodyPr/>
        <a:lstStyle/>
        <a:p>
          <a:endParaRPr lang="en-US"/>
        </a:p>
      </dgm:t>
    </dgm:pt>
    <dgm:pt modelId="{10578253-A649-46D9-8AE9-653085F31A33}" type="sibTrans" cxnId="{969FF34F-D036-487C-8CCC-BDA0D96792AC}">
      <dgm:prSet/>
      <dgm:spPr/>
      <dgm:t>
        <a:bodyPr/>
        <a:lstStyle/>
        <a:p>
          <a:endParaRPr lang="en-US"/>
        </a:p>
      </dgm:t>
    </dgm:pt>
    <dgm:pt modelId="{A6B1F19E-539B-4998-9059-6031A65A80F0}" type="pres">
      <dgm:prSet presAssocID="{80A64CC2-0017-4A71-910E-5474034E5D8E}" presName="root" presStyleCnt="0">
        <dgm:presLayoutVars>
          <dgm:dir/>
          <dgm:resizeHandles val="exact"/>
        </dgm:presLayoutVars>
      </dgm:prSet>
      <dgm:spPr/>
    </dgm:pt>
    <dgm:pt modelId="{F8DA921D-8B83-4003-A5D6-640ACD38A60F}" type="pres">
      <dgm:prSet presAssocID="{34BC645E-B418-49AB-8B0B-A9A73E42FEB0}" presName="compNode" presStyleCnt="0"/>
      <dgm:spPr/>
    </dgm:pt>
    <dgm:pt modelId="{B4923CAC-5A83-4BA9-B40A-3C44DFC2BD51}" type="pres">
      <dgm:prSet presAssocID="{34BC645E-B418-49AB-8B0B-A9A73E42FEB0}" presName="bgRect" presStyleLbl="bgShp" presStyleIdx="0" presStyleCnt="4"/>
      <dgm:spPr/>
    </dgm:pt>
    <dgm:pt modelId="{86D11A72-7DF9-4F29-B570-EC6A283960A8}" type="pres">
      <dgm:prSet presAssocID="{34BC645E-B418-49AB-8B0B-A9A73E42FE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10663B3-2256-40F1-A85D-E8E8298C2F38}" type="pres">
      <dgm:prSet presAssocID="{34BC645E-B418-49AB-8B0B-A9A73E42FEB0}" presName="spaceRect" presStyleCnt="0"/>
      <dgm:spPr/>
    </dgm:pt>
    <dgm:pt modelId="{6D6D1611-1F5B-4D2B-812A-0E528671D2FB}" type="pres">
      <dgm:prSet presAssocID="{34BC645E-B418-49AB-8B0B-A9A73E42FEB0}" presName="parTx" presStyleLbl="revTx" presStyleIdx="0" presStyleCnt="4">
        <dgm:presLayoutVars>
          <dgm:chMax val="0"/>
          <dgm:chPref val="0"/>
        </dgm:presLayoutVars>
      </dgm:prSet>
      <dgm:spPr/>
    </dgm:pt>
    <dgm:pt modelId="{B86A4167-CABE-4873-9313-E3A7BE02F9E6}" type="pres">
      <dgm:prSet presAssocID="{B4EA099A-CFE6-442E-9F2D-81C07003369E}" presName="sibTrans" presStyleCnt="0"/>
      <dgm:spPr/>
    </dgm:pt>
    <dgm:pt modelId="{9C8CDB8B-A772-4E5A-9931-950934F6D289}" type="pres">
      <dgm:prSet presAssocID="{A1684315-4D6A-40FD-AC62-584F378C4812}" presName="compNode" presStyleCnt="0"/>
      <dgm:spPr/>
    </dgm:pt>
    <dgm:pt modelId="{566CB2AD-9897-4B8C-A072-F8A06833E4A1}" type="pres">
      <dgm:prSet presAssocID="{A1684315-4D6A-40FD-AC62-584F378C4812}" presName="bgRect" presStyleLbl="bgShp" presStyleIdx="1" presStyleCnt="4"/>
      <dgm:spPr/>
    </dgm:pt>
    <dgm:pt modelId="{5915120D-FD3A-4ECF-9380-8438E4BFC0C9}" type="pres">
      <dgm:prSet presAssocID="{A1684315-4D6A-40FD-AC62-584F378C48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A366F40C-9656-4C8B-BE9E-CE5BFEF1A9DE}" type="pres">
      <dgm:prSet presAssocID="{A1684315-4D6A-40FD-AC62-584F378C4812}" presName="spaceRect" presStyleCnt="0"/>
      <dgm:spPr/>
    </dgm:pt>
    <dgm:pt modelId="{97101EDE-267D-428C-B7D0-248C31CE265D}" type="pres">
      <dgm:prSet presAssocID="{A1684315-4D6A-40FD-AC62-584F378C4812}" presName="parTx" presStyleLbl="revTx" presStyleIdx="1" presStyleCnt="4">
        <dgm:presLayoutVars>
          <dgm:chMax val="0"/>
          <dgm:chPref val="0"/>
        </dgm:presLayoutVars>
      </dgm:prSet>
      <dgm:spPr/>
    </dgm:pt>
    <dgm:pt modelId="{D0A3D1B6-99C9-4CB8-A989-54DF3C1E58A5}" type="pres">
      <dgm:prSet presAssocID="{FC779337-F838-4656-93DF-8F61D033D74B}" presName="sibTrans" presStyleCnt="0"/>
      <dgm:spPr/>
    </dgm:pt>
    <dgm:pt modelId="{86826A22-6A7D-4771-9107-D52F12FCA3C3}" type="pres">
      <dgm:prSet presAssocID="{A636101B-5387-48DA-B664-93DABC01F5B2}" presName="compNode" presStyleCnt="0"/>
      <dgm:spPr/>
    </dgm:pt>
    <dgm:pt modelId="{FFB519F1-F27E-4E73-9EA8-D4DCD2743F7D}" type="pres">
      <dgm:prSet presAssocID="{A636101B-5387-48DA-B664-93DABC01F5B2}" presName="bgRect" presStyleLbl="bgShp" presStyleIdx="2" presStyleCnt="4"/>
      <dgm:spPr/>
    </dgm:pt>
    <dgm:pt modelId="{083B40D3-A4DF-49E0-8252-DC271F8615F7}" type="pres">
      <dgm:prSet presAssocID="{A636101B-5387-48DA-B664-93DABC01F5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71A605D-8FDC-47B7-AD99-404E318BCD81}" type="pres">
      <dgm:prSet presAssocID="{A636101B-5387-48DA-B664-93DABC01F5B2}" presName="spaceRect" presStyleCnt="0"/>
      <dgm:spPr/>
    </dgm:pt>
    <dgm:pt modelId="{F048BD83-7B3C-4D9B-BC12-091BD21CEFAD}" type="pres">
      <dgm:prSet presAssocID="{A636101B-5387-48DA-B664-93DABC01F5B2}" presName="parTx" presStyleLbl="revTx" presStyleIdx="2" presStyleCnt="4">
        <dgm:presLayoutVars>
          <dgm:chMax val="0"/>
          <dgm:chPref val="0"/>
        </dgm:presLayoutVars>
      </dgm:prSet>
      <dgm:spPr/>
    </dgm:pt>
    <dgm:pt modelId="{9C9BDAC2-9E46-4127-B81A-5C6C12EEDA54}" type="pres">
      <dgm:prSet presAssocID="{D4E00514-B439-46A5-A882-431E790820E2}" presName="sibTrans" presStyleCnt="0"/>
      <dgm:spPr/>
    </dgm:pt>
    <dgm:pt modelId="{CB50E705-123F-42F2-8360-456D2BED2DD5}" type="pres">
      <dgm:prSet presAssocID="{4A0C8181-0215-4A02-9372-205F7CD9000D}" presName="compNode" presStyleCnt="0"/>
      <dgm:spPr/>
    </dgm:pt>
    <dgm:pt modelId="{0D2EFBD3-8FBC-4EFF-AC0D-0C4F261298F4}" type="pres">
      <dgm:prSet presAssocID="{4A0C8181-0215-4A02-9372-205F7CD9000D}" presName="bgRect" presStyleLbl="bgShp" presStyleIdx="3" presStyleCnt="4"/>
      <dgm:spPr/>
    </dgm:pt>
    <dgm:pt modelId="{96556B00-2E84-4211-B364-AF201EA171BA}" type="pres">
      <dgm:prSet presAssocID="{4A0C8181-0215-4A02-9372-205F7CD900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D79E0B2-BB23-4DEE-B8A7-680700CCDA55}" type="pres">
      <dgm:prSet presAssocID="{4A0C8181-0215-4A02-9372-205F7CD9000D}" presName="spaceRect" presStyleCnt="0"/>
      <dgm:spPr/>
    </dgm:pt>
    <dgm:pt modelId="{75AB8A5D-36BC-437B-86F2-B754C45200E9}" type="pres">
      <dgm:prSet presAssocID="{4A0C8181-0215-4A02-9372-205F7CD900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3CB51A-6BFF-4857-ABF8-61432B39B372}" srcId="{80A64CC2-0017-4A71-910E-5474034E5D8E}" destId="{A1684315-4D6A-40FD-AC62-584F378C4812}" srcOrd="1" destOrd="0" parTransId="{7A4D0F88-F9F5-4594-ADA2-4CDE674EADEE}" sibTransId="{FC779337-F838-4656-93DF-8F61D033D74B}"/>
    <dgm:cxn modelId="{693E8423-A302-40EA-AF67-EABC6DE9029F}" type="presOf" srcId="{34BC645E-B418-49AB-8B0B-A9A73E42FEB0}" destId="{6D6D1611-1F5B-4D2B-812A-0E528671D2FB}" srcOrd="0" destOrd="0" presId="urn:microsoft.com/office/officeart/2018/2/layout/IconVerticalSolidList"/>
    <dgm:cxn modelId="{DD8A275E-8D14-4181-81BE-5FEB1B2FAF45}" type="presOf" srcId="{4A0C8181-0215-4A02-9372-205F7CD9000D}" destId="{75AB8A5D-36BC-437B-86F2-B754C45200E9}" srcOrd="0" destOrd="0" presId="urn:microsoft.com/office/officeart/2018/2/layout/IconVerticalSolidList"/>
    <dgm:cxn modelId="{7085DB67-8C5D-43C6-BFB7-6C718FE3801E}" srcId="{80A64CC2-0017-4A71-910E-5474034E5D8E}" destId="{34BC645E-B418-49AB-8B0B-A9A73E42FEB0}" srcOrd="0" destOrd="0" parTransId="{C2123116-1741-42A9-A526-298EFBC12760}" sibTransId="{B4EA099A-CFE6-442E-9F2D-81C07003369E}"/>
    <dgm:cxn modelId="{969FF34F-D036-487C-8CCC-BDA0D96792AC}" srcId="{80A64CC2-0017-4A71-910E-5474034E5D8E}" destId="{4A0C8181-0215-4A02-9372-205F7CD9000D}" srcOrd="3" destOrd="0" parTransId="{99793B69-DEEB-4B49-A61D-2EF0914CC89A}" sibTransId="{10578253-A649-46D9-8AE9-653085F31A33}"/>
    <dgm:cxn modelId="{44FABAAE-61EB-47B1-BD07-F5FB533B0FED}" type="presOf" srcId="{A636101B-5387-48DA-B664-93DABC01F5B2}" destId="{F048BD83-7B3C-4D9B-BC12-091BD21CEFAD}" srcOrd="0" destOrd="0" presId="urn:microsoft.com/office/officeart/2018/2/layout/IconVerticalSolidList"/>
    <dgm:cxn modelId="{EBC976C5-472A-498F-973F-ED9C0E966D68}" type="presOf" srcId="{A1684315-4D6A-40FD-AC62-584F378C4812}" destId="{97101EDE-267D-428C-B7D0-248C31CE265D}" srcOrd="0" destOrd="0" presId="urn:microsoft.com/office/officeart/2018/2/layout/IconVerticalSolidList"/>
    <dgm:cxn modelId="{65B939E4-9AF6-4E15-985F-86AEE7C40C34}" srcId="{80A64CC2-0017-4A71-910E-5474034E5D8E}" destId="{A636101B-5387-48DA-B664-93DABC01F5B2}" srcOrd="2" destOrd="0" parTransId="{459CE86B-940C-42C2-AAB5-DCF664E78F4A}" sibTransId="{D4E00514-B439-46A5-A882-431E790820E2}"/>
    <dgm:cxn modelId="{290212FD-AE88-49F5-B8A4-230B18603C54}" type="presOf" srcId="{80A64CC2-0017-4A71-910E-5474034E5D8E}" destId="{A6B1F19E-539B-4998-9059-6031A65A80F0}" srcOrd="0" destOrd="0" presId="urn:microsoft.com/office/officeart/2018/2/layout/IconVerticalSolidList"/>
    <dgm:cxn modelId="{B5F97B8B-FB1F-4EBC-AF99-C79481E00321}" type="presParOf" srcId="{A6B1F19E-539B-4998-9059-6031A65A80F0}" destId="{F8DA921D-8B83-4003-A5D6-640ACD38A60F}" srcOrd="0" destOrd="0" presId="urn:microsoft.com/office/officeart/2018/2/layout/IconVerticalSolidList"/>
    <dgm:cxn modelId="{4A783776-E8DD-48AB-AC47-C02C3D6B1FD0}" type="presParOf" srcId="{F8DA921D-8B83-4003-A5D6-640ACD38A60F}" destId="{B4923CAC-5A83-4BA9-B40A-3C44DFC2BD51}" srcOrd="0" destOrd="0" presId="urn:microsoft.com/office/officeart/2018/2/layout/IconVerticalSolidList"/>
    <dgm:cxn modelId="{3972B559-C9E0-4D66-BF02-B3934C1B98F9}" type="presParOf" srcId="{F8DA921D-8B83-4003-A5D6-640ACD38A60F}" destId="{86D11A72-7DF9-4F29-B570-EC6A283960A8}" srcOrd="1" destOrd="0" presId="urn:microsoft.com/office/officeart/2018/2/layout/IconVerticalSolidList"/>
    <dgm:cxn modelId="{ABF9233D-A459-458B-8711-FE461DA43990}" type="presParOf" srcId="{F8DA921D-8B83-4003-A5D6-640ACD38A60F}" destId="{F10663B3-2256-40F1-A85D-E8E8298C2F38}" srcOrd="2" destOrd="0" presId="urn:microsoft.com/office/officeart/2018/2/layout/IconVerticalSolidList"/>
    <dgm:cxn modelId="{39CD0F55-7039-4B9D-AEE6-48393C5993DA}" type="presParOf" srcId="{F8DA921D-8B83-4003-A5D6-640ACD38A60F}" destId="{6D6D1611-1F5B-4D2B-812A-0E528671D2FB}" srcOrd="3" destOrd="0" presId="urn:microsoft.com/office/officeart/2018/2/layout/IconVerticalSolidList"/>
    <dgm:cxn modelId="{995693B2-5B59-4E43-B8B2-BA7B2CCB66E0}" type="presParOf" srcId="{A6B1F19E-539B-4998-9059-6031A65A80F0}" destId="{B86A4167-CABE-4873-9313-E3A7BE02F9E6}" srcOrd="1" destOrd="0" presId="urn:microsoft.com/office/officeart/2018/2/layout/IconVerticalSolidList"/>
    <dgm:cxn modelId="{611B0A59-B0FD-4A22-BAD9-0389A54B1D79}" type="presParOf" srcId="{A6B1F19E-539B-4998-9059-6031A65A80F0}" destId="{9C8CDB8B-A772-4E5A-9931-950934F6D289}" srcOrd="2" destOrd="0" presId="urn:microsoft.com/office/officeart/2018/2/layout/IconVerticalSolidList"/>
    <dgm:cxn modelId="{3457ED53-FCE3-4B0E-9A5C-905F25E57B49}" type="presParOf" srcId="{9C8CDB8B-A772-4E5A-9931-950934F6D289}" destId="{566CB2AD-9897-4B8C-A072-F8A06833E4A1}" srcOrd="0" destOrd="0" presId="urn:microsoft.com/office/officeart/2018/2/layout/IconVerticalSolidList"/>
    <dgm:cxn modelId="{6A34564A-AA8C-4D67-AC4D-DAE0F7D5D8AB}" type="presParOf" srcId="{9C8CDB8B-A772-4E5A-9931-950934F6D289}" destId="{5915120D-FD3A-4ECF-9380-8438E4BFC0C9}" srcOrd="1" destOrd="0" presId="urn:microsoft.com/office/officeart/2018/2/layout/IconVerticalSolidList"/>
    <dgm:cxn modelId="{CA1349A9-B1B4-4833-A202-1B1EBDDE1ECB}" type="presParOf" srcId="{9C8CDB8B-A772-4E5A-9931-950934F6D289}" destId="{A366F40C-9656-4C8B-BE9E-CE5BFEF1A9DE}" srcOrd="2" destOrd="0" presId="urn:microsoft.com/office/officeart/2018/2/layout/IconVerticalSolidList"/>
    <dgm:cxn modelId="{3F53E1D3-C16B-42B1-88C5-FE5DCF14790B}" type="presParOf" srcId="{9C8CDB8B-A772-4E5A-9931-950934F6D289}" destId="{97101EDE-267D-428C-B7D0-248C31CE265D}" srcOrd="3" destOrd="0" presId="urn:microsoft.com/office/officeart/2018/2/layout/IconVerticalSolidList"/>
    <dgm:cxn modelId="{D0E60929-C7CF-4C87-8BB2-E7590B15D191}" type="presParOf" srcId="{A6B1F19E-539B-4998-9059-6031A65A80F0}" destId="{D0A3D1B6-99C9-4CB8-A989-54DF3C1E58A5}" srcOrd="3" destOrd="0" presId="urn:microsoft.com/office/officeart/2018/2/layout/IconVerticalSolidList"/>
    <dgm:cxn modelId="{3E894AB7-50D7-46D0-9D46-B7FF68F0D6ED}" type="presParOf" srcId="{A6B1F19E-539B-4998-9059-6031A65A80F0}" destId="{86826A22-6A7D-4771-9107-D52F12FCA3C3}" srcOrd="4" destOrd="0" presId="urn:microsoft.com/office/officeart/2018/2/layout/IconVerticalSolidList"/>
    <dgm:cxn modelId="{E84967AA-8727-47E8-B023-F4FDAB08FE77}" type="presParOf" srcId="{86826A22-6A7D-4771-9107-D52F12FCA3C3}" destId="{FFB519F1-F27E-4E73-9EA8-D4DCD2743F7D}" srcOrd="0" destOrd="0" presId="urn:microsoft.com/office/officeart/2018/2/layout/IconVerticalSolidList"/>
    <dgm:cxn modelId="{B9DA7BA1-1524-4C5B-BB27-C4423C7F5E45}" type="presParOf" srcId="{86826A22-6A7D-4771-9107-D52F12FCA3C3}" destId="{083B40D3-A4DF-49E0-8252-DC271F8615F7}" srcOrd="1" destOrd="0" presId="urn:microsoft.com/office/officeart/2018/2/layout/IconVerticalSolidList"/>
    <dgm:cxn modelId="{FDF3F3FC-97A8-4B26-B14D-2D5F44461C58}" type="presParOf" srcId="{86826A22-6A7D-4771-9107-D52F12FCA3C3}" destId="{C71A605D-8FDC-47B7-AD99-404E318BCD81}" srcOrd="2" destOrd="0" presId="urn:microsoft.com/office/officeart/2018/2/layout/IconVerticalSolidList"/>
    <dgm:cxn modelId="{721611DF-A4DA-4BB2-82DA-2887D3266857}" type="presParOf" srcId="{86826A22-6A7D-4771-9107-D52F12FCA3C3}" destId="{F048BD83-7B3C-4D9B-BC12-091BD21CEFAD}" srcOrd="3" destOrd="0" presId="urn:microsoft.com/office/officeart/2018/2/layout/IconVerticalSolidList"/>
    <dgm:cxn modelId="{88222056-0F61-425A-850A-8A4FA4B6ED57}" type="presParOf" srcId="{A6B1F19E-539B-4998-9059-6031A65A80F0}" destId="{9C9BDAC2-9E46-4127-B81A-5C6C12EEDA54}" srcOrd="5" destOrd="0" presId="urn:microsoft.com/office/officeart/2018/2/layout/IconVerticalSolidList"/>
    <dgm:cxn modelId="{E3410C3E-80C8-4DD4-856F-6980349E91E6}" type="presParOf" srcId="{A6B1F19E-539B-4998-9059-6031A65A80F0}" destId="{CB50E705-123F-42F2-8360-456D2BED2DD5}" srcOrd="6" destOrd="0" presId="urn:microsoft.com/office/officeart/2018/2/layout/IconVerticalSolidList"/>
    <dgm:cxn modelId="{50E00235-1788-49C6-9EBE-9D88B3E0F61F}" type="presParOf" srcId="{CB50E705-123F-42F2-8360-456D2BED2DD5}" destId="{0D2EFBD3-8FBC-4EFF-AC0D-0C4F261298F4}" srcOrd="0" destOrd="0" presId="urn:microsoft.com/office/officeart/2018/2/layout/IconVerticalSolidList"/>
    <dgm:cxn modelId="{AE051710-C972-46ED-9339-EE962294A74E}" type="presParOf" srcId="{CB50E705-123F-42F2-8360-456D2BED2DD5}" destId="{96556B00-2E84-4211-B364-AF201EA171BA}" srcOrd="1" destOrd="0" presId="urn:microsoft.com/office/officeart/2018/2/layout/IconVerticalSolidList"/>
    <dgm:cxn modelId="{FC9D4602-3185-4828-88AD-E6B6EB2DF277}" type="presParOf" srcId="{CB50E705-123F-42F2-8360-456D2BED2DD5}" destId="{2D79E0B2-BB23-4DEE-B8A7-680700CCDA55}" srcOrd="2" destOrd="0" presId="urn:microsoft.com/office/officeart/2018/2/layout/IconVerticalSolidList"/>
    <dgm:cxn modelId="{15A192BD-E23F-4EC1-9387-AC96653696A4}" type="presParOf" srcId="{CB50E705-123F-42F2-8360-456D2BED2DD5}" destId="{75AB8A5D-36BC-437B-86F2-B754C45200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A0498-199E-4020-9B1D-89AC5D0077DB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B2457-AFCC-42FE-9E3F-7AFAC7AC760E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C7D3C-EB7F-48B8-BCD1-96338928AF56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business problem: Kentaro wants to open either a coffee shop or a restaurant in Tokyo, Japan. </a:t>
          </a:r>
        </a:p>
      </dsp:txBody>
      <dsp:txXfrm>
        <a:off x="1074268" y="4366"/>
        <a:ext cx="5170996" cy="930102"/>
      </dsp:txXfrm>
    </dsp:sp>
    <dsp:sp modelId="{503CB2AD-3E2D-4452-85FE-C1DE21A90948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AE02C-70B9-4432-8F94-D0AD63A01CDE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AA17-96FA-490B-88DA-E1D1E751FA75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collected data should be able to answer his questions.</a:t>
          </a:r>
        </a:p>
      </dsp:txBody>
      <dsp:txXfrm>
        <a:off x="1074268" y="1166994"/>
        <a:ext cx="5170996" cy="930102"/>
      </dsp:txXfrm>
    </dsp:sp>
    <dsp:sp modelId="{B96B0855-B32D-441E-86F8-243690820131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2EDDF-7988-4472-B1EC-51802A62B66C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43A0F-F14D-44CF-97BC-3A718191A4EB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Chiyoda, Chūō, and Ōta special wards are hotspots for food and drink.</a:t>
          </a:r>
        </a:p>
      </dsp:txBody>
      <dsp:txXfrm>
        <a:off x="1074268" y="2329622"/>
        <a:ext cx="5170996" cy="930102"/>
      </dsp:txXfrm>
    </dsp:sp>
    <dsp:sp modelId="{588D75F5-15A7-4CA2-9254-A6A04ADBF558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EBF38-116D-4076-B4C3-C720B33D4B17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6CB5-1860-442F-A332-719662BD5B1F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People migrate from where they live to those three main special wards for food and drink.  </a:t>
          </a:r>
        </a:p>
      </dsp:txBody>
      <dsp:txXfrm>
        <a:off x="1074268" y="3492250"/>
        <a:ext cx="5170996" cy="930102"/>
      </dsp:txXfrm>
    </dsp:sp>
    <dsp:sp modelId="{90AA0744-5543-47CE-ABB1-8CBADD0F96BD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7B485-47C9-4921-9F44-E934265D64C9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2BB7-5C8F-49B1-8947-599663D42544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I’d advise Kentaro to investigate opening a coffee shop in Ōta. There is opportunity in that area to grow and develop as a business. 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23CAC-5A83-4BA9-B40A-3C44DFC2BD51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11A72-7DF9-4F29-B570-EC6A283960A8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D1611-1F5B-4D2B-812A-0E528671D2FB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Kentaro wanted help in deciding what type of business to open and where. </a:t>
          </a:r>
        </a:p>
      </dsp:txBody>
      <dsp:txXfrm>
        <a:off x="1357965" y="2319"/>
        <a:ext cx="4887299" cy="1175727"/>
      </dsp:txXfrm>
    </dsp:sp>
    <dsp:sp modelId="{566CB2AD-9897-4B8C-A072-F8A06833E4A1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5120D-FD3A-4ECF-9380-8438E4BFC0C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01EDE-267D-428C-B7D0-248C31CE265D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My conclusion is for Kentaro to open a coffee shop in Ōta. </a:t>
          </a:r>
        </a:p>
      </dsp:txBody>
      <dsp:txXfrm>
        <a:off x="1357965" y="1471979"/>
        <a:ext cx="4887299" cy="1175727"/>
      </dsp:txXfrm>
    </dsp:sp>
    <dsp:sp modelId="{FFB519F1-F27E-4E73-9EA8-D4DCD2743F7D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B40D3-A4DF-49E0-8252-DC271F8615F7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8BD83-7B3C-4D9B-BC12-091BD21CEFAD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special ward has a dense population and a lively restaurant industry. </a:t>
          </a:r>
        </a:p>
      </dsp:txBody>
      <dsp:txXfrm>
        <a:off x="1357965" y="2941639"/>
        <a:ext cx="4887299" cy="1175727"/>
      </dsp:txXfrm>
    </dsp:sp>
    <dsp:sp modelId="{0D2EFBD3-8FBC-4EFF-AC0D-0C4F261298F4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56B00-2E84-4211-B364-AF201EA171BA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B8A5D-36BC-437B-86F2-B754C45200E9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is potential in opening a coffee shop and differentiating it from other businesses.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9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8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3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25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4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5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3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3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6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ial_wards_of_Tokyo#List_of_special_ward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83D14-7452-4975-93FA-E6DBEF7A3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BC232-2347-439C-9661-A6105C31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Battle of the Neighborhoods: Tokyo, Japan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32200-9AB2-4B47-86C8-F5E318EF6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Coffee Shops and Restaurants</a:t>
            </a:r>
          </a:p>
        </p:txBody>
      </p:sp>
    </p:spTree>
    <p:extLst>
      <p:ext uri="{BB962C8B-B14F-4D97-AF65-F5344CB8AC3E}">
        <p14:creationId xmlns:p14="http://schemas.microsoft.com/office/powerpoint/2010/main" val="295207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76287-AFEF-4E71-B2AF-1BE84F46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Business 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438DB0-4EC3-48AE-B066-E2B8C12DB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6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7" name="Picture 6" descr="A view of a city&#10;&#10;Description automatically generated">
            <a:extLst>
              <a:ext uri="{FF2B5EF4-FFF2-40B4-BE49-F238E27FC236}">
                <a16:creationId xmlns:a16="http://schemas.microsoft.com/office/drawing/2014/main" id="{8AAEB63C-E10F-4C98-A235-71AC071DF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5" r="21573" b="2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3D32-CCCE-41EC-B8FF-2A8C720D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/>
              <a:t>Kentaro is a financial adviser for Fujitsu</a:t>
            </a:r>
          </a:p>
          <a:p>
            <a:r>
              <a:rPr lang="en-US" sz="1800"/>
              <a:t>Kentaro recently had success in the stock market and wants to leave the telecommunication business</a:t>
            </a:r>
          </a:p>
          <a:p>
            <a:r>
              <a:rPr lang="en-US" sz="1800"/>
              <a:t>Kentaro wants to open new restaurant or coffee shop in the Tokyo area. </a:t>
            </a:r>
          </a:p>
          <a:p>
            <a:r>
              <a:rPr lang="en-US" sz="1800"/>
              <a:t>Tokyo, Japan has 23 special wards. </a:t>
            </a:r>
          </a:p>
          <a:p>
            <a:r>
              <a:rPr lang="en-US" sz="1800"/>
              <a:t>Kentaro wants to know what ward to open his business and what type of business he should open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E1D77-C7D2-4B22-B06F-84D0FFC0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Data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3B7CB76-1A02-4BDB-8397-1F3C3B65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053161"/>
            <a:ext cx="5221625" cy="47516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5411-DB1A-49A5-AAA0-C1D0767C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700"/>
              <a:t>The type of data selected for Kentaro consists of Tokyo, Japan special wards. </a:t>
            </a:r>
            <a:r>
              <a:rPr lang="en-US" sz="1700" u="sng">
                <a:hlinkClick r:id="rId3"/>
              </a:rPr>
              <a:t>https://en.wikipedia.org/wiki/Special_wards_of_Tokyo#List_of_special_wards</a:t>
            </a:r>
            <a:r>
              <a:rPr lang="en-US" sz="1700"/>
              <a:t> </a:t>
            </a:r>
          </a:p>
          <a:p>
            <a:endParaRPr lang="en-US" sz="1700"/>
          </a:p>
          <a:p>
            <a:r>
              <a:rPr lang="en-US" sz="1700"/>
              <a:t>Data will be collected on special ward name, population, density, area, and major districts.</a:t>
            </a:r>
          </a:p>
          <a:p>
            <a:r>
              <a:rPr lang="en-US" sz="1700"/>
              <a:t>The information will be used to collect information on the various coffee shops and restaurants in a specific ward using Foursquare.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9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2E0A7-9F29-4C57-A604-FEE5EA2A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5000"/>
              <a:t>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7B2A6F-58B4-4EAC-B8EE-C3F20265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5" r="-2" b="-2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260B-F2EF-43ED-B6BB-706B637A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500" dirty="0"/>
              <a:t>The data underwent cleaning using Python and Panadas. </a:t>
            </a:r>
          </a:p>
          <a:p>
            <a:r>
              <a:rPr lang="en-US" sz="1500" dirty="0"/>
              <a:t>Foursquare was used to collect all the venues near Tokyo. </a:t>
            </a:r>
          </a:p>
          <a:p>
            <a:r>
              <a:rPr lang="en-US" sz="1500" dirty="0"/>
              <a:t>Foursquare determined there are 31 coffee shops and 45 unique categories of restaurants in the Tokyo area. </a:t>
            </a:r>
          </a:p>
          <a:p>
            <a:r>
              <a:rPr lang="en-US" sz="1500" dirty="0"/>
              <a:t>K-means was used to cluster restaurant venue data into clusters based on the similarities (mean) of venue categories. </a:t>
            </a:r>
          </a:p>
          <a:p>
            <a:r>
              <a:rPr lang="en-US" sz="1500" dirty="0"/>
              <a:t>The coordinates of Tokyo, Japan were used to generate a map and the five clusters were assigned to the map.</a:t>
            </a:r>
          </a:p>
          <a:p>
            <a:endParaRPr lang="en-US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F8DBF-DB9A-4269-8EA2-4BCB3B95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4BB9EA3-EF65-4BEC-9286-9E3E87C31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4" r="32345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AB5-EBAA-48AD-8AB7-BEC586F5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500"/>
              <a:t>31 coffee shops and 45 unique categories of restaurants in the Tokyo area. </a:t>
            </a:r>
          </a:p>
          <a:p>
            <a:r>
              <a:rPr lang="en-US" sz="1500"/>
              <a:t>Chiyoda, Taitō, Chūō are the top three special wards with the most coffee shops. </a:t>
            </a:r>
          </a:p>
          <a:p>
            <a:r>
              <a:rPr lang="en-US" sz="1500"/>
              <a:t>Ramen, Japanese, and Chinese make up the top three restaurants by venue. </a:t>
            </a:r>
          </a:p>
          <a:p>
            <a:r>
              <a:rPr lang="en-US" sz="1500"/>
              <a:t>The top three special wards with the most unique restaurants are Chūō with 57, Ōta with 41, and Chiyoda with 31 unique restaurants.</a:t>
            </a:r>
          </a:p>
          <a:p>
            <a:r>
              <a:rPr lang="en-US" sz="1500"/>
              <a:t>All five clusters were mapped to Tokyo, Japan using folium.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2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A5F61-56F2-42DE-8E8D-31D73196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84DA5-3BF8-44BE-AD74-2AA676224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275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61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F0FC8-A1E0-438F-8E62-7C1FF75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1607D-3E77-46CF-8F65-641EEE4AC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71438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2411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Univers</vt:lpstr>
      <vt:lpstr>GradientVTI</vt:lpstr>
      <vt:lpstr>Battle of the Neighborhoods: Tokyo, Japan</vt:lpstr>
      <vt:lpstr>Business Problem</vt:lpstr>
      <vt:lpstr>Data Description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Neighborhoods: Tokyo, Japan</dc:title>
  <dc:creator>Jason Robson</dc:creator>
  <cp:lastModifiedBy>Jason Robson</cp:lastModifiedBy>
  <cp:revision>1</cp:revision>
  <dcterms:created xsi:type="dcterms:W3CDTF">2020-06-02T22:14:53Z</dcterms:created>
  <dcterms:modified xsi:type="dcterms:W3CDTF">2020-06-02T22:15:00Z</dcterms:modified>
</cp:coreProperties>
</file>