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slideLayouts/slideLayout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9" r:id="rId6"/>
    <p:sldMasterId id="2147483661" r:id="rId7"/>
  </p:sldMasterIdLst>
  <p:sldIdLst>
    <p:sldId id="256" r:id="rId8"/>
  </p:sldIdLst>
  <p:sldSz cx="15074900" cy="201041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>
        <p:scale>
          <a:sx n="40" d="100"/>
          <a:sy n="40" d="100"/>
        </p:scale>
        <p:origin x="-2154" y="-72"/>
      </p:cViewPr>
      <p:guideLst>
        <p:guide orient="horz" pos="6332"/>
        <p:guide pos="4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53480" y="802080"/>
            <a:ext cx="13566240" cy="335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753480" y="4704120"/>
            <a:ext cx="13566240" cy="1165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F959D8F-91DE-4F11-8492-DA93DE9F8516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53480" y="802080"/>
            <a:ext cx="13566240" cy="335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753480" y="4704120"/>
            <a:ext cx="13566240" cy="1165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D1BCEFA-C1E3-47C0-B3CA-E918ADC366C7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53480" y="802080"/>
            <a:ext cx="13566240" cy="335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753480" y="4704120"/>
            <a:ext cx="13566240" cy="1165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1355CE1E-1105-46D9-97DA-335268CE9591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53480" y="802080"/>
            <a:ext cx="13566240" cy="335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753480" y="4704120"/>
            <a:ext cx="13566240" cy="1165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63BE7736-7A55-48F2-9CF9-E98947FFF80C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53480" y="802080"/>
            <a:ext cx="13566240" cy="335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753480" y="4704120"/>
            <a:ext cx="13566240" cy="1165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4CA6F3DD-B959-4077-81F2-8617C90E879E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53480" y="802080"/>
            <a:ext cx="13566240" cy="335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753480" y="4704120"/>
            <a:ext cx="13566240" cy="1165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1F4BD722-9908-458E-B1D1-2E57EA82C4B8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adr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53480" y="802080"/>
            <a:ext cx="13566240" cy="335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753480" y="4704120"/>
            <a:ext cx="13566240" cy="1165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00B683DC-94ED-4141-B1D2-614022792DC8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adrã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753480" y="802080"/>
            <a:ext cx="13566240" cy="335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753480" y="4704120"/>
            <a:ext cx="13566240" cy="1165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D4D01553-918A-4FB9-B5C0-2812F417EC27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g object 16"/>
          <p:cNvSpPr/>
          <p:nvPr/>
        </p:nvSpPr>
        <p:spPr>
          <a:xfrm>
            <a:off x="14400" y="19157040"/>
            <a:ext cx="15061680" cy="938880"/>
          </a:xfrm>
          <a:custGeom>
            <a:avLst/>
            <a:gdLst>
              <a:gd name="textAreaLeft" fmla="*/ 0 w 15061680"/>
              <a:gd name="textAreaRight" fmla="*/ 15062760 w 15061680"/>
              <a:gd name="textAreaTop" fmla="*/ 0 h 938880"/>
              <a:gd name="textAreaBottom" fmla="*/ 939960 h 938880"/>
            </a:gdLst>
            <a:ahLst/>
            <a:cxnLst/>
            <a:rect l="textAreaLeft" t="textAreaTop" r="textAreaRight" b="textAreaBottom"/>
            <a:pathLst>
              <a:path w="15062835" h="939800">
                <a:moveTo>
                  <a:pt x="15062603" y="939683"/>
                </a:moveTo>
                <a:lnTo>
                  <a:pt x="0" y="939683"/>
                </a:lnTo>
                <a:lnTo>
                  <a:pt x="0" y="0"/>
                </a:lnTo>
                <a:lnTo>
                  <a:pt x="15062603" y="0"/>
                </a:lnTo>
                <a:lnTo>
                  <a:pt x="15062603" y="939683"/>
                </a:lnTo>
                <a:close/>
              </a:path>
            </a:pathLst>
          </a:custGeom>
          <a:solidFill>
            <a:srgbClr val="00D1D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" name="bg object 17"/>
          <p:cNvSpPr/>
          <p:nvPr/>
        </p:nvSpPr>
        <p:spPr>
          <a:xfrm>
            <a:off x="11520" y="19154160"/>
            <a:ext cx="15064920" cy="945000"/>
          </a:xfrm>
          <a:custGeom>
            <a:avLst/>
            <a:gdLst>
              <a:gd name="textAreaLeft" fmla="*/ 0 w 15064920"/>
              <a:gd name="textAreaRight" fmla="*/ 15066000 w 15064920"/>
              <a:gd name="textAreaTop" fmla="*/ 0 h 945000"/>
              <a:gd name="textAreaBottom" fmla="*/ 946080 h 945000"/>
            </a:gdLst>
            <a:ahLst/>
            <a:cxnLst/>
            <a:rect l="textAreaLeft" t="textAreaTop" r="textAreaRight" b="textAreaBottom"/>
            <a:pathLst>
              <a:path w="15066010" h="946150">
                <a:moveTo>
                  <a:pt x="15065515" y="0"/>
                </a:moveTo>
                <a:lnTo>
                  <a:pt x="673" y="0"/>
                </a:lnTo>
                <a:lnTo>
                  <a:pt x="673" y="1270"/>
                </a:lnTo>
                <a:lnTo>
                  <a:pt x="0" y="1270"/>
                </a:lnTo>
                <a:lnTo>
                  <a:pt x="0" y="943610"/>
                </a:lnTo>
                <a:lnTo>
                  <a:pt x="635" y="943610"/>
                </a:lnTo>
                <a:lnTo>
                  <a:pt x="635" y="946150"/>
                </a:lnTo>
                <a:lnTo>
                  <a:pt x="15065515" y="946150"/>
                </a:lnTo>
                <a:lnTo>
                  <a:pt x="15065515" y="943610"/>
                </a:lnTo>
                <a:lnTo>
                  <a:pt x="15065515" y="942644"/>
                </a:lnTo>
                <a:lnTo>
                  <a:pt x="15065515" y="942340"/>
                </a:lnTo>
                <a:lnTo>
                  <a:pt x="15065515" y="939673"/>
                </a:lnTo>
                <a:lnTo>
                  <a:pt x="5943" y="939673"/>
                </a:lnTo>
                <a:lnTo>
                  <a:pt x="5943" y="6350"/>
                </a:lnTo>
                <a:lnTo>
                  <a:pt x="2971" y="6350"/>
                </a:lnTo>
                <a:lnTo>
                  <a:pt x="2971" y="5816"/>
                </a:lnTo>
                <a:lnTo>
                  <a:pt x="5943" y="5816"/>
                </a:lnTo>
                <a:lnTo>
                  <a:pt x="15065515" y="5816"/>
                </a:lnTo>
                <a:lnTo>
                  <a:pt x="15065515" y="2832"/>
                </a:lnTo>
                <a:lnTo>
                  <a:pt x="5943" y="2832"/>
                </a:lnTo>
                <a:lnTo>
                  <a:pt x="2971" y="2832"/>
                </a:lnTo>
                <a:lnTo>
                  <a:pt x="2971" y="2540"/>
                </a:lnTo>
                <a:lnTo>
                  <a:pt x="15065515" y="2540"/>
                </a:lnTo>
                <a:lnTo>
                  <a:pt x="15065515" y="1270"/>
                </a:lnTo>
                <a:lnTo>
                  <a:pt x="15065515" y="0"/>
                </a:lnTo>
                <a:close/>
              </a:path>
            </a:pathLst>
          </a:custGeom>
          <a:solidFill>
            <a:srgbClr val="31538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" name="bg object 18"/>
          <p:cNvSpPr/>
          <p:nvPr/>
        </p:nvSpPr>
        <p:spPr>
          <a:xfrm>
            <a:off x="7527960" y="5207400"/>
            <a:ext cx="20520" cy="13696560"/>
          </a:xfrm>
          <a:custGeom>
            <a:avLst/>
            <a:gdLst>
              <a:gd name="textAreaLeft" fmla="*/ 0 w 20520"/>
              <a:gd name="textAreaRight" fmla="*/ 21600 w 20520"/>
              <a:gd name="textAreaTop" fmla="*/ 0 h 13696560"/>
              <a:gd name="textAreaBottom" fmla="*/ 13697640 h 13696560"/>
            </a:gdLst>
            <a:ahLst/>
            <a:cxnLst/>
            <a:rect l="textAreaLeft" t="textAreaTop" r="textAreaRight" b="textAreaBottom"/>
            <a:pathLst>
              <a:path w="21590" h="13697585">
                <a:moveTo>
                  <a:pt x="21278" y="13697066"/>
                </a:moveTo>
                <a:lnTo>
                  <a:pt x="0" y="13697066"/>
                </a:lnTo>
                <a:lnTo>
                  <a:pt x="0" y="0"/>
                </a:lnTo>
                <a:lnTo>
                  <a:pt x="21278" y="0"/>
                </a:lnTo>
                <a:lnTo>
                  <a:pt x="21278" y="13697066"/>
                </a:lnTo>
                <a:close/>
              </a:path>
            </a:pathLst>
          </a:custGeom>
          <a:solidFill>
            <a:srgbClr val="03544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bg object 19"/>
          <p:cNvSpPr/>
          <p:nvPr/>
        </p:nvSpPr>
        <p:spPr>
          <a:xfrm>
            <a:off x="14400" y="0"/>
            <a:ext cx="15061680" cy="1963080"/>
          </a:xfrm>
          <a:custGeom>
            <a:avLst/>
            <a:gdLst>
              <a:gd name="textAreaLeft" fmla="*/ 0 w 15061680"/>
              <a:gd name="textAreaRight" fmla="*/ 15062760 w 15061680"/>
              <a:gd name="textAreaTop" fmla="*/ 0 h 1963080"/>
              <a:gd name="textAreaBottom" fmla="*/ 1964160 h 1963080"/>
            </a:gdLst>
            <a:ahLst/>
            <a:cxnLst/>
            <a:rect l="textAreaLeft" t="textAreaTop" r="textAreaRight" b="textAreaBottom"/>
            <a:pathLst>
              <a:path w="15062835" h="1964055">
                <a:moveTo>
                  <a:pt x="15062603" y="1963827"/>
                </a:moveTo>
                <a:lnTo>
                  <a:pt x="0" y="1963827"/>
                </a:lnTo>
                <a:lnTo>
                  <a:pt x="0" y="0"/>
                </a:lnTo>
                <a:lnTo>
                  <a:pt x="15062603" y="0"/>
                </a:lnTo>
                <a:lnTo>
                  <a:pt x="15062603" y="1963827"/>
                </a:lnTo>
                <a:close/>
              </a:path>
            </a:pathLst>
          </a:custGeom>
          <a:solidFill>
            <a:srgbClr val="00D1D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4" name="bg object 20"/>
          <p:cNvPicPr/>
          <p:nvPr/>
        </p:nvPicPr>
        <p:blipFill>
          <a:blip r:embed="rId3"/>
          <a:stretch/>
        </p:blipFill>
        <p:spPr>
          <a:xfrm>
            <a:off x="1568160" y="230400"/>
            <a:ext cx="1710000" cy="1368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53480" y="802080"/>
            <a:ext cx="13566240" cy="335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753480" y="4704120"/>
            <a:ext cx="13566240" cy="1165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</a:p>
        </p:txBody>
      </p:sp>
      <p:sp>
        <p:nvSpPr>
          <p:cNvPr id="7" name="PlaceHolder 3"/>
          <p:cNvSpPr>
            <a:spLocks noGrp="1"/>
          </p:cNvSpPr>
          <p:nvPr>
            <p:ph type="ftr" idx="1"/>
          </p:nvPr>
        </p:nvSpPr>
        <p:spPr>
          <a:xfrm>
            <a:off x="5127480" y="18696960"/>
            <a:ext cx="4825080" cy="100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</a:p>
        </p:txBody>
      </p:sp>
      <p:sp>
        <p:nvSpPr>
          <p:cNvPr id="8" name="PlaceHolder 4"/>
          <p:cNvSpPr>
            <a:spLocks noGrp="1"/>
          </p:cNvSpPr>
          <p:nvPr>
            <p:ph type="sldNum" idx="2"/>
          </p:nvPr>
        </p:nvSpPr>
        <p:spPr>
          <a:xfrm>
            <a:off x="10858680" y="18696960"/>
            <a:ext cx="3467520" cy="100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4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8030ECB-4538-4998-86D4-6D87E58D9B1F}" type="slidenum">
              <a:rPr lang="pt-BR" sz="14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‹nº›</a:t>
            </a:fld>
            <a:endParaRPr lang="pt-BR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dt" idx="3"/>
          </p:nvPr>
        </p:nvSpPr>
        <p:spPr>
          <a:xfrm>
            <a:off x="754200" y="18696960"/>
            <a:ext cx="3467520" cy="100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g object 16"/>
          <p:cNvSpPr/>
          <p:nvPr/>
        </p:nvSpPr>
        <p:spPr>
          <a:xfrm>
            <a:off x="14400" y="19157040"/>
            <a:ext cx="15061680" cy="938880"/>
          </a:xfrm>
          <a:custGeom>
            <a:avLst/>
            <a:gdLst>
              <a:gd name="textAreaLeft" fmla="*/ 0 w 15061680"/>
              <a:gd name="textAreaRight" fmla="*/ 15062760 w 15061680"/>
              <a:gd name="textAreaTop" fmla="*/ 0 h 938880"/>
              <a:gd name="textAreaBottom" fmla="*/ 939960 h 938880"/>
            </a:gdLst>
            <a:ahLst/>
            <a:cxnLst/>
            <a:rect l="textAreaLeft" t="textAreaTop" r="textAreaRight" b="textAreaBottom"/>
            <a:pathLst>
              <a:path w="15062835" h="939800">
                <a:moveTo>
                  <a:pt x="15062603" y="939683"/>
                </a:moveTo>
                <a:lnTo>
                  <a:pt x="0" y="939683"/>
                </a:lnTo>
                <a:lnTo>
                  <a:pt x="0" y="0"/>
                </a:lnTo>
                <a:lnTo>
                  <a:pt x="15062603" y="0"/>
                </a:lnTo>
                <a:lnTo>
                  <a:pt x="15062603" y="939683"/>
                </a:lnTo>
                <a:close/>
              </a:path>
            </a:pathLst>
          </a:custGeom>
          <a:solidFill>
            <a:srgbClr val="00D1D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" name="bg object 17"/>
          <p:cNvSpPr/>
          <p:nvPr/>
        </p:nvSpPr>
        <p:spPr>
          <a:xfrm>
            <a:off x="11520" y="19154160"/>
            <a:ext cx="15064920" cy="945000"/>
          </a:xfrm>
          <a:custGeom>
            <a:avLst/>
            <a:gdLst>
              <a:gd name="textAreaLeft" fmla="*/ 0 w 15064920"/>
              <a:gd name="textAreaRight" fmla="*/ 15066000 w 15064920"/>
              <a:gd name="textAreaTop" fmla="*/ 0 h 945000"/>
              <a:gd name="textAreaBottom" fmla="*/ 946080 h 945000"/>
            </a:gdLst>
            <a:ahLst/>
            <a:cxnLst/>
            <a:rect l="textAreaLeft" t="textAreaTop" r="textAreaRight" b="textAreaBottom"/>
            <a:pathLst>
              <a:path w="15066010" h="946150">
                <a:moveTo>
                  <a:pt x="15065515" y="0"/>
                </a:moveTo>
                <a:lnTo>
                  <a:pt x="673" y="0"/>
                </a:lnTo>
                <a:lnTo>
                  <a:pt x="673" y="1270"/>
                </a:lnTo>
                <a:lnTo>
                  <a:pt x="0" y="1270"/>
                </a:lnTo>
                <a:lnTo>
                  <a:pt x="0" y="943610"/>
                </a:lnTo>
                <a:lnTo>
                  <a:pt x="635" y="943610"/>
                </a:lnTo>
                <a:lnTo>
                  <a:pt x="635" y="946150"/>
                </a:lnTo>
                <a:lnTo>
                  <a:pt x="15065515" y="946150"/>
                </a:lnTo>
                <a:lnTo>
                  <a:pt x="15065515" y="943610"/>
                </a:lnTo>
                <a:lnTo>
                  <a:pt x="15065515" y="942644"/>
                </a:lnTo>
                <a:lnTo>
                  <a:pt x="15065515" y="942340"/>
                </a:lnTo>
                <a:lnTo>
                  <a:pt x="15065515" y="939673"/>
                </a:lnTo>
                <a:lnTo>
                  <a:pt x="5943" y="939673"/>
                </a:lnTo>
                <a:lnTo>
                  <a:pt x="5943" y="6350"/>
                </a:lnTo>
                <a:lnTo>
                  <a:pt x="2971" y="6350"/>
                </a:lnTo>
                <a:lnTo>
                  <a:pt x="2971" y="5816"/>
                </a:lnTo>
                <a:lnTo>
                  <a:pt x="5943" y="5816"/>
                </a:lnTo>
                <a:lnTo>
                  <a:pt x="15065515" y="5816"/>
                </a:lnTo>
                <a:lnTo>
                  <a:pt x="15065515" y="2832"/>
                </a:lnTo>
                <a:lnTo>
                  <a:pt x="5943" y="2832"/>
                </a:lnTo>
                <a:lnTo>
                  <a:pt x="2971" y="2832"/>
                </a:lnTo>
                <a:lnTo>
                  <a:pt x="2971" y="2540"/>
                </a:lnTo>
                <a:lnTo>
                  <a:pt x="15065515" y="2540"/>
                </a:lnTo>
                <a:lnTo>
                  <a:pt x="15065515" y="1270"/>
                </a:lnTo>
                <a:lnTo>
                  <a:pt x="15065515" y="0"/>
                </a:lnTo>
                <a:close/>
              </a:path>
            </a:pathLst>
          </a:custGeom>
          <a:solidFill>
            <a:srgbClr val="31538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" name="bg object 18"/>
          <p:cNvSpPr/>
          <p:nvPr/>
        </p:nvSpPr>
        <p:spPr>
          <a:xfrm>
            <a:off x="7527960" y="5207400"/>
            <a:ext cx="20520" cy="13696560"/>
          </a:xfrm>
          <a:custGeom>
            <a:avLst/>
            <a:gdLst>
              <a:gd name="textAreaLeft" fmla="*/ 0 w 20520"/>
              <a:gd name="textAreaRight" fmla="*/ 21600 w 20520"/>
              <a:gd name="textAreaTop" fmla="*/ 0 h 13696560"/>
              <a:gd name="textAreaBottom" fmla="*/ 13697640 h 13696560"/>
            </a:gdLst>
            <a:ahLst/>
            <a:cxnLst/>
            <a:rect l="textAreaLeft" t="textAreaTop" r="textAreaRight" b="textAreaBottom"/>
            <a:pathLst>
              <a:path w="21590" h="13697585">
                <a:moveTo>
                  <a:pt x="21278" y="13697066"/>
                </a:moveTo>
                <a:lnTo>
                  <a:pt x="0" y="13697066"/>
                </a:lnTo>
                <a:lnTo>
                  <a:pt x="0" y="0"/>
                </a:lnTo>
                <a:lnTo>
                  <a:pt x="21278" y="0"/>
                </a:lnTo>
                <a:lnTo>
                  <a:pt x="21278" y="13697066"/>
                </a:lnTo>
                <a:close/>
              </a:path>
            </a:pathLst>
          </a:custGeom>
          <a:solidFill>
            <a:srgbClr val="03544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" name="bg object 19"/>
          <p:cNvSpPr/>
          <p:nvPr/>
        </p:nvSpPr>
        <p:spPr>
          <a:xfrm>
            <a:off x="14400" y="0"/>
            <a:ext cx="15061680" cy="1963080"/>
          </a:xfrm>
          <a:custGeom>
            <a:avLst/>
            <a:gdLst>
              <a:gd name="textAreaLeft" fmla="*/ 0 w 15061680"/>
              <a:gd name="textAreaRight" fmla="*/ 15062760 w 15061680"/>
              <a:gd name="textAreaTop" fmla="*/ 0 h 1963080"/>
              <a:gd name="textAreaBottom" fmla="*/ 1964160 h 1963080"/>
            </a:gdLst>
            <a:ahLst/>
            <a:cxnLst/>
            <a:rect l="textAreaLeft" t="textAreaTop" r="textAreaRight" b="textAreaBottom"/>
            <a:pathLst>
              <a:path w="15062835" h="1964055">
                <a:moveTo>
                  <a:pt x="15062603" y="1963827"/>
                </a:moveTo>
                <a:lnTo>
                  <a:pt x="0" y="1963827"/>
                </a:lnTo>
                <a:lnTo>
                  <a:pt x="0" y="0"/>
                </a:lnTo>
                <a:lnTo>
                  <a:pt x="15062603" y="0"/>
                </a:lnTo>
                <a:lnTo>
                  <a:pt x="15062603" y="1963827"/>
                </a:lnTo>
                <a:close/>
              </a:path>
            </a:pathLst>
          </a:custGeom>
          <a:solidFill>
            <a:srgbClr val="00D1D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6" name="bg object 20"/>
          <p:cNvPicPr/>
          <p:nvPr/>
        </p:nvPicPr>
        <p:blipFill>
          <a:blip r:embed="rId3"/>
          <a:stretch/>
        </p:blipFill>
        <p:spPr>
          <a:xfrm>
            <a:off x="1568160" y="230400"/>
            <a:ext cx="1710000" cy="1368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53480" y="802080"/>
            <a:ext cx="13566240" cy="335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753480" y="4704120"/>
            <a:ext cx="13566240" cy="1165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</a:p>
        </p:txBody>
      </p:sp>
      <p:sp>
        <p:nvSpPr>
          <p:cNvPr id="19" name="PlaceHolder 3"/>
          <p:cNvSpPr>
            <a:spLocks noGrp="1"/>
          </p:cNvSpPr>
          <p:nvPr>
            <p:ph type="ftr" idx="4"/>
          </p:nvPr>
        </p:nvSpPr>
        <p:spPr>
          <a:xfrm>
            <a:off x="5127480" y="18696960"/>
            <a:ext cx="4825080" cy="100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</a:p>
        </p:txBody>
      </p:sp>
      <p:sp>
        <p:nvSpPr>
          <p:cNvPr id="20" name="PlaceHolder 4"/>
          <p:cNvSpPr>
            <a:spLocks noGrp="1"/>
          </p:cNvSpPr>
          <p:nvPr>
            <p:ph type="sldNum" idx="5"/>
          </p:nvPr>
        </p:nvSpPr>
        <p:spPr>
          <a:xfrm>
            <a:off x="10858680" y="18696960"/>
            <a:ext cx="3467520" cy="100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4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20613E4-16AE-409C-B715-DD5E56499C68}" type="slidenum">
              <a:rPr lang="pt-BR" sz="14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‹nº›</a:t>
            </a:fld>
            <a:endParaRPr lang="pt-BR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dt" idx="6"/>
          </p:nvPr>
        </p:nvSpPr>
        <p:spPr>
          <a:xfrm>
            <a:off x="754200" y="18696960"/>
            <a:ext cx="3467520" cy="100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g object 16"/>
          <p:cNvSpPr/>
          <p:nvPr/>
        </p:nvSpPr>
        <p:spPr>
          <a:xfrm>
            <a:off x="14400" y="19157040"/>
            <a:ext cx="15061680" cy="938880"/>
          </a:xfrm>
          <a:custGeom>
            <a:avLst/>
            <a:gdLst>
              <a:gd name="textAreaLeft" fmla="*/ 0 w 15061680"/>
              <a:gd name="textAreaRight" fmla="*/ 15062760 w 15061680"/>
              <a:gd name="textAreaTop" fmla="*/ 0 h 938880"/>
              <a:gd name="textAreaBottom" fmla="*/ 939960 h 938880"/>
            </a:gdLst>
            <a:ahLst/>
            <a:cxnLst/>
            <a:rect l="textAreaLeft" t="textAreaTop" r="textAreaRight" b="textAreaBottom"/>
            <a:pathLst>
              <a:path w="15062835" h="939800">
                <a:moveTo>
                  <a:pt x="15062603" y="939683"/>
                </a:moveTo>
                <a:lnTo>
                  <a:pt x="0" y="939683"/>
                </a:lnTo>
                <a:lnTo>
                  <a:pt x="0" y="0"/>
                </a:lnTo>
                <a:lnTo>
                  <a:pt x="15062603" y="0"/>
                </a:lnTo>
                <a:lnTo>
                  <a:pt x="15062603" y="939683"/>
                </a:lnTo>
                <a:close/>
              </a:path>
            </a:pathLst>
          </a:custGeom>
          <a:solidFill>
            <a:srgbClr val="00D1D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5" name="bg object 17"/>
          <p:cNvSpPr/>
          <p:nvPr/>
        </p:nvSpPr>
        <p:spPr>
          <a:xfrm>
            <a:off x="11520" y="19154160"/>
            <a:ext cx="15064920" cy="945000"/>
          </a:xfrm>
          <a:custGeom>
            <a:avLst/>
            <a:gdLst>
              <a:gd name="textAreaLeft" fmla="*/ 0 w 15064920"/>
              <a:gd name="textAreaRight" fmla="*/ 15066000 w 15064920"/>
              <a:gd name="textAreaTop" fmla="*/ 0 h 945000"/>
              <a:gd name="textAreaBottom" fmla="*/ 946080 h 945000"/>
            </a:gdLst>
            <a:ahLst/>
            <a:cxnLst/>
            <a:rect l="textAreaLeft" t="textAreaTop" r="textAreaRight" b="textAreaBottom"/>
            <a:pathLst>
              <a:path w="15066010" h="946150">
                <a:moveTo>
                  <a:pt x="15065515" y="0"/>
                </a:moveTo>
                <a:lnTo>
                  <a:pt x="673" y="0"/>
                </a:lnTo>
                <a:lnTo>
                  <a:pt x="673" y="1270"/>
                </a:lnTo>
                <a:lnTo>
                  <a:pt x="0" y="1270"/>
                </a:lnTo>
                <a:lnTo>
                  <a:pt x="0" y="943610"/>
                </a:lnTo>
                <a:lnTo>
                  <a:pt x="635" y="943610"/>
                </a:lnTo>
                <a:lnTo>
                  <a:pt x="635" y="946150"/>
                </a:lnTo>
                <a:lnTo>
                  <a:pt x="15065515" y="946150"/>
                </a:lnTo>
                <a:lnTo>
                  <a:pt x="15065515" y="943610"/>
                </a:lnTo>
                <a:lnTo>
                  <a:pt x="15065515" y="942644"/>
                </a:lnTo>
                <a:lnTo>
                  <a:pt x="15065515" y="942340"/>
                </a:lnTo>
                <a:lnTo>
                  <a:pt x="15065515" y="939673"/>
                </a:lnTo>
                <a:lnTo>
                  <a:pt x="5943" y="939673"/>
                </a:lnTo>
                <a:lnTo>
                  <a:pt x="5943" y="6350"/>
                </a:lnTo>
                <a:lnTo>
                  <a:pt x="2971" y="6350"/>
                </a:lnTo>
                <a:lnTo>
                  <a:pt x="2971" y="5816"/>
                </a:lnTo>
                <a:lnTo>
                  <a:pt x="5943" y="5816"/>
                </a:lnTo>
                <a:lnTo>
                  <a:pt x="15065515" y="5816"/>
                </a:lnTo>
                <a:lnTo>
                  <a:pt x="15065515" y="2832"/>
                </a:lnTo>
                <a:lnTo>
                  <a:pt x="5943" y="2832"/>
                </a:lnTo>
                <a:lnTo>
                  <a:pt x="2971" y="2832"/>
                </a:lnTo>
                <a:lnTo>
                  <a:pt x="2971" y="2540"/>
                </a:lnTo>
                <a:lnTo>
                  <a:pt x="15065515" y="2540"/>
                </a:lnTo>
                <a:lnTo>
                  <a:pt x="15065515" y="1270"/>
                </a:lnTo>
                <a:lnTo>
                  <a:pt x="15065515" y="0"/>
                </a:lnTo>
                <a:close/>
              </a:path>
            </a:pathLst>
          </a:custGeom>
          <a:solidFill>
            <a:srgbClr val="31538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" name="bg object 18"/>
          <p:cNvSpPr/>
          <p:nvPr/>
        </p:nvSpPr>
        <p:spPr>
          <a:xfrm>
            <a:off x="7527960" y="5207400"/>
            <a:ext cx="20520" cy="13696560"/>
          </a:xfrm>
          <a:custGeom>
            <a:avLst/>
            <a:gdLst>
              <a:gd name="textAreaLeft" fmla="*/ 0 w 20520"/>
              <a:gd name="textAreaRight" fmla="*/ 21600 w 20520"/>
              <a:gd name="textAreaTop" fmla="*/ 0 h 13696560"/>
              <a:gd name="textAreaBottom" fmla="*/ 13697640 h 13696560"/>
            </a:gdLst>
            <a:ahLst/>
            <a:cxnLst/>
            <a:rect l="textAreaLeft" t="textAreaTop" r="textAreaRight" b="textAreaBottom"/>
            <a:pathLst>
              <a:path w="21590" h="13697585">
                <a:moveTo>
                  <a:pt x="21278" y="13697066"/>
                </a:moveTo>
                <a:lnTo>
                  <a:pt x="0" y="13697066"/>
                </a:lnTo>
                <a:lnTo>
                  <a:pt x="0" y="0"/>
                </a:lnTo>
                <a:lnTo>
                  <a:pt x="21278" y="0"/>
                </a:lnTo>
                <a:lnTo>
                  <a:pt x="21278" y="13697066"/>
                </a:lnTo>
                <a:close/>
              </a:path>
            </a:pathLst>
          </a:custGeom>
          <a:solidFill>
            <a:srgbClr val="03544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" name="bg object 19"/>
          <p:cNvSpPr/>
          <p:nvPr/>
        </p:nvSpPr>
        <p:spPr>
          <a:xfrm>
            <a:off x="14400" y="0"/>
            <a:ext cx="15061680" cy="1963080"/>
          </a:xfrm>
          <a:custGeom>
            <a:avLst/>
            <a:gdLst>
              <a:gd name="textAreaLeft" fmla="*/ 0 w 15061680"/>
              <a:gd name="textAreaRight" fmla="*/ 15062760 w 15061680"/>
              <a:gd name="textAreaTop" fmla="*/ 0 h 1963080"/>
              <a:gd name="textAreaBottom" fmla="*/ 1964160 h 1963080"/>
            </a:gdLst>
            <a:ahLst/>
            <a:cxnLst/>
            <a:rect l="textAreaLeft" t="textAreaTop" r="textAreaRight" b="textAreaBottom"/>
            <a:pathLst>
              <a:path w="15062835" h="1964055">
                <a:moveTo>
                  <a:pt x="15062603" y="1963827"/>
                </a:moveTo>
                <a:lnTo>
                  <a:pt x="0" y="1963827"/>
                </a:lnTo>
                <a:lnTo>
                  <a:pt x="0" y="0"/>
                </a:lnTo>
                <a:lnTo>
                  <a:pt x="15062603" y="0"/>
                </a:lnTo>
                <a:lnTo>
                  <a:pt x="15062603" y="1963827"/>
                </a:lnTo>
                <a:close/>
              </a:path>
            </a:pathLst>
          </a:custGeom>
          <a:solidFill>
            <a:srgbClr val="00D1D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8" name="bg object 20"/>
          <p:cNvPicPr/>
          <p:nvPr/>
        </p:nvPicPr>
        <p:blipFill>
          <a:blip r:embed="rId3"/>
          <a:stretch/>
        </p:blipFill>
        <p:spPr>
          <a:xfrm>
            <a:off x="1568160" y="230400"/>
            <a:ext cx="1710000" cy="1368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53480" y="802080"/>
            <a:ext cx="13566240" cy="335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53480" y="4704120"/>
            <a:ext cx="13566240" cy="1165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</a:p>
        </p:txBody>
      </p:sp>
      <p:sp>
        <p:nvSpPr>
          <p:cNvPr id="31" name="PlaceHolder 3"/>
          <p:cNvSpPr>
            <a:spLocks noGrp="1"/>
          </p:cNvSpPr>
          <p:nvPr>
            <p:ph type="ftr" idx="7"/>
          </p:nvPr>
        </p:nvSpPr>
        <p:spPr>
          <a:xfrm>
            <a:off x="5127480" y="18696960"/>
            <a:ext cx="4825080" cy="100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</a:p>
        </p:txBody>
      </p:sp>
      <p:sp>
        <p:nvSpPr>
          <p:cNvPr id="32" name="PlaceHolder 4"/>
          <p:cNvSpPr>
            <a:spLocks noGrp="1"/>
          </p:cNvSpPr>
          <p:nvPr>
            <p:ph type="sldNum" idx="8"/>
          </p:nvPr>
        </p:nvSpPr>
        <p:spPr>
          <a:xfrm>
            <a:off x="10858680" y="18696960"/>
            <a:ext cx="3467520" cy="100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4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0D700FC-5EA3-4353-A4D3-3223007CF033}" type="slidenum">
              <a:rPr lang="pt-BR" sz="14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‹nº›</a:t>
            </a:fld>
            <a:endParaRPr lang="pt-BR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dt" idx="9"/>
          </p:nvPr>
        </p:nvSpPr>
        <p:spPr>
          <a:xfrm>
            <a:off x="754200" y="18696960"/>
            <a:ext cx="3467520" cy="100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bg object 16"/>
          <p:cNvSpPr/>
          <p:nvPr/>
        </p:nvSpPr>
        <p:spPr>
          <a:xfrm>
            <a:off x="14400" y="19157040"/>
            <a:ext cx="15061680" cy="938880"/>
          </a:xfrm>
          <a:custGeom>
            <a:avLst/>
            <a:gdLst>
              <a:gd name="textAreaLeft" fmla="*/ 0 w 15061680"/>
              <a:gd name="textAreaRight" fmla="*/ 15062760 w 15061680"/>
              <a:gd name="textAreaTop" fmla="*/ 0 h 938880"/>
              <a:gd name="textAreaBottom" fmla="*/ 939960 h 938880"/>
            </a:gdLst>
            <a:ahLst/>
            <a:cxnLst/>
            <a:rect l="textAreaLeft" t="textAreaTop" r="textAreaRight" b="textAreaBottom"/>
            <a:pathLst>
              <a:path w="15062835" h="939800">
                <a:moveTo>
                  <a:pt x="15062603" y="939683"/>
                </a:moveTo>
                <a:lnTo>
                  <a:pt x="0" y="939683"/>
                </a:lnTo>
                <a:lnTo>
                  <a:pt x="0" y="0"/>
                </a:lnTo>
                <a:lnTo>
                  <a:pt x="15062603" y="0"/>
                </a:lnTo>
                <a:lnTo>
                  <a:pt x="15062603" y="939683"/>
                </a:lnTo>
                <a:close/>
              </a:path>
            </a:pathLst>
          </a:custGeom>
          <a:solidFill>
            <a:srgbClr val="00D1D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7" name="bg object 17"/>
          <p:cNvSpPr/>
          <p:nvPr/>
        </p:nvSpPr>
        <p:spPr>
          <a:xfrm>
            <a:off x="11520" y="19154160"/>
            <a:ext cx="15064920" cy="945000"/>
          </a:xfrm>
          <a:custGeom>
            <a:avLst/>
            <a:gdLst>
              <a:gd name="textAreaLeft" fmla="*/ 0 w 15064920"/>
              <a:gd name="textAreaRight" fmla="*/ 15066000 w 15064920"/>
              <a:gd name="textAreaTop" fmla="*/ 0 h 945000"/>
              <a:gd name="textAreaBottom" fmla="*/ 946080 h 945000"/>
            </a:gdLst>
            <a:ahLst/>
            <a:cxnLst/>
            <a:rect l="textAreaLeft" t="textAreaTop" r="textAreaRight" b="textAreaBottom"/>
            <a:pathLst>
              <a:path w="15066010" h="946150">
                <a:moveTo>
                  <a:pt x="15065515" y="0"/>
                </a:moveTo>
                <a:lnTo>
                  <a:pt x="673" y="0"/>
                </a:lnTo>
                <a:lnTo>
                  <a:pt x="673" y="1270"/>
                </a:lnTo>
                <a:lnTo>
                  <a:pt x="0" y="1270"/>
                </a:lnTo>
                <a:lnTo>
                  <a:pt x="0" y="943610"/>
                </a:lnTo>
                <a:lnTo>
                  <a:pt x="635" y="943610"/>
                </a:lnTo>
                <a:lnTo>
                  <a:pt x="635" y="946150"/>
                </a:lnTo>
                <a:lnTo>
                  <a:pt x="15065515" y="946150"/>
                </a:lnTo>
                <a:lnTo>
                  <a:pt x="15065515" y="943610"/>
                </a:lnTo>
                <a:lnTo>
                  <a:pt x="15065515" y="942644"/>
                </a:lnTo>
                <a:lnTo>
                  <a:pt x="15065515" y="942340"/>
                </a:lnTo>
                <a:lnTo>
                  <a:pt x="15065515" y="939673"/>
                </a:lnTo>
                <a:lnTo>
                  <a:pt x="5943" y="939673"/>
                </a:lnTo>
                <a:lnTo>
                  <a:pt x="5943" y="6350"/>
                </a:lnTo>
                <a:lnTo>
                  <a:pt x="2971" y="6350"/>
                </a:lnTo>
                <a:lnTo>
                  <a:pt x="2971" y="5816"/>
                </a:lnTo>
                <a:lnTo>
                  <a:pt x="5943" y="5816"/>
                </a:lnTo>
                <a:lnTo>
                  <a:pt x="15065515" y="5816"/>
                </a:lnTo>
                <a:lnTo>
                  <a:pt x="15065515" y="2832"/>
                </a:lnTo>
                <a:lnTo>
                  <a:pt x="5943" y="2832"/>
                </a:lnTo>
                <a:lnTo>
                  <a:pt x="2971" y="2832"/>
                </a:lnTo>
                <a:lnTo>
                  <a:pt x="2971" y="2540"/>
                </a:lnTo>
                <a:lnTo>
                  <a:pt x="15065515" y="2540"/>
                </a:lnTo>
                <a:lnTo>
                  <a:pt x="15065515" y="1270"/>
                </a:lnTo>
                <a:lnTo>
                  <a:pt x="15065515" y="0"/>
                </a:lnTo>
                <a:close/>
              </a:path>
            </a:pathLst>
          </a:custGeom>
          <a:solidFill>
            <a:srgbClr val="31538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8" name="bg object 18"/>
          <p:cNvSpPr/>
          <p:nvPr/>
        </p:nvSpPr>
        <p:spPr>
          <a:xfrm>
            <a:off x="7527960" y="5207400"/>
            <a:ext cx="20520" cy="13696560"/>
          </a:xfrm>
          <a:custGeom>
            <a:avLst/>
            <a:gdLst>
              <a:gd name="textAreaLeft" fmla="*/ 0 w 20520"/>
              <a:gd name="textAreaRight" fmla="*/ 21600 w 20520"/>
              <a:gd name="textAreaTop" fmla="*/ 0 h 13696560"/>
              <a:gd name="textAreaBottom" fmla="*/ 13697640 h 13696560"/>
            </a:gdLst>
            <a:ahLst/>
            <a:cxnLst/>
            <a:rect l="textAreaLeft" t="textAreaTop" r="textAreaRight" b="textAreaBottom"/>
            <a:pathLst>
              <a:path w="21590" h="13697585">
                <a:moveTo>
                  <a:pt x="21278" y="13697066"/>
                </a:moveTo>
                <a:lnTo>
                  <a:pt x="0" y="13697066"/>
                </a:lnTo>
                <a:lnTo>
                  <a:pt x="0" y="0"/>
                </a:lnTo>
                <a:lnTo>
                  <a:pt x="21278" y="0"/>
                </a:lnTo>
                <a:lnTo>
                  <a:pt x="21278" y="13697066"/>
                </a:lnTo>
                <a:close/>
              </a:path>
            </a:pathLst>
          </a:custGeom>
          <a:solidFill>
            <a:srgbClr val="03544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9" name="bg object 19"/>
          <p:cNvSpPr/>
          <p:nvPr/>
        </p:nvSpPr>
        <p:spPr>
          <a:xfrm>
            <a:off x="14400" y="0"/>
            <a:ext cx="15061680" cy="1963080"/>
          </a:xfrm>
          <a:custGeom>
            <a:avLst/>
            <a:gdLst>
              <a:gd name="textAreaLeft" fmla="*/ 0 w 15061680"/>
              <a:gd name="textAreaRight" fmla="*/ 15062760 w 15061680"/>
              <a:gd name="textAreaTop" fmla="*/ 0 h 1963080"/>
              <a:gd name="textAreaBottom" fmla="*/ 1964160 h 1963080"/>
            </a:gdLst>
            <a:ahLst/>
            <a:cxnLst/>
            <a:rect l="textAreaLeft" t="textAreaTop" r="textAreaRight" b="textAreaBottom"/>
            <a:pathLst>
              <a:path w="15062835" h="1964055">
                <a:moveTo>
                  <a:pt x="15062603" y="1963827"/>
                </a:moveTo>
                <a:lnTo>
                  <a:pt x="0" y="1963827"/>
                </a:lnTo>
                <a:lnTo>
                  <a:pt x="0" y="0"/>
                </a:lnTo>
                <a:lnTo>
                  <a:pt x="15062603" y="0"/>
                </a:lnTo>
                <a:lnTo>
                  <a:pt x="15062603" y="1963827"/>
                </a:lnTo>
                <a:close/>
              </a:path>
            </a:pathLst>
          </a:custGeom>
          <a:solidFill>
            <a:srgbClr val="00D1D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40" name="bg object 20"/>
          <p:cNvPicPr/>
          <p:nvPr/>
        </p:nvPicPr>
        <p:blipFill>
          <a:blip r:embed="rId3"/>
          <a:stretch/>
        </p:blipFill>
        <p:spPr>
          <a:xfrm>
            <a:off x="1568160" y="230400"/>
            <a:ext cx="1710000" cy="1368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753480" y="802080"/>
            <a:ext cx="13566240" cy="335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3480" y="4704120"/>
            <a:ext cx="13566240" cy="1165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ftr" idx="10"/>
          </p:nvPr>
        </p:nvSpPr>
        <p:spPr>
          <a:xfrm>
            <a:off x="5127480" y="18696960"/>
            <a:ext cx="4825080" cy="100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sldNum" idx="11"/>
          </p:nvPr>
        </p:nvSpPr>
        <p:spPr>
          <a:xfrm>
            <a:off x="10858680" y="18696960"/>
            <a:ext cx="3467520" cy="100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4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24AF278-0DD1-4A61-BD9C-8135514C2758}" type="slidenum">
              <a:rPr lang="pt-BR" sz="14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‹nº›</a:t>
            </a:fld>
            <a:endParaRPr lang="pt-BR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 idx="12"/>
          </p:nvPr>
        </p:nvSpPr>
        <p:spPr>
          <a:xfrm>
            <a:off x="754200" y="18696960"/>
            <a:ext cx="3467520" cy="100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bg object 16"/>
          <p:cNvSpPr/>
          <p:nvPr/>
        </p:nvSpPr>
        <p:spPr>
          <a:xfrm>
            <a:off x="14400" y="19157040"/>
            <a:ext cx="15061680" cy="938880"/>
          </a:xfrm>
          <a:custGeom>
            <a:avLst/>
            <a:gdLst>
              <a:gd name="textAreaLeft" fmla="*/ 0 w 15061680"/>
              <a:gd name="textAreaRight" fmla="*/ 15062760 w 15061680"/>
              <a:gd name="textAreaTop" fmla="*/ 0 h 938880"/>
              <a:gd name="textAreaBottom" fmla="*/ 939960 h 938880"/>
            </a:gdLst>
            <a:ahLst/>
            <a:cxnLst/>
            <a:rect l="textAreaLeft" t="textAreaTop" r="textAreaRight" b="textAreaBottom"/>
            <a:pathLst>
              <a:path w="15062835" h="939800">
                <a:moveTo>
                  <a:pt x="15062603" y="939683"/>
                </a:moveTo>
                <a:lnTo>
                  <a:pt x="0" y="939683"/>
                </a:lnTo>
                <a:lnTo>
                  <a:pt x="0" y="0"/>
                </a:lnTo>
                <a:lnTo>
                  <a:pt x="15062603" y="0"/>
                </a:lnTo>
                <a:lnTo>
                  <a:pt x="15062603" y="939683"/>
                </a:lnTo>
                <a:close/>
              </a:path>
            </a:pathLst>
          </a:custGeom>
          <a:solidFill>
            <a:srgbClr val="00D1D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9" name="bg object 17"/>
          <p:cNvSpPr/>
          <p:nvPr/>
        </p:nvSpPr>
        <p:spPr>
          <a:xfrm>
            <a:off x="11520" y="19154160"/>
            <a:ext cx="15064920" cy="945000"/>
          </a:xfrm>
          <a:custGeom>
            <a:avLst/>
            <a:gdLst>
              <a:gd name="textAreaLeft" fmla="*/ 0 w 15064920"/>
              <a:gd name="textAreaRight" fmla="*/ 15066000 w 15064920"/>
              <a:gd name="textAreaTop" fmla="*/ 0 h 945000"/>
              <a:gd name="textAreaBottom" fmla="*/ 946080 h 945000"/>
            </a:gdLst>
            <a:ahLst/>
            <a:cxnLst/>
            <a:rect l="textAreaLeft" t="textAreaTop" r="textAreaRight" b="textAreaBottom"/>
            <a:pathLst>
              <a:path w="15066010" h="946150">
                <a:moveTo>
                  <a:pt x="15065515" y="0"/>
                </a:moveTo>
                <a:lnTo>
                  <a:pt x="673" y="0"/>
                </a:lnTo>
                <a:lnTo>
                  <a:pt x="673" y="1270"/>
                </a:lnTo>
                <a:lnTo>
                  <a:pt x="0" y="1270"/>
                </a:lnTo>
                <a:lnTo>
                  <a:pt x="0" y="943610"/>
                </a:lnTo>
                <a:lnTo>
                  <a:pt x="635" y="943610"/>
                </a:lnTo>
                <a:lnTo>
                  <a:pt x="635" y="946150"/>
                </a:lnTo>
                <a:lnTo>
                  <a:pt x="15065515" y="946150"/>
                </a:lnTo>
                <a:lnTo>
                  <a:pt x="15065515" y="943610"/>
                </a:lnTo>
                <a:lnTo>
                  <a:pt x="15065515" y="942644"/>
                </a:lnTo>
                <a:lnTo>
                  <a:pt x="15065515" y="942340"/>
                </a:lnTo>
                <a:lnTo>
                  <a:pt x="15065515" y="939673"/>
                </a:lnTo>
                <a:lnTo>
                  <a:pt x="5943" y="939673"/>
                </a:lnTo>
                <a:lnTo>
                  <a:pt x="5943" y="6350"/>
                </a:lnTo>
                <a:lnTo>
                  <a:pt x="2971" y="6350"/>
                </a:lnTo>
                <a:lnTo>
                  <a:pt x="2971" y="5816"/>
                </a:lnTo>
                <a:lnTo>
                  <a:pt x="5943" y="5816"/>
                </a:lnTo>
                <a:lnTo>
                  <a:pt x="15065515" y="5816"/>
                </a:lnTo>
                <a:lnTo>
                  <a:pt x="15065515" y="2832"/>
                </a:lnTo>
                <a:lnTo>
                  <a:pt x="5943" y="2832"/>
                </a:lnTo>
                <a:lnTo>
                  <a:pt x="2971" y="2832"/>
                </a:lnTo>
                <a:lnTo>
                  <a:pt x="2971" y="2540"/>
                </a:lnTo>
                <a:lnTo>
                  <a:pt x="15065515" y="2540"/>
                </a:lnTo>
                <a:lnTo>
                  <a:pt x="15065515" y="1270"/>
                </a:lnTo>
                <a:lnTo>
                  <a:pt x="15065515" y="0"/>
                </a:lnTo>
                <a:close/>
              </a:path>
            </a:pathLst>
          </a:custGeom>
          <a:solidFill>
            <a:srgbClr val="31538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0" name="bg object 18"/>
          <p:cNvSpPr/>
          <p:nvPr/>
        </p:nvSpPr>
        <p:spPr>
          <a:xfrm>
            <a:off x="7527960" y="5207400"/>
            <a:ext cx="20520" cy="13696560"/>
          </a:xfrm>
          <a:custGeom>
            <a:avLst/>
            <a:gdLst>
              <a:gd name="textAreaLeft" fmla="*/ 0 w 20520"/>
              <a:gd name="textAreaRight" fmla="*/ 21600 w 20520"/>
              <a:gd name="textAreaTop" fmla="*/ 0 h 13696560"/>
              <a:gd name="textAreaBottom" fmla="*/ 13697640 h 13696560"/>
            </a:gdLst>
            <a:ahLst/>
            <a:cxnLst/>
            <a:rect l="textAreaLeft" t="textAreaTop" r="textAreaRight" b="textAreaBottom"/>
            <a:pathLst>
              <a:path w="21590" h="13697585">
                <a:moveTo>
                  <a:pt x="21278" y="13697066"/>
                </a:moveTo>
                <a:lnTo>
                  <a:pt x="0" y="13697066"/>
                </a:lnTo>
                <a:lnTo>
                  <a:pt x="0" y="0"/>
                </a:lnTo>
                <a:lnTo>
                  <a:pt x="21278" y="0"/>
                </a:lnTo>
                <a:lnTo>
                  <a:pt x="21278" y="13697066"/>
                </a:lnTo>
                <a:close/>
              </a:path>
            </a:pathLst>
          </a:custGeom>
          <a:solidFill>
            <a:srgbClr val="03544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1" name="bg object 19"/>
          <p:cNvSpPr/>
          <p:nvPr/>
        </p:nvSpPr>
        <p:spPr>
          <a:xfrm>
            <a:off x="14400" y="0"/>
            <a:ext cx="15061680" cy="1963080"/>
          </a:xfrm>
          <a:custGeom>
            <a:avLst/>
            <a:gdLst>
              <a:gd name="textAreaLeft" fmla="*/ 0 w 15061680"/>
              <a:gd name="textAreaRight" fmla="*/ 15062760 w 15061680"/>
              <a:gd name="textAreaTop" fmla="*/ 0 h 1963080"/>
              <a:gd name="textAreaBottom" fmla="*/ 1964160 h 1963080"/>
            </a:gdLst>
            <a:ahLst/>
            <a:cxnLst/>
            <a:rect l="textAreaLeft" t="textAreaTop" r="textAreaRight" b="textAreaBottom"/>
            <a:pathLst>
              <a:path w="15062835" h="1964055">
                <a:moveTo>
                  <a:pt x="15062603" y="1963827"/>
                </a:moveTo>
                <a:lnTo>
                  <a:pt x="0" y="1963827"/>
                </a:lnTo>
                <a:lnTo>
                  <a:pt x="0" y="0"/>
                </a:lnTo>
                <a:lnTo>
                  <a:pt x="15062603" y="0"/>
                </a:lnTo>
                <a:lnTo>
                  <a:pt x="15062603" y="1963827"/>
                </a:lnTo>
                <a:close/>
              </a:path>
            </a:pathLst>
          </a:custGeom>
          <a:solidFill>
            <a:srgbClr val="00D1D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52" name="bg object 20"/>
          <p:cNvPicPr/>
          <p:nvPr/>
        </p:nvPicPr>
        <p:blipFill>
          <a:blip r:embed="rId4"/>
          <a:stretch/>
        </p:blipFill>
        <p:spPr>
          <a:xfrm>
            <a:off x="1568160" y="230400"/>
            <a:ext cx="1710000" cy="1368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53480" y="802080"/>
            <a:ext cx="13566240" cy="335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753480" y="4704120"/>
            <a:ext cx="13566240" cy="1165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</a:p>
        </p:txBody>
      </p:sp>
      <p:sp>
        <p:nvSpPr>
          <p:cNvPr id="55" name="PlaceHolder 3"/>
          <p:cNvSpPr>
            <a:spLocks noGrp="1"/>
          </p:cNvSpPr>
          <p:nvPr>
            <p:ph type="ftr" idx="13"/>
          </p:nvPr>
        </p:nvSpPr>
        <p:spPr>
          <a:xfrm>
            <a:off x="5127480" y="18696960"/>
            <a:ext cx="4825080" cy="100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</a:p>
        </p:txBody>
      </p:sp>
      <p:sp>
        <p:nvSpPr>
          <p:cNvPr id="56" name="PlaceHolder 4"/>
          <p:cNvSpPr>
            <a:spLocks noGrp="1"/>
          </p:cNvSpPr>
          <p:nvPr>
            <p:ph type="sldNum" idx="14"/>
          </p:nvPr>
        </p:nvSpPr>
        <p:spPr>
          <a:xfrm>
            <a:off x="10858680" y="18696960"/>
            <a:ext cx="3467520" cy="100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4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9CC5D34-EA51-43A3-910B-335D30B46A62}" type="slidenum">
              <a:rPr lang="pt-BR" sz="14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‹nº›</a:t>
            </a:fld>
            <a:endParaRPr lang="pt-BR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dt" idx="15"/>
          </p:nvPr>
        </p:nvSpPr>
        <p:spPr>
          <a:xfrm>
            <a:off x="754200" y="18696960"/>
            <a:ext cx="3467520" cy="100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bg object 16"/>
          <p:cNvSpPr/>
          <p:nvPr/>
        </p:nvSpPr>
        <p:spPr>
          <a:xfrm>
            <a:off x="14400" y="19157040"/>
            <a:ext cx="15061680" cy="938880"/>
          </a:xfrm>
          <a:custGeom>
            <a:avLst/>
            <a:gdLst>
              <a:gd name="textAreaLeft" fmla="*/ 0 w 15061680"/>
              <a:gd name="textAreaRight" fmla="*/ 15062760 w 15061680"/>
              <a:gd name="textAreaTop" fmla="*/ 0 h 938880"/>
              <a:gd name="textAreaBottom" fmla="*/ 939960 h 938880"/>
            </a:gdLst>
            <a:ahLst/>
            <a:cxnLst/>
            <a:rect l="textAreaLeft" t="textAreaTop" r="textAreaRight" b="textAreaBottom"/>
            <a:pathLst>
              <a:path w="15062835" h="939800">
                <a:moveTo>
                  <a:pt x="15062603" y="939683"/>
                </a:moveTo>
                <a:lnTo>
                  <a:pt x="0" y="939683"/>
                </a:lnTo>
                <a:lnTo>
                  <a:pt x="0" y="0"/>
                </a:lnTo>
                <a:lnTo>
                  <a:pt x="15062603" y="0"/>
                </a:lnTo>
                <a:lnTo>
                  <a:pt x="15062603" y="939683"/>
                </a:lnTo>
                <a:close/>
              </a:path>
            </a:pathLst>
          </a:custGeom>
          <a:solidFill>
            <a:srgbClr val="00D1D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3" name="bg object 17"/>
          <p:cNvSpPr/>
          <p:nvPr/>
        </p:nvSpPr>
        <p:spPr>
          <a:xfrm>
            <a:off x="11520" y="19154160"/>
            <a:ext cx="15064920" cy="945000"/>
          </a:xfrm>
          <a:custGeom>
            <a:avLst/>
            <a:gdLst>
              <a:gd name="textAreaLeft" fmla="*/ 0 w 15064920"/>
              <a:gd name="textAreaRight" fmla="*/ 15066000 w 15064920"/>
              <a:gd name="textAreaTop" fmla="*/ 0 h 945000"/>
              <a:gd name="textAreaBottom" fmla="*/ 946080 h 945000"/>
            </a:gdLst>
            <a:ahLst/>
            <a:cxnLst/>
            <a:rect l="textAreaLeft" t="textAreaTop" r="textAreaRight" b="textAreaBottom"/>
            <a:pathLst>
              <a:path w="15066010" h="946150">
                <a:moveTo>
                  <a:pt x="15065515" y="0"/>
                </a:moveTo>
                <a:lnTo>
                  <a:pt x="673" y="0"/>
                </a:lnTo>
                <a:lnTo>
                  <a:pt x="673" y="1270"/>
                </a:lnTo>
                <a:lnTo>
                  <a:pt x="0" y="1270"/>
                </a:lnTo>
                <a:lnTo>
                  <a:pt x="0" y="943610"/>
                </a:lnTo>
                <a:lnTo>
                  <a:pt x="635" y="943610"/>
                </a:lnTo>
                <a:lnTo>
                  <a:pt x="635" y="946150"/>
                </a:lnTo>
                <a:lnTo>
                  <a:pt x="15065515" y="946150"/>
                </a:lnTo>
                <a:lnTo>
                  <a:pt x="15065515" y="943610"/>
                </a:lnTo>
                <a:lnTo>
                  <a:pt x="15065515" y="942644"/>
                </a:lnTo>
                <a:lnTo>
                  <a:pt x="15065515" y="942340"/>
                </a:lnTo>
                <a:lnTo>
                  <a:pt x="15065515" y="939673"/>
                </a:lnTo>
                <a:lnTo>
                  <a:pt x="5943" y="939673"/>
                </a:lnTo>
                <a:lnTo>
                  <a:pt x="5943" y="6350"/>
                </a:lnTo>
                <a:lnTo>
                  <a:pt x="2971" y="6350"/>
                </a:lnTo>
                <a:lnTo>
                  <a:pt x="2971" y="5816"/>
                </a:lnTo>
                <a:lnTo>
                  <a:pt x="5943" y="5816"/>
                </a:lnTo>
                <a:lnTo>
                  <a:pt x="15065515" y="5816"/>
                </a:lnTo>
                <a:lnTo>
                  <a:pt x="15065515" y="2832"/>
                </a:lnTo>
                <a:lnTo>
                  <a:pt x="5943" y="2832"/>
                </a:lnTo>
                <a:lnTo>
                  <a:pt x="2971" y="2832"/>
                </a:lnTo>
                <a:lnTo>
                  <a:pt x="2971" y="2540"/>
                </a:lnTo>
                <a:lnTo>
                  <a:pt x="15065515" y="2540"/>
                </a:lnTo>
                <a:lnTo>
                  <a:pt x="15065515" y="1270"/>
                </a:lnTo>
                <a:lnTo>
                  <a:pt x="15065515" y="0"/>
                </a:lnTo>
                <a:close/>
              </a:path>
            </a:pathLst>
          </a:custGeom>
          <a:solidFill>
            <a:srgbClr val="31538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4" name="bg object 18"/>
          <p:cNvSpPr/>
          <p:nvPr/>
        </p:nvSpPr>
        <p:spPr>
          <a:xfrm>
            <a:off x="7527960" y="5207400"/>
            <a:ext cx="20520" cy="13696560"/>
          </a:xfrm>
          <a:custGeom>
            <a:avLst/>
            <a:gdLst>
              <a:gd name="textAreaLeft" fmla="*/ 0 w 20520"/>
              <a:gd name="textAreaRight" fmla="*/ 21600 w 20520"/>
              <a:gd name="textAreaTop" fmla="*/ 0 h 13696560"/>
              <a:gd name="textAreaBottom" fmla="*/ 13697640 h 13696560"/>
            </a:gdLst>
            <a:ahLst/>
            <a:cxnLst/>
            <a:rect l="textAreaLeft" t="textAreaTop" r="textAreaRight" b="textAreaBottom"/>
            <a:pathLst>
              <a:path w="21590" h="13697585">
                <a:moveTo>
                  <a:pt x="21278" y="13697066"/>
                </a:moveTo>
                <a:lnTo>
                  <a:pt x="0" y="13697066"/>
                </a:lnTo>
                <a:lnTo>
                  <a:pt x="0" y="0"/>
                </a:lnTo>
                <a:lnTo>
                  <a:pt x="21278" y="0"/>
                </a:lnTo>
                <a:lnTo>
                  <a:pt x="21278" y="13697066"/>
                </a:lnTo>
                <a:close/>
              </a:path>
            </a:pathLst>
          </a:custGeom>
          <a:solidFill>
            <a:srgbClr val="03544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5" name="bg object 19"/>
          <p:cNvSpPr/>
          <p:nvPr/>
        </p:nvSpPr>
        <p:spPr>
          <a:xfrm>
            <a:off x="14400" y="0"/>
            <a:ext cx="15061680" cy="1963080"/>
          </a:xfrm>
          <a:custGeom>
            <a:avLst/>
            <a:gdLst>
              <a:gd name="textAreaLeft" fmla="*/ 0 w 15061680"/>
              <a:gd name="textAreaRight" fmla="*/ 15062760 w 15061680"/>
              <a:gd name="textAreaTop" fmla="*/ 0 h 1963080"/>
              <a:gd name="textAreaBottom" fmla="*/ 1964160 h 1963080"/>
            </a:gdLst>
            <a:ahLst/>
            <a:cxnLst/>
            <a:rect l="textAreaLeft" t="textAreaTop" r="textAreaRight" b="textAreaBottom"/>
            <a:pathLst>
              <a:path w="15062835" h="1964055">
                <a:moveTo>
                  <a:pt x="15062603" y="1963827"/>
                </a:moveTo>
                <a:lnTo>
                  <a:pt x="0" y="1963827"/>
                </a:lnTo>
                <a:lnTo>
                  <a:pt x="0" y="0"/>
                </a:lnTo>
                <a:lnTo>
                  <a:pt x="15062603" y="0"/>
                </a:lnTo>
                <a:lnTo>
                  <a:pt x="15062603" y="1963827"/>
                </a:lnTo>
                <a:close/>
              </a:path>
            </a:pathLst>
          </a:custGeom>
          <a:solidFill>
            <a:srgbClr val="00D1D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66" name="bg object 20"/>
          <p:cNvPicPr/>
          <p:nvPr/>
        </p:nvPicPr>
        <p:blipFill>
          <a:blip r:embed="rId3"/>
          <a:stretch/>
        </p:blipFill>
        <p:spPr>
          <a:xfrm>
            <a:off x="1568160" y="230400"/>
            <a:ext cx="1710000" cy="1368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53480" y="802080"/>
            <a:ext cx="13566240" cy="335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753480" y="4704120"/>
            <a:ext cx="13566240" cy="1165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</a:p>
        </p:txBody>
      </p:sp>
      <p:sp>
        <p:nvSpPr>
          <p:cNvPr id="69" name="PlaceHolder 3"/>
          <p:cNvSpPr>
            <a:spLocks noGrp="1"/>
          </p:cNvSpPr>
          <p:nvPr>
            <p:ph type="ftr" idx="16"/>
          </p:nvPr>
        </p:nvSpPr>
        <p:spPr>
          <a:xfrm>
            <a:off x="5127480" y="18696960"/>
            <a:ext cx="4825080" cy="100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</a:p>
        </p:txBody>
      </p:sp>
      <p:sp>
        <p:nvSpPr>
          <p:cNvPr id="70" name="PlaceHolder 4"/>
          <p:cNvSpPr>
            <a:spLocks noGrp="1"/>
          </p:cNvSpPr>
          <p:nvPr>
            <p:ph type="sldNum" idx="17"/>
          </p:nvPr>
        </p:nvSpPr>
        <p:spPr>
          <a:xfrm>
            <a:off x="10858680" y="18696960"/>
            <a:ext cx="3467520" cy="100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4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F52E706-4B2E-46C2-A545-5A45650798DB}" type="slidenum">
              <a:rPr lang="pt-BR" sz="14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‹nº›</a:t>
            </a:fld>
            <a:endParaRPr lang="pt-BR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dt" idx="18"/>
          </p:nvPr>
        </p:nvSpPr>
        <p:spPr>
          <a:xfrm>
            <a:off x="754200" y="18696960"/>
            <a:ext cx="3467520" cy="100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bg object 16"/>
          <p:cNvSpPr/>
          <p:nvPr/>
        </p:nvSpPr>
        <p:spPr>
          <a:xfrm>
            <a:off x="14400" y="19157040"/>
            <a:ext cx="15061680" cy="938880"/>
          </a:xfrm>
          <a:custGeom>
            <a:avLst/>
            <a:gdLst>
              <a:gd name="textAreaLeft" fmla="*/ 0 w 15061680"/>
              <a:gd name="textAreaRight" fmla="*/ 15062760 w 15061680"/>
              <a:gd name="textAreaTop" fmla="*/ 0 h 938880"/>
              <a:gd name="textAreaBottom" fmla="*/ 939960 h 938880"/>
            </a:gdLst>
            <a:ahLst/>
            <a:cxnLst/>
            <a:rect l="textAreaLeft" t="textAreaTop" r="textAreaRight" b="textAreaBottom"/>
            <a:pathLst>
              <a:path w="15062835" h="939800">
                <a:moveTo>
                  <a:pt x="15062603" y="939683"/>
                </a:moveTo>
                <a:lnTo>
                  <a:pt x="0" y="939683"/>
                </a:lnTo>
                <a:lnTo>
                  <a:pt x="0" y="0"/>
                </a:lnTo>
                <a:lnTo>
                  <a:pt x="15062603" y="0"/>
                </a:lnTo>
                <a:lnTo>
                  <a:pt x="15062603" y="939683"/>
                </a:lnTo>
                <a:close/>
              </a:path>
            </a:pathLst>
          </a:custGeom>
          <a:solidFill>
            <a:srgbClr val="00D1D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5" name="bg object 17"/>
          <p:cNvSpPr/>
          <p:nvPr/>
        </p:nvSpPr>
        <p:spPr>
          <a:xfrm>
            <a:off x="11520" y="19154160"/>
            <a:ext cx="15064920" cy="945000"/>
          </a:xfrm>
          <a:custGeom>
            <a:avLst/>
            <a:gdLst>
              <a:gd name="textAreaLeft" fmla="*/ 0 w 15064920"/>
              <a:gd name="textAreaRight" fmla="*/ 15066000 w 15064920"/>
              <a:gd name="textAreaTop" fmla="*/ 0 h 945000"/>
              <a:gd name="textAreaBottom" fmla="*/ 946080 h 945000"/>
            </a:gdLst>
            <a:ahLst/>
            <a:cxnLst/>
            <a:rect l="textAreaLeft" t="textAreaTop" r="textAreaRight" b="textAreaBottom"/>
            <a:pathLst>
              <a:path w="15066010" h="946150">
                <a:moveTo>
                  <a:pt x="15065515" y="0"/>
                </a:moveTo>
                <a:lnTo>
                  <a:pt x="673" y="0"/>
                </a:lnTo>
                <a:lnTo>
                  <a:pt x="673" y="1270"/>
                </a:lnTo>
                <a:lnTo>
                  <a:pt x="0" y="1270"/>
                </a:lnTo>
                <a:lnTo>
                  <a:pt x="0" y="943610"/>
                </a:lnTo>
                <a:lnTo>
                  <a:pt x="635" y="943610"/>
                </a:lnTo>
                <a:lnTo>
                  <a:pt x="635" y="946150"/>
                </a:lnTo>
                <a:lnTo>
                  <a:pt x="15065515" y="946150"/>
                </a:lnTo>
                <a:lnTo>
                  <a:pt x="15065515" y="943610"/>
                </a:lnTo>
                <a:lnTo>
                  <a:pt x="15065515" y="942644"/>
                </a:lnTo>
                <a:lnTo>
                  <a:pt x="15065515" y="942340"/>
                </a:lnTo>
                <a:lnTo>
                  <a:pt x="15065515" y="939673"/>
                </a:lnTo>
                <a:lnTo>
                  <a:pt x="5943" y="939673"/>
                </a:lnTo>
                <a:lnTo>
                  <a:pt x="5943" y="6350"/>
                </a:lnTo>
                <a:lnTo>
                  <a:pt x="2971" y="6350"/>
                </a:lnTo>
                <a:lnTo>
                  <a:pt x="2971" y="5816"/>
                </a:lnTo>
                <a:lnTo>
                  <a:pt x="5943" y="5816"/>
                </a:lnTo>
                <a:lnTo>
                  <a:pt x="15065515" y="5816"/>
                </a:lnTo>
                <a:lnTo>
                  <a:pt x="15065515" y="2832"/>
                </a:lnTo>
                <a:lnTo>
                  <a:pt x="5943" y="2832"/>
                </a:lnTo>
                <a:lnTo>
                  <a:pt x="2971" y="2832"/>
                </a:lnTo>
                <a:lnTo>
                  <a:pt x="2971" y="2540"/>
                </a:lnTo>
                <a:lnTo>
                  <a:pt x="15065515" y="2540"/>
                </a:lnTo>
                <a:lnTo>
                  <a:pt x="15065515" y="1270"/>
                </a:lnTo>
                <a:lnTo>
                  <a:pt x="15065515" y="0"/>
                </a:lnTo>
                <a:close/>
              </a:path>
            </a:pathLst>
          </a:custGeom>
          <a:solidFill>
            <a:srgbClr val="31538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6" name="bg object 18"/>
          <p:cNvSpPr/>
          <p:nvPr/>
        </p:nvSpPr>
        <p:spPr>
          <a:xfrm>
            <a:off x="7527960" y="5207400"/>
            <a:ext cx="20520" cy="13696560"/>
          </a:xfrm>
          <a:custGeom>
            <a:avLst/>
            <a:gdLst>
              <a:gd name="textAreaLeft" fmla="*/ 0 w 20520"/>
              <a:gd name="textAreaRight" fmla="*/ 21600 w 20520"/>
              <a:gd name="textAreaTop" fmla="*/ 0 h 13696560"/>
              <a:gd name="textAreaBottom" fmla="*/ 13697640 h 13696560"/>
            </a:gdLst>
            <a:ahLst/>
            <a:cxnLst/>
            <a:rect l="textAreaLeft" t="textAreaTop" r="textAreaRight" b="textAreaBottom"/>
            <a:pathLst>
              <a:path w="21590" h="13697585">
                <a:moveTo>
                  <a:pt x="21278" y="13697066"/>
                </a:moveTo>
                <a:lnTo>
                  <a:pt x="0" y="13697066"/>
                </a:lnTo>
                <a:lnTo>
                  <a:pt x="0" y="0"/>
                </a:lnTo>
                <a:lnTo>
                  <a:pt x="21278" y="0"/>
                </a:lnTo>
                <a:lnTo>
                  <a:pt x="21278" y="13697066"/>
                </a:lnTo>
                <a:close/>
              </a:path>
            </a:pathLst>
          </a:custGeom>
          <a:solidFill>
            <a:srgbClr val="03544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7" name="bg object 19"/>
          <p:cNvSpPr/>
          <p:nvPr/>
        </p:nvSpPr>
        <p:spPr>
          <a:xfrm>
            <a:off x="14400" y="0"/>
            <a:ext cx="15061680" cy="1963080"/>
          </a:xfrm>
          <a:custGeom>
            <a:avLst/>
            <a:gdLst>
              <a:gd name="textAreaLeft" fmla="*/ 0 w 15061680"/>
              <a:gd name="textAreaRight" fmla="*/ 15062760 w 15061680"/>
              <a:gd name="textAreaTop" fmla="*/ 0 h 1963080"/>
              <a:gd name="textAreaBottom" fmla="*/ 1964160 h 1963080"/>
            </a:gdLst>
            <a:ahLst/>
            <a:cxnLst/>
            <a:rect l="textAreaLeft" t="textAreaTop" r="textAreaRight" b="textAreaBottom"/>
            <a:pathLst>
              <a:path w="15062835" h="1964055">
                <a:moveTo>
                  <a:pt x="15062603" y="1963827"/>
                </a:moveTo>
                <a:lnTo>
                  <a:pt x="0" y="1963827"/>
                </a:lnTo>
                <a:lnTo>
                  <a:pt x="0" y="0"/>
                </a:lnTo>
                <a:lnTo>
                  <a:pt x="15062603" y="0"/>
                </a:lnTo>
                <a:lnTo>
                  <a:pt x="15062603" y="1963827"/>
                </a:lnTo>
                <a:close/>
              </a:path>
            </a:pathLst>
          </a:custGeom>
          <a:solidFill>
            <a:srgbClr val="00D1D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78" name="bg object 20"/>
          <p:cNvPicPr/>
          <p:nvPr/>
        </p:nvPicPr>
        <p:blipFill>
          <a:blip r:embed="rId3"/>
          <a:stretch/>
        </p:blipFill>
        <p:spPr>
          <a:xfrm>
            <a:off x="1568160" y="230400"/>
            <a:ext cx="1710000" cy="1368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53480" y="802080"/>
            <a:ext cx="13566240" cy="335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53480" y="4704120"/>
            <a:ext cx="13566240" cy="1165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u="none" strike="noStrik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ftr" idx="19"/>
          </p:nvPr>
        </p:nvSpPr>
        <p:spPr>
          <a:xfrm>
            <a:off x="5127480" y="18696960"/>
            <a:ext cx="4825080" cy="100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</a:p>
        </p:txBody>
      </p:sp>
      <p:sp>
        <p:nvSpPr>
          <p:cNvPr id="82" name="PlaceHolder 4"/>
          <p:cNvSpPr>
            <a:spLocks noGrp="1"/>
          </p:cNvSpPr>
          <p:nvPr>
            <p:ph type="sldNum" idx="20"/>
          </p:nvPr>
        </p:nvSpPr>
        <p:spPr>
          <a:xfrm>
            <a:off x="10858680" y="18696960"/>
            <a:ext cx="3467520" cy="100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4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C1527A2E-D6B2-41D0-8BD7-70D99002CC4D}" type="slidenum">
              <a:rPr lang="pt-BR" sz="14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‹nº›</a:t>
            </a:fld>
            <a:endParaRPr lang="pt-BR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dt" idx="21"/>
          </p:nvPr>
        </p:nvSpPr>
        <p:spPr>
          <a:xfrm>
            <a:off x="754200" y="18696960"/>
            <a:ext cx="3467520" cy="100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120626" y="16549457"/>
            <a:ext cx="7056784" cy="243158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object 2"/>
          <p:cNvSpPr/>
          <p:nvPr/>
        </p:nvSpPr>
        <p:spPr>
          <a:xfrm>
            <a:off x="952306" y="298453"/>
            <a:ext cx="12889440" cy="1256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3654360" indent="-439560">
              <a:lnSpc>
                <a:spcPct val="100000"/>
              </a:lnSpc>
              <a:spcBef>
                <a:spcPts val="99"/>
              </a:spcBef>
              <a:tabLst>
                <a:tab pos="0" algn="l"/>
              </a:tabLst>
            </a:pPr>
            <a:r>
              <a:rPr lang="pt-BR" sz="4000" b="1" u="none" strike="noStrike" dirty="0">
                <a:solidFill>
                  <a:srgbClr val="000000"/>
                </a:solidFill>
                <a:uFillTx/>
                <a:latin typeface="Calibri"/>
              </a:rPr>
              <a:t>V</a:t>
            </a:r>
            <a:r>
              <a:rPr lang="pt-BR" sz="4000" b="1" u="none" strike="noStrike" spc="-11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4000" b="1" u="none" strike="noStrike" dirty="0">
                <a:solidFill>
                  <a:srgbClr val="000000"/>
                </a:solidFill>
                <a:uFillTx/>
                <a:latin typeface="Calibri"/>
              </a:rPr>
              <a:t>SIMPÓSIO</a:t>
            </a:r>
            <a:r>
              <a:rPr lang="pt-BR" sz="4000" b="1" u="none" strike="noStrike" spc="-11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4000" b="1" u="none" strike="noStrike" dirty="0">
                <a:solidFill>
                  <a:srgbClr val="000000"/>
                </a:solidFill>
                <a:uFillTx/>
                <a:latin typeface="Calibri"/>
              </a:rPr>
              <a:t>DE</a:t>
            </a:r>
            <a:r>
              <a:rPr lang="pt-BR" sz="4000" b="1" u="none" strike="noStrike" spc="-11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4000" b="1" u="none" strike="noStrike" dirty="0">
                <a:solidFill>
                  <a:srgbClr val="000000"/>
                </a:solidFill>
                <a:uFillTx/>
                <a:latin typeface="Calibri"/>
              </a:rPr>
              <a:t>DISCIPLINAS</a:t>
            </a:r>
            <a:r>
              <a:rPr lang="pt-BR" sz="4000" b="1" u="none" strike="noStrike" spc="-11" dirty="0">
                <a:solidFill>
                  <a:srgbClr val="000000"/>
                </a:solidFill>
                <a:uFillTx/>
                <a:latin typeface="Calibri"/>
              </a:rPr>
              <a:t> EXTENSIONISTAS </a:t>
            </a:r>
            <a:endParaRPr lang="pt-BR" sz="4000" b="1" u="none" strike="noStrike" spc="-11" dirty="0" smtClean="0">
              <a:solidFill>
                <a:srgbClr val="000000"/>
              </a:solidFill>
              <a:uFillTx/>
              <a:latin typeface="Calibri"/>
            </a:endParaRPr>
          </a:p>
          <a:p>
            <a:pPr marL="3654360" indent="-439560">
              <a:lnSpc>
                <a:spcPct val="100000"/>
              </a:lnSpc>
              <a:spcBef>
                <a:spcPts val="99"/>
              </a:spcBef>
              <a:tabLst>
                <a:tab pos="0" algn="l"/>
              </a:tabLst>
            </a:pPr>
            <a:r>
              <a:rPr lang="pt-BR" sz="4000" b="1" u="none" strike="noStrike" dirty="0" smtClean="0">
                <a:solidFill>
                  <a:srgbClr val="000000"/>
                </a:solidFill>
                <a:uFillTx/>
                <a:latin typeface="Calibri"/>
              </a:rPr>
              <a:t>CENTRO</a:t>
            </a:r>
            <a:r>
              <a:rPr lang="pt-BR" sz="4000" b="1" u="none" strike="noStrike" spc="-40" dirty="0" smtClean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4000" b="1" u="none" strike="noStrike" dirty="0">
                <a:solidFill>
                  <a:srgbClr val="000000"/>
                </a:solidFill>
                <a:uFillTx/>
                <a:latin typeface="Calibri"/>
              </a:rPr>
              <a:t>UNIVERSITÁRIO</a:t>
            </a:r>
            <a:r>
              <a:rPr lang="pt-BR" sz="4000" b="1" u="none" strike="noStrike" spc="-4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4000" b="1" u="none" strike="noStrike" dirty="0">
                <a:solidFill>
                  <a:srgbClr val="000000"/>
                </a:solidFill>
                <a:uFillTx/>
                <a:latin typeface="Calibri"/>
              </a:rPr>
              <a:t>ESTÁCIO</a:t>
            </a:r>
            <a:r>
              <a:rPr lang="pt-BR" sz="4000" b="1" u="none" strike="noStrike" spc="-34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4000" b="1" u="none" strike="noStrike" spc="-11" dirty="0" smtClean="0">
                <a:solidFill>
                  <a:srgbClr val="000000"/>
                </a:solidFill>
                <a:uFillTx/>
                <a:latin typeface="Calibri"/>
              </a:rPr>
              <a:t>CEARÁ</a:t>
            </a:r>
            <a:endParaRPr lang="pt-BR" sz="4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object 5"/>
          <p:cNvSpPr/>
          <p:nvPr/>
        </p:nvSpPr>
        <p:spPr>
          <a:xfrm>
            <a:off x="209160" y="5248359"/>
            <a:ext cx="7230240" cy="501120"/>
          </a:xfrm>
          <a:custGeom>
            <a:avLst/>
            <a:gdLst>
              <a:gd name="textAreaLeft" fmla="*/ 0 w 7230240"/>
              <a:gd name="textAreaRight" fmla="*/ 7231320 w 7230240"/>
              <a:gd name="textAreaTop" fmla="*/ 0 h 501120"/>
              <a:gd name="textAreaBottom" fmla="*/ 502200 h 501120"/>
            </a:gdLst>
            <a:ahLst/>
            <a:cxnLst/>
            <a:rect l="textAreaLeft" t="textAreaTop" r="textAreaRight" b="textAreaBottom"/>
            <a:pathLst>
              <a:path w="7231380" h="502285">
                <a:moveTo>
                  <a:pt x="7146791" y="502223"/>
                </a:moveTo>
                <a:lnTo>
                  <a:pt x="0" y="502223"/>
                </a:lnTo>
                <a:lnTo>
                  <a:pt x="0" y="83696"/>
                </a:lnTo>
                <a:lnTo>
                  <a:pt x="6616" y="51115"/>
                </a:lnTo>
                <a:lnTo>
                  <a:pt x="24663" y="24511"/>
                </a:lnTo>
                <a:lnTo>
                  <a:pt x="51433" y="6576"/>
                </a:lnTo>
                <a:lnTo>
                  <a:pt x="84221" y="0"/>
                </a:lnTo>
                <a:lnTo>
                  <a:pt x="7231013" y="0"/>
                </a:lnTo>
                <a:lnTo>
                  <a:pt x="7231013" y="418527"/>
                </a:lnTo>
                <a:lnTo>
                  <a:pt x="7224396" y="451114"/>
                </a:lnTo>
                <a:lnTo>
                  <a:pt x="7206350" y="477717"/>
                </a:lnTo>
                <a:lnTo>
                  <a:pt x="7179580" y="495649"/>
                </a:lnTo>
                <a:lnTo>
                  <a:pt x="7146791" y="502223"/>
                </a:lnTo>
                <a:close/>
              </a:path>
            </a:pathLst>
          </a:custGeom>
          <a:solidFill>
            <a:srgbClr val="00D1D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0" name="object 6"/>
          <p:cNvSpPr/>
          <p:nvPr/>
        </p:nvSpPr>
        <p:spPr>
          <a:xfrm>
            <a:off x="209160" y="11585063"/>
            <a:ext cx="7230240" cy="501120"/>
          </a:xfrm>
          <a:custGeom>
            <a:avLst/>
            <a:gdLst>
              <a:gd name="textAreaLeft" fmla="*/ 0 w 7230240"/>
              <a:gd name="textAreaRight" fmla="*/ 7231320 w 7230240"/>
              <a:gd name="textAreaTop" fmla="*/ 0 h 501120"/>
              <a:gd name="textAreaBottom" fmla="*/ 502200 h 501120"/>
            </a:gdLst>
            <a:ahLst/>
            <a:cxnLst/>
            <a:rect l="textAreaLeft" t="textAreaTop" r="textAreaRight" b="textAreaBottom"/>
            <a:pathLst>
              <a:path w="7231380" h="502284">
                <a:moveTo>
                  <a:pt x="7146791" y="502223"/>
                </a:moveTo>
                <a:lnTo>
                  <a:pt x="0" y="502223"/>
                </a:lnTo>
                <a:lnTo>
                  <a:pt x="0" y="83696"/>
                </a:lnTo>
                <a:lnTo>
                  <a:pt x="6616" y="51109"/>
                </a:lnTo>
                <a:lnTo>
                  <a:pt x="24663" y="24506"/>
                </a:lnTo>
                <a:lnTo>
                  <a:pt x="51433" y="6574"/>
                </a:lnTo>
                <a:lnTo>
                  <a:pt x="84221" y="0"/>
                </a:lnTo>
                <a:lnTo>
                  <a:pt x="7231013" y="0"/>
                </a:lnTo>
                <a:lnTo>
                  <a:pt x="7231013" y="418527"/>
                </a:lnTo>
                <a:lnTo>
                  <a:pt x="7224396" y="451108"/>
                </a:lnTo>
                <a:lnTo>
                  <a:pt x="7206350" y="477712"/>
                </a:lnTo>
                <a:lnTo>
                  <a:pt x="7179580" y="495647"/>
                </a:lnTo>
                <a:lnTo>
                  <a:pt x="7146791" y="502223"/>
                </a:lnTo>
                <a:close/>
              </a:path>
            </a:pathLst>
          </a:custGeom>
          <a:solidFill>
            <a:srgbClr val="00D1D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19" name="object 35"/>
          <p:cNvPicPr/>
          <p:nvPr/>
        </p:nvPicPr>
        <p:blipFill>
          <a:blip r:embed="rId2"/>
          <a:stretch/>
        </p:blipFill>
        <p:spPr>
          <a:xfrm>
            <a:off x="11779556" y="16191553"/>
            <a:ext cx="2980444" cy="2708445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1" name="object 37"/>
          <p:cNvSpPr/>
          <p:nvPr/>
        </p:nvSpPr>
        <p:spPr>
          <a:xfrm>
            <a:off x="280186" y="12132151"/>
            <a:ext cx="7041240" cy="440061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7360" rIns="0" bIns="0" anchor="t">
            <a:spAutoFit/>
          </a:bodyPr>
          <a:lstStyle/>
          <a:p>
            <a:pPr marL="12600" algn="just">
              <a:lnSpc>
                <a:spcPts val="3110"/>
              </a:lnSpc>
              <a:spcBef>
                <a:spcPts val="215"/>
              </a:spcBef>
            </a:pPr>
            <a:r>
              <a:rPr lang="pt-BR" sz="2300" b="0" u="none" strike="noStrike" spc="-11" dirty="0" smtClean="0">
                <a:solidFill>
                  <a:srgbClr val="000000"/>
                </a:solidFill>
                <a:uFillTx/>
                <a:latin typeface="Calibri"/>
              </a:rPr>
              <a:t>Para</a:t>
            </a:r>
            <a:r>
              <a:rPr lang="pt-BR" sz="2300" b="0" u="none" strike="noStrike" spc="-54" dirty="0" smtClean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o</a:t>
            </a:r>
            <a:r>
              <a:rPr lang="pt-BR" sz="2300" b="0" u="none" strike="noStrike" spc="-54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spc="-11" dirty="0">
                <a:solidFill>
                  <a:srgbClr val="000000"/>
                </a:solidFill>
                <a:uFillTx/>
                <a:latin typeface="Calibri"/>
              </a:rPr>
              <a:t>desenvolvimento</a:t>
            </a:r>
            <a:r>
              <a:rPr lang="pt-BR" sz="2300" b="0" u="none" strike="noStrike" spc="-51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do</a:t>
            </a:r>
            <a:r>
              <a:rPr lang="pt-BR" sz="2300" b="0" u="none" strike="noStrike" spc="-54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spc="-11" dirty="0">
                <a:solidFill>
                  <a:srgbClr val="000000"/>
                </a:solidFill>
                <a:uFillTx/>
                <a:latin typeface="Calibri"/>
              </a:rPr>
              <a:t>projeto</a:t>
            </a:r>
            <a:r>
              <a:rPr lang="pt-BR" sz="2300" b="0" u="none" strike="noStrike" spc="-54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HGDC,</a:t>
            </a:r>
            <a:r>
              <a:rPr lang="pt-BR" sz="2300" b="0" u="none" strike="noStrike" spc="-51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a</a:t>
            </a:r>
            <a:r>
              <a:rPr lang="pt-BR" sz="2300" b="0" u="none" strike="noStrike" spc="-54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spc="-11" dirty="0">
                <a:solidFill>
                  <a:srgbClr val="000000"/>
                </a:solidFill>
                <a:uFillTx/>
                <a:latin typeface="Calibri"/>
              </a:rPr>
              <a:t>equipe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adotou</a:t>
            </a:r>
            <a:r>
              <a:rPr lang="pt-BR" sz="2300" b="0" u="none" strike="noStrike" spc="-91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uma</a:t>
            </a:r>
            <a:r>
              <a:rPr lang="pt-BR" sz="2300" b="0" u="none" strike="noStrike" spc="-85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abordagem</a:t>
            </a:r>
            <a:r>
              <a:rPr lang="pt-BR" sz="2300" b="0" u="none" strike="noStrike" spc="-85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spc="-11" dirty="0">
                <a:solidFill>
                  <a:srgbClr val="000000"/>
                </a:solidFill>
                <a:uFillTx/>
                <a:latin typeface="Calibri"/>
              </a:rPr>
              <a:t>estruturada,</a:t>
            </a:r>
            <a:r>
              <a:rPr lang="pt-BR" sz="2300" b="0" u="none" strike="noStrike" spc="-85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iniciando</a:t>
            </a:r>
            <a:r>
              <a:rPr lang="pt-BR" sz="2300" b="0" u="none" strike="noStrike" spc="-85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spc="-20" dirty="0">
                <a:solidFill>
                  <a:srgbClr val="000000"/>
                </a:solidFill>
                <a:uFillTx/>
                <a:latin typeface="Calibri"/>
              </a:rPr>
              <a:t>pela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concepção</a:t>
            </a:r>
            <a:r>
              <a:rPr lang="pt-BR" sz="2300" b="0" u="none" strike="noStrike" spc="-65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conceitual</a:t>
            </a:r>
            <a:r>
              <a:rPr lang="pt-BR" sz="2300" b="0" u="none" strike="noStrike" spc="-6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e</a:t>
            </a:r>
            <a:r>
              <a:rPr lang="pt-BR" sz="2300" b="0" u="none" strike="noStrike" spc="-65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spc="-20" dirty="0">
                <a:solidFill>
                  <a:srgbClr val="000000"/>
                </a:solidFill>
                <a:uFillTx/>
                <a:latin typeface="Calibri"/>
              </a:rPr>
              <a:t>levantamento</a:t>
            </a:r>
            <a:r>
              <a:rPr lang="pt-BR" sz="2300" b="0" u="none" strike="noStrike" spc="-6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spc="-26" dirty="0">
                <a:solidFill>
                  <a:srgbClr val="000000"/>
                </a:solidFill>
                <a:uFillTx/>
                <a:latin typeface="Calibri"/>
              </a:rPr>
              <a:t>das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necessidades.</a:t>
            </a:r>
            <a:r>
              <a:rPr lang="pt-BR" sz="2300" b="0" u="none" strike="noStrike" spc="-54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O</a:t>
            </a:r>
            <a:r>
              <a:rPr lang="pt-BR" sz="2300" b="0" u="none" strike="noStrike" spc="-54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plano</a:t>
            </a:r>
            <a:r>
              <a:rPr lang="pt-BR" sz="2300" b="0" u="none" strike="noStrike" spc="-54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de</a:t>
            </a:r>
            <a:r>
              <a:rPr lang="pt-BR" sz="2300" b="0" u="none" strike="noStrike" spc="-51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spc="-11" dirty="0">
                <a:solidFill>
                  <a:srgbClr val="000000"/>
                </a:solidFill>
                <a:uFillTx/>
                <a:latin typeface="Calibri"/>
              </a:rPr>
              <a:t>trabalho</a:t>
            </a:r>
            <a:r>
              <a:rPr lang="pt-BR" sz="2300" b="0" u="none" strike="noStrike" spc="-54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foi</a:t>
            </a:r>
            <a:r>
              <a:rPr lang="pt-BR" sz="2300" b="0" u="none" strike="noStrike" spc="-54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dividido</a:t>
            </a:r>
            <a:r>
              <a:rPr lang="pt-BR" sz="2300" b="0" u="none" strike="noStrike" spc="-51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spc="-26" dirty="0">
                <a:solidFill>
                  <a:srgbClr val="000000"/>
                </a:solidFill>
                <a:uFillTx/>
                <a:latin typeface="Calibri"/>
              </a:rPr>
              <a:t>em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etapas</a:t>
            </a:r>
            <a:r>
              <a:rPr lang="pt-BR" sz="2300" b="0" u="none" strike="noStrike" spc="-54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sequenciais:</a:t>
            </a:r>
            <a:r>
              <a:rPr lang="pt-BR" sz="2300" b="0" u="none" strike="noStrike" spc="-51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pesquisa</a:t>
            </a:r>
            <a:r>
              <a:rPr lang="pt-BR" sz="2300" b="0" u="none" strike="noStrike" spc="-54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e</a:t>
            </a:r>
            <a:r>
              <a:rPr lang="pt-BR" sz="2300" b="0" u="none" strike="noStrike" spc="-51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análise</a:t>
            </a:r>
            <a:r>
              <a:rPr lang="pt-BR" sz="2300" b="0" u="none" strike="noStrike" spc="-51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de</a:t>
            </a:r>
            <a:r>
              <a:rPr lang="pt-BR" sz="2300" b="0" u="none" strike="noStrike" spc="-54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spc="-11" dirty="0">
                <a:solidFill>
                  <a:srgbClr val="000000"/>
                </a:solidFill>
                <a:uFillTx/>
                <a:latin typeface="Calibri"/>
              </a:rPr>
              <a:t>riscos relacionados</a:t>
            </a:r>
            <a:r>
              <a:rPr lang="pt-BR" sz="2300" b="0" u="none" strike="noStrike" spc="-6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à</a:t>
            </a:r>
            <a:r>
              <a:rPr lang="pt-BR" sz="2300" b="0" u="none" strike="noStrike" spc="-54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exposição</a:t>
            </a:r>
            <a:r>
              <a:rPr lang="pt-BR" sz="2300" b="0" u="none" strike="noStrike" spc="-54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a</a:t>
            </a:r>
            <a:r>
              <a:rPr lang="pt-BR" sz="2300" b="0" u="none" strike="noStrike" spc="-6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gases</a:t>
            </a:r>
            <a:r>
              <a:rPr lang="pt-BR" sz="2300" b="0" u="none" strike="noStrike" spc="-54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spc="-11" dirty="0">
                <a:solidFill>
                  <a:srgbClr val="000000"/>
                </a:solidFill>
                <a:uFillTx/>
                <a:latin typeface="Calibri"/>
              </a:rPr>
              <a:t>tóxicos, desenvolvimento</a:t>
            </a:r>
            <a:r>
              <a:rPr lang="pt-BR" sz="2300" b="0" u="none" strike="noStrike" spc="-6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do</a:t>
            </a:r>
            <a:r>
              <a:rPr lang="pt-BR" sz="2300" b="0" u="none" strike="noStrike" spc="-54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spc="-11" dirty="0">
                <a:solidFill>
                  <a:srgbClr val="000000"/>
                </a:solidFill>
                <a:uFillTx/>
                <a:latin typeface="Calibri"/>
              </a:rPr>
              <a:t>protótipo</a:t>
            </a:r>
            <a:r>
              <a:rPr lang="pt-BR" sz="2300" b="0" u="none" strike="noStrike" spc="-54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do</a:t>
            </a:r>
            <a:r>
              <a:rPr lang="pt-BR" sz="2300" b="0" u="none" strike="noStrike" spc="-54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veículo</a:t>
            </a:r>
            <a:r>
              <a:rPr lang="pt-BR" sz="2300" b="0" u="none" strike="noStrike" spc="-6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spc="-26" dirty="0">
                <a:solidFill>
                  <a:srgbClr val="000000"/>
                </a:solidFill>
                <a:uFillTx/>
                <a:latin typeface="Calibri"/>
              </a:rPr>
              <a:t>de </a:t>
            </a:r>
            <a:r>
              <a:rPr lang="pt-BR" sz="2300" b="0" u="none" strike="noStrike" spc="-11" dirty="0">
                <a:solidFill>
                  <a:srgbClr val="000000"/>
                </a:solidFill>
                <a:uFillTx/>
                <a:latin typeface="Calibri"/>
              </a:rPr>
              <a:t>detecção,</a:t>
            </a:r>
            <a:r>
              <a:rPr lang="pt-BR" sz="2300" b="0" u="none" strike="noStrike" spc="-71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testes</a:t>
            </a:r>
            <a:r>
              <a:rPr lang="pt-BR" sz="2300" b="0" u="none" strike="noStrike" spc="-65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em</a:t>
            </a:r>
            <a:r>
              <a:rPr lang="pt-BR" sz="2300" b="0" u="none" strike="noStrike" spc="-71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ambiente</a:t>
            </a:r>
            <a:r>
              <a:rPr lang="pt-BR" sz="2300" b="0" u="none" strike="noStrike" spc="-65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spc="-11" dirty="0">
                <a:solidFill>
                  <a:srgbClr val="000000"/>
                </a:solidFill>
                <a:uFillTx/>
                <a:latin typeface="Calibri"/>
              </a:rPr>
              <a:t>controlado</a:t>
            </a:r>
            <a:r>
              <a:rPr lang="pt-BR" sz="2300" b="0" u="none" strike="noStrike" spc="-65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e,</a:t>
            </a:r>
            <a:r>
              <a:rPr lang="pt-BR" sz="2300" b="0" u="none" strike="noStrike" spc="-71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por</a:t>
            </a:r>
            <a:r>
              <a:rPr lang="pt-BR" sz="2300" b="0" u="none" strike="noStrike" spc="-65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spc="-20" dirty="0">
                <a:solidFill>
                  <a:srgbClr val="000000"/>
                </a:solidFill>
                <a:uFillTx/>
                <a:latin typeface="Calibri"/>
              </a:rPr>
              <a:t>fim, </a:t>
            </a:r>
            <a:r>
              <a:rPr lang="pt-BR" sz="2300" b="0" u="none" strike="noStrike" spc="-11" dirty="0">
                <a:solidFill>
                  <a:srgbClr val="000000"/>
                </a:solidFill>
                <a:uFillTx/>
                <a:latin typeface="Calibri"/>
              </a:rPr>
              <a:t>avaliação</a:t>
            </a:r>
            <a:r>
              <a:rPr lang="pt-BR" sz="2300" b="0" u="none" strike="noStrike" spc="-71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dos</a:t>
            </a:r>
            <a:r>
              <a:rPr lang="pt-BR" sz="2300" b="0" u="none" strike="noStrike" spc="-65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spc="-11" dirty="0">
                <a:solidFill>
                  <a:srgbClr val="000000"/>
                </a:solidFill>
                <a:uFillTx/>
                <a:latin typeface="Calibri"/>
              </a:rPr>
              <a:t>resultados</a:t>
            </a:r>
            <a:r>
              <a:rPr lang="pt-BR" sz="2300" b="0" u="none" strike="noStrike" spc="-65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spc="-11" dirty="0" smtClean="0">
                <a:solidFill>
                  <a:srgbClr val="000000"/>
                </a:solidFill>
                <a:uFillTx/>
                <a:latin typeface="Calibri"/>
              </a:rPr>
              <a:t>obtidos.</a:t>
            </a:r>
            <a:r>
              <a:rPr lang="pt-BR" sz="2300" dirty="0">
                <a:solidFill>
                  <a:srgbClr val="000000"/>
                </a:solidFill>
                <a:latin typeface="Arial"/>
              </a:rPr>
              <a:t> </a:t>
            </a:r>
            <a:r>
              <a:rPr lang="pt-BR" sz="2300" b="0" u="none" strike="noStrike" dirty="0" smtClean="0">
                <a:solidFill>
                  <a:srgbClr val="000000"/>
                </a:solidFill>
                <a:uFillTx/>
                <a:latin typeface="Calibri"/>
              </a:rPr>
              <a:t>A</a:t>
            </a:r>
            <a:r>
              <a:rPr lang="pt-BR" sz="2300" b="0" u="none" strike="noStrike" spc="-6" dirty="0" smtClean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comunicação entre</a:t>
            </a:r>
            <a:r>
              <a:rPr lang="pt-BR" sz="2300" b="0" u="none" strike="noStrike" spc="6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os</a:t>
            </a:r>
            <a:r>
              <a:rPr lang="pt-BR" sz="2300" b="0" u="none" strike="noStrike" spc="6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membros foi</a:t>
            </a:r>
            <a:r>
              <a:rPr lang="pt-BR" sz="2300" b="0" u="none" strike="noStrike" spc="6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spc="-11" dirty="0" smtClean="0">
                <a:solidFill>
                  <a:srgbClr val="000000"/>
                </a:solidFill>
                <a:uFillTx/>
                <a:latin typeface="Calibri"/>
              </a:rPr>
              <a:t>realizada</a:t>
            </a:r>
            <a:r>
              <a:rPr lang="pt-BR" sz="2300" dirty="0">
                <a:solidFill>
                  <a:srgbClr val="000000"/>
                </a:solidFill>
                <a:latin typeface="Arial"/>
              </a:rPr>
              <a:t> </a:t>
            </a:r>
            <a:r>
              <a:rPr lang="pt-BR" sz="2300" b="0" u="none" strike="noStrike" dirty="0" smtClean="0">
                <a:solidFill>
                  <a:srgbClr val="000000"/>
                </a:solidFill>
                <a:uFillTx/>
                <a:latin typeface="Calibri"/>
              </a:rPr>
              <a:t>através</a:t>
            </a:r>
            <a:r>
              <a:rPr lang="pt-BR" sz="2300" b="0" u="none" strike="noStrike" spc="-11" dirty="0" smtClean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de</a:t>
            </a:r>
            <a:r>
              <a:rPr lang="pt-BR" sz="2300" b="0" u="none" strike="noStrike" spc="-6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reuniões</a:t>
            </a:r>
            <a:r>
              <a:rPr lang="pt-BR" sz="2300" b="0" u="none" strike="noStrike" spc="-6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periódicas</a:t>
            </a:r>
            <a:r>
              <a:rPr lang="pt-BR" sz="2300" b="0" u="none" strike="noStrike" spc="-6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e</a:t>
            </a:r>
            <a:r>
              <a:rPr lang="pt-BR" sz="2300" b="0" u="none" strike="noStrike" spc="-6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utilização</a:t>
            </a:r>
            <a:r>
              <a:rPr lang="pt-BR" sz="2300" b="0" u="none" strike="noStrike" spc="-6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spc="-26" dirty="0">
                <a:solidFill>
                  <a:srgbClr val="000000"/>
                </a:solidFill>
                <a:uFillTx/>
                <a:latin typeface="Calibri"/>
              </a:rPr>
              <a:t>de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ferramentas</a:t>
            </a:r>
            <a:r>
              <a:rPr lang="pt-BR" sz="2300" b="0" u="none" strike="noStrike" spc="-51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colaborativas,</a:t>
            </a:r>
            <a:r>
              <a:rPr lang="pt-BR" sz="2300" b="0" u="none" strike="noStrike" spc="-45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o</a:t>
            </a:r>
            <a:r>
              <a:rPr lang="pt-BR" sz="2300" b="0" u="none" strike="noStrike" spc="-51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que</a:t>
            </a:r>
            <a:r>
              <a:rPr lang="pt-BR" sz="2300" b="0" u="none" strike="noStrike" spc="-45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garantiu</a:t>
            </a:r>
            <a:r>
              <a:rPr lang="pt-BR" sz="2300" b="0" u="none" strike="noStrike" spc="-51" dirty="0">
                <a:solidFill>
                  <a:srgbClr val="000000"/>
                </a:solidFill>
                <a:uFillTx/>
                <a:latin typeface="Calibri"/>
              </a:rPr>
              <a:t> o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alinhamento</a:t>
            </a:r>
            <a:r>
              <a:rPr lang="pt-BR" sz="2300" b="0" u="none" strike="noStrike" spc="14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e</a:t>
            </a:r>
            <a:r>
              <a:rPr lang="pt-BR" sz="2300" b="0" u="none" strike="noStrike" spc="14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o</a:t>
            </a:r>
            <a:r>
              <a:rPr lang="pt-BR" sz="2300" b="0" u="none" strike="noStrike" spc="14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spc="-11" dirty="0" smtClean="0">
                <a:solidFill>
                  <a:srgbClr val="000000"/>
                </a:solidFill>
                <a:uFillTx/>
                <a:latin typeface="Calibri"/>
              </a:rPr>
              <a:t>cumprimento.</a:t>
            </a:r>
            <a:endParaRPr lang="pt-BR" sz="23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object 38"/>
          <p:cNvSpPr/>
          <p:nvPr/>
        </p:nvSpPr>
        <p:spPr>
          <a:xfrm>
            <a:off x="270468" y="19387443"/>
            <a:ext cx="14489532" cy="52970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4040" rIns="0" bIns="0" anchor="t">
            <a:spAutoFit/>
          </a:bodyPr>
          <a:lstStyle/>
          <a:p>
            <a:pPr marL="436320">
              <a:lnSpc>
                <a:spcPct val="100000"/>
              </a:lnSpc>
              <a:tabLst>
                <a:tab pos="2761560" algn="l"/>
              </a:tabLst>
            </a:pPr>
            <a:r>
              <a:rPr lang="pt-BR" sz="3000" b="1" u="none" strike="noStrike" spc="-11" dirty="0">
                <a:solidFill>
                  <a:srgbClr val="000000"/>
                </a:solidFill>
                <a:uFillTx/>
                <a:latin typeface="Calibri"/>
                <a:ea typeface="Microsoft YaHei"/>
              </a:rPr>
              <a:t>CURSO: </a:t>
            </a:r>
            <a:r>
              <a:rPr lang="pt-BR" sz="3000" b="1" u="none" strike="noStrike" dirty="0">
                <a:solidFill>
                  <a:srgbClr val="000000"/>
                </a:solidFill>
                <a:uFillTx/>
                <a:latin typeface="Calibri"/>
                <a:ea typeface="Microsoft YaHei"/>
              </a:rPr>
              <a:t>ANÁLISE</a:t>
            </a:r>
            <a:r>
              <a:rPr lang="pt-BR" sz="3000" b="1" u="none" strike="noStrike" spc="40" dirty="0">
                <a:solidFill>
                  <a:srgbClr val="000000"/>
                </a:solidFill>
                <a:uFillTx/>
                <a:latin typeface="Calibri"/>
                <a:ea typeface="Microsoft YaHei"/>
              </a:rPr>
              <a:t> </a:t>
            </a:r>
            <a:r>
              <a:rPr lang="pt-BR" sz="3000" b="1" u="none" strike="noStrike" dirty="0">
                <a:solidFill>
                  <a:srgbClr val="000000"/>
                </a:solidFill>
                <a:uFillTx/>
                <a:latin typeface="Calibri"/>
                <a:ea typeface="Microsoft YaHei"/>
              </a:rPr>
              <a:t>E</a:t>
            </a:r>
            <a:r>
              <a:rPr lang="pt-BR" sz="3000" b="1" u="none" strike="noStrike" spc="40" dirty="0">
                <a:solidFill>
                  <a:srgbClr val="000000"/>
                </a:solidFill>
                <a:uFillTx/>
                <a:latin typeface="Calibri"/>
                <a:ea typeface="Microsoft YaHei"/>
              </a:rPr>
              <a:t> </a:t>
            </a:r>
            <a:r>
              <a:rPr lang="pt-BR" sz="3000" b="1" u="none" strike="noStrike" dirty="0">
                <a:solidFill>
                  <a:srgbClr val="000000"/>
                </a:solidFill>
                <a:uFillTx/>
                <a:latin typeface="Calibri"/>
                <a:ea typeface="Microsoft YaHei"/>
              </a:rPr>
              <a:t>DESENVOLVIMENTO</a:t>
            </a:r>
            <a:r>
              <a:rPr lang="pt-BR" sz="3000" b="1" u="none" strike="noStrike" spc="40" dirty="0">
                <a:solidFill>
                  <a:srgbClr val="000000"/>
                </a:solidFill>
                <a:uFillTx/>
                <a:latin typeface="Calibri"/>
                <a:ea typeface="Microsoft YaHei"/>
              </a:rPr>
              <a:t> </a:t>
            </a:r>
            <a:r>
              <a:rPr lang="pt-BR" sz="3000" b="1" u="none" strike="noStrike" spc="-26" dirty="0">
                <a:solidFill>
                  <a:srgbClr val="000000"/>
                </a:solidFill>
                <a:uFillTx/>
                <a:latin typeface="Calibri"/>
                <a:ea typeface="Microsoft YaHei"/>
              </a:rPr>
              <a:t>DE </a:t>
            </a:r>
            <a:r>
              <a:rPr lang="pt-BR" sz="3000" b="1" u="none" strike="noStrike" spc="-11" dirty="0">
                <a:solidFill>
                  <a:srgbClr val="000000"/>
                </a:solidFill>
                <a:uFillTx/>
                <a:latin typeface="Calibri"/>
                <a:ea typeface="Microsoft YaHei"/>
              </a:rPr>
              <a:t>SISTEMAS    </a:t>
            </a:r>
            <a:r>
              <a:rPr lang="pt-BR" sz="3350" b="1" u="none" strike="noStrike" spc="-11" dirty="0" smtClean="0">
                <a:solidFill>
                  <a:srgbClr val="000000"/>
                </a:solidFill>
                <a:uFillTx/>
                <a:latin typeface="Calibri"/>
                <a:ea typeface="Microsoft YaHei"/>
              </a:rPr>
              <a:t>CAMPUS:</a:t>
            </a:r>
            <a:r>
              <a:rPr lang="pt-BR" sz="3350" b="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pt-BR" sz="3350" b="1" u="none" strike="noStrike" dirty="0" smtClean="0">
                <a:solidFill>
                  <a:srgbClr val="000000"/>
                </a:solidFill>
                <a:uFillTx/>
                <a:latin typeface="Calibri"/>
                <a:ea typeface="Microsoft YaHei"/>
              </a:rPr>
              <a:t>PARANGABA</a:t>
            </a:r>
            <a:r>
              <a:rPr lang="pt-BR" sz="3350" b="1" u="none" strike="noStrike" spc="6" dirty="0" smtClean="0">
                <a:solidFill>
                  <a:srgbClr val="000000"/>
                </a:solidFill>
                <a:uFillTx/>
                <a:latin typeface="Calibri"/>
                <a:ea typeface="Microsoft YaHei"/>
              </a:rPr>
              <a:t> </a:t>
            </a:r>
            <a:r>
              <a:rPr lang="pt-BR" sz="3350" b="1" u="none" strike="noStrike" spc="-20" dirty="0">
                <a:solidFill>
                  <a:srgbClr val="000000"/>
                </a:solidFill>
                <a:uFillTx/>
                <a:latin typeface="Calibri"/>
                <a:ea typeface="Microsoft YaHei"/>
              </a:rPr>
              <a:t>(CE)</a:t>
            </a:r>
            <a:endParaRPr lang="pt-BR" sz="335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3" name="object 39"/>
          <p:cNvSpPr/>
          <p:nvPr/>
        </p:nvSpPr>
        <p:spPr>
          <a:xfrm>
            <a:off x="209160" y="5893495"/>
            <a:ext cx="7178066" cy="55541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4040" rIns="0" bIns="0" anchor="t">
            <a:spAutoFit/>
          </a:bodyPr>
          <a:lstStyle/>
          <a:p>
            <a:pPr marL="12600" algn="just">
              <a:lnSpc>
                <a:spcPts val="2724"/>
              </a:lnSpc>
            </a:pPr>
            <a:r>
              <a:rPr lang="pt-BR" sz="2300" b="0" u="none" strike="noStrike" dirty="0" smtClean="0">
                <a:solidFill>
                  <a:srgbClr val="000000"/>
                </a:solidFill>
                <a:uFillTx/>
                <a:latin typeface="Calibri"/>
              </a:rPr>
              <a:t>Buscando</a:t>
            </a:r>
            <a:r>
              <a:rPr lang="pt-BR" sz="2300" b="0" u="none" strike="noStrike" spc="45" dirty="0" smtClean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amenizar</a:t>
            </a:r>
            <a:r>
              <a:rPr lang="pt-BR" sz="2300" b="0" u="none" strike="noStrike" spc="4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os</a:t>
            </a:r>
            <a:r>
              <a:rPr lang="pt-BR" sz="2300" b="0" u="none" strike="noStrike" spc="45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danos</a:t>
            </a:r>
            <a:r>
              <a:rPr lang="pt-BR" sz="2300" b="0" u="none" strike="noStrike" spc="4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causados</a:t>
            </a:r>
            <a:r>
              <a:rPr lang="pt-BR" sz="2300" b="0" u="none" strike="noStrike" spc="45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aos</a:t>
            </a:r>
            <a:r>
              <a:rPr lang="pt-BR" sz="2300" b="0" u="none" strike="noStrike" spc="4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spc="-11" dirty="0" smtClean="0">
                <a:solidFill>
                  <a:srgbClr val="000000"/>
                </a:solidFill>
                <a:uFillTx/>
                <a:latin typeface="Calibri"/>
              </a:rPr>
              <a:t>profissionais</a:t>
            </a:r>
            <a:r>
              <a:rPr lang="pt-BR" sz="2300" dirty="0">
                <a:solidFill>
                  <a:srgbClr val="000000"/>
                </a:solidFill>
                <a:latin typeface="Arial"/>
              </a:rPr>
              <a:t> </a:t>
            </a:r>
            <a:r>
              <a:rPr lang="pt-BR" sz="2300" b="0" u="none" strike="noStrike" dirty="0" smtClean="0">
                <a:solidFill>
                  <a:srgbClr val="000000"/>
                </a:solidFill>
                <a:uFillTx/>
                <a:latin typeface="Calibri"/>
              </a:rPr>
              <a:t>de</a:t>
            </a:r>
            <a:r>
              <a:rPr lang="pt-BR" sz="2300" b="0" u="none" strike="noStrike" spc="6" dirty="0" smtClean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saúde</a:t>
            </a:r>
            <a:r>
              <a:rPr lang="pt-BR" sz="2300" b="0" u="none" strike="noStrike" spc="14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e</a:t>
            </a:r>
            <a:r>
              <a:rPr lang="pt-BR" sz="2300" b="0" u="none" strike="noStrike" spc="2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resgate</a:t>
            </a:r>
            <a:r>
              <a:rPr lang="pt-BR" sz="2300" b="0" u="none" strike="noStrike" spc="14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que</a:t>
            </a:r>
            <a:r>
              <a:rPr lang="pt-BR" sz="2300" b="0" u="none" strike="noStrike" spc="14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atuam</a:t>
            </a:r>
            <a:r>
              <a:rPr lang="pt-BR" sz="2300" b="0" u="none" strike="noStrike" spc="14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em</a:t>
            </a:r>
            <a:r>
              <a:rPr lang="pt-BR" sz="2300" b="0" u="none" strike="noStrike" spc="2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meio</a:t>
            </a:r>
            <a:r>
              <a:rPr lang="pt-BR" sz="2300" b="0" u="none" strike="noStrike" spc="14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a</a:t>
            </a:r>
            <a:r>
              <a:rPr lang="pt-BR" sz="2300" b="0" u="none" strike="noStrike" spc="14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situações</a:t>
            </a:r>
            <a:r>
              <a:rPr lang="pt-BR" sz="2300" b="0" u="none" strike="noStrike" spc="14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de</a:t>
            </a:r>
            <a:r>
              <a:rPr lang="pt-BR" sz="2300" b="0" u="none" strike="noStrike" spc="2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spc="-11" dirty="0">
                <a:solidFill>
                  <a:srgbClr val="000000"/>
                </a:solidFill>
                <a:uFillTx/>
                <a:latin typeface="Calibri"/>
              </a:rPr>
              <a:t>risco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que</a:t>
            </a:r>
            <a:r>
              <a:rPr lang="pt-BR" sz="2300" b="0" u="none" strike="noStrike" spc="26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demandam</a:t>
            </a:r>
            <a:r>
              <a:rPr lang="pt-BR" sz="2300" b="0" u="none" strike="noStrike" spc="26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eficiência</a:t>
            </a:r>
            <a:r>
              <a:rPr lang="pt-BR" sz="2300" b="0" u="none" strike="noStrike" spc="26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e</a:t>
            </a:r>
            <a:r>
              <a:rPr lang="pt-BR" sz="2300" b="0" u="none" strike="noStrike" spc="26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rapidez</a:t>
            </a:r>
            <a:r>
              <a:rPr lang="pt-BR" sz="2300" b="0" u="none" strike="noStrike" spc="26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na</a:t>
            </a:r>
            <a:r>
              <a:rPr lang="pt-BR" sz="2300" b="0" u="none" strike="noStrike" spc="26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detecção</a:t>
            </a:r>
            <a:r>
              <a:rPr lang="pt-BR" sz="2300" b="0" u="none" strike="noStrike" spc="26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e</a:t>
            </a:r>
            <a:r>
              <a:rPr lang="pt-BR" sz="2300" b="0" u="none" strike="noStrike" spc="26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spc="-11" dirty="0">
                <a:solidFill>
                  <a:srgbClr val="000000"/>
                </a:solidFill>
                <a:uFillTx/>
                <a:latin typeface="Calibri"/>
              </a:rPr>
              <a:t>solução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de</a:t>
            </a:r>
            <a:r>
              <a:rPr lang="pt-BR" sz="2300" b="0" u="none" strike="noStrike" spc="11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problemas</a:t>
            </a:r>
            <a:r>
              <a:rPr lang="pt-BR" sz="2300" b="0" u="none" strike="noStrike" spc="14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relacionados</a:t>
            </a:r>
            <a:r>
              <a:rPr lang="pt-BR" sz="2300" b="0" u="none" strike="noStrike" spc="11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a</a:t>
            </a:r>
            <a:r>
              <a:rPr lang="pt-BR" sz="2300" b="0" u="none" strike="noStrike" spc="11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gases</a:t>
            </a:r>
            <a:r>
              <a:rPr lang="pt-BR" sz="2300" b="0" u="none" strike="noStrike" spc="11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tóxicos</a:t>
            </a:r>
            <a:r>
              <a:rPr lang="pt-BR" sz="2300" b="0" u="none" strike="noStrike" spc="14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para</a:t>
            </a:r>
            <a:r>
              <a:rPr lang="pt-BR" sz="2300" b="0" u="none" strike="noStrike" spc="11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a</a:t>
            </a:r>
            <a:r>
              <a:rPr lang="pt-BR" sz="2300" b="0" u="none" strike="noStrike" spc="11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spc="-11" dirty="0">
                <a:solidFill>
                  <a:srgbClr val="000000"/>
                </a:solidFill>
                <a:uFillTx/>
                <a:latin typeface="Calibri"/>
              </a:rPr>
              <a:t>saúde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humana,</a:t>
            </a:r>
            <a:r>
              <a:rPr lang="pt-BR" sz="2300" b="0" u="none" strike="noStrike" spc="31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foi</a:t>
            </a:r>
            <a:r>
              <a:rPr lang="pt-BR" sz="2300" b="0" u="none" strike="noStrike" spc="31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que</a:t>
            </a:r>
            <a:r>
              <a:rPr lang="pt-BR" sz="2300" b="0" u="none" strike="noStrike" spc="31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o</a:t>
            </a:r>
            <a:r>
              <a:rPr lang="pt-BR" sz="2300" b="0" u="none" strike="noStrike" spc="34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projeto</a:t>
            </a:r>
            <a:r>
              <a:rPr lang="pt-BR" sz="2300" b="0" u="none" strike="noStrike" spc="31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HGDC</a:t>
            </a:r>
            <a:r>
              <a:rPr lang="pt-BR" sz="2300" b="0" u="none" strike="noStrike" spc="31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–</a:t>
            </a:r>
            <a:r>
              <a:rPr lang="pt-BR" sz="2300" b="0" u="none" strike="noStrike" spc="31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dirty="0">
                <a:solidFill>
                  <a:srgbClr val="000000"/>
                </a:solidFill>
                <a:uFillTx/>
                <a:latin typeface="Calibri"/>
              </a:rPr>
              <a:t>HARMFUL</a:t>
            </a:r>
            <a:r>
              <a:rPr lang="pt-BR" sz="2300" b="0" u="none" strike="noStrike" spc="31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300" b="0" u="none" strike="noStrike" spc="-26" dirty="0" smtClean="0">
                <a:solidFill>
                  <a:srgbClr val="000000"/>
                </a:solidFill>
                <a:uFillTx/>
                <a:latin typeface="Calibri"/>
              </a:rPr>
              <a:t>GAS </a:t>
            </a:r>
            <a:r>
              <a:rPr lang="pt-BR" sz="2300" dirty="0">
                <a:solidFill>
                  <a:srgbClr val="000000"/>
                </a:solidFill>
              </a:rPr>
              <a:t>DETECTION</a:t>
            </a:r>
            <a:r>
              <a:rPr lang="pt-BR" sz="2300" spc="34" dirty="0">
                <a:solidFill>
                  <a:srgbClr val="000000"/>
                </a:solidFill>
              </a:rPr>
              <a:t> </a:t>
            </a:r>
            <a:r>
              <a:rPr lang="pt-BR" sz="2300" dirty="0">
                <a:solidFill>
                  <a:srgbClr val="000000"/>
                </a:solidFill>
              </a:rPr>
              <a:t>CAR</a:t>
            </a:r>
            <a:r>
              <a:rPr lang="pt-BR" sz="2300" spc="34" dirty="0">
                <a:solidFill>
                  <a:srgbClr val="000000"/>
                </a:solidFill>
              </a:rPr>
              <a:t> </a:t>
            </a:r>
            <a:r>
              <a:rPr lang="pt-BR" sz="2300" dirty="0">
                <a:solidFill>
                  <a:srgbClr val="000000"/>
                </a:solidFill>
              </a:rPr>
              <a:t>foi</a:t>
            </a:r>
            <a:r>
              <a:rPr lang="pt-BR" sz="2300" spc="34" dirty="0">
                <a:solidFill>
                  <a:srgbClr val="000000"/>
                </a:solidFill>
              </a:rPr>
              <a:t> </a:t>
            </a:r>
            <a:r>
              <a:rPr lang="pt-BR" sz="2300" dirty="0">
                <a:solidFill>
                  <a:srgbClr val="000000"/>
                </a:solidFill>
              </a:rPr>
              <a:t>projetado.</a:t>
            </a:r>
            <a:r>
              <a:rPr lang="pt-BR" sz="2300" spc="34" dirty="0">
                <a:solidFill>
                  <a:srgbClr val="000000"/>
                </a:solidFill>
              </a:rPr>
              <a:t> </a:t>
            </a:r>
            <a:r>
              <a:rPr lang="pt-BR" sz="2300" dirty="0">
                <a:solidFill>
                  <a:srgbClr val="000000"/>
                </a:solidFill>
              </a:rPr>
              <a:t>Desde</a:t>
            </a:r>
            <a:r>
              <a:rPr lang="pt-BR" sz="2300" spc="34" dirty="0">
                <a:solidFill>
                  <a:srgbClr val="000000"/>
                </a:solidFill>
              </a:rPr>
              <a:t> </a:t>
            </a:r>
            <a:r>
              <a:rPr lang="pt-BR" sz="2300" dirty="0">
                <a:solidFill>
                  <a:srgbClr val="000000"/>
                </a:solidFill>
              </a:rPr>
              <a:t>o</a:t>
            </a:r>
            <a:r>
              <a:rPr lang="pt-BR" sz="2300" spc="34" dirty="0">
                <a:solidFill>
                  <a:srgbClr val="000000"/>
                </a:solidFill>
              </a:rPr>
              <a:t> </a:t>
            </a:r>
            <a:r>
              <a:rPr lang="pt-BR" sz="2300" dirty="0">
                <a:solidFill>
                  <a:srgbClr val="000000"/>
                </a:solidFill>
              </a:rPr>
              <a:t>minucioso</a:t>
            </a:r>
            <a:r>
              <a:rPr lang="pt-BR" sz="2300" spc="31" dirty="0">
                <a:solidFill>
                  <a:srgbClr val="000000"/>
                </a:solidFill>
              </a:rPr>
              <a:t> </a:t>
            </a:r>
            <a:r>
              <a:rPr lang="pt-BR" sz="2300" dirty="0">
                <a:solidFill>
                  <a:srgbClr val="000000"/>
                </a:solidFill>
              </a:rPr>
              <a:t>tempo</a:t>
            </a:r>
            <a:r>
              <a:rPr lang="pt-BR" sz="2300" spc="34" dirty="0">
                <a:solidFill>
                  <a:srgbClr val="000000"/>
                </a:solidFill>
              </a:rPr>
              <a:t> </a:t>
            </a:r>
            <a:r>
              <a:rPr lang="pt-BR" sz="2300" spc="-26" dirty="0" smtClean="0">
                <a:solidFill>
                  <a:srgbClr val="000000"/>
                </a:solidFill>
              </a:rPr>
              <a:t>de</a:t>
            </a:r>
            <a:r>
              <a:rPr lang="pt-BR" sz="2300" dirty="0">
                <a:solidFill>
                  <a:srgbClr val="000000"/>
                </a:solidFill>
                <a:latin typeface="Arial"/>
              </a:rPr>
              <a:t> </a:t>
            </a:r>
            <a:r>
              <a:rPr lang="pt-BR" sz="2300" dirty="0">
                <a:solidFill>
                  <a:srgbClr val="000000"/>
                </a:solidFill>
              </a:rPr>
              <a:t>concepção</a:t>
            </a:r>
            <a:r>
              <a:rPr lang="pt-BR" sz="2300" spc="20" dirty="0">
                <a:solidFill>
                  <a:srgbClr val="000000"/>
                </a:solidFill>
              </a:rPr>
              <a:t> </a:t>
            </a:r>
            <a:r>
              <a:rPr lang="pt-BR" sz="2300" dirty="0">
                <a:solidFill>
                  <a:srgbClr val="000000"/>
                </a:solidFill>
              </a:rPr>
              <a:t>conceitual</a:t>
            </a:r>
            <a:r>
              <a:rPr lang="pt-BR" sz="2300" spc="31" dirty="0">
                <a:solidFill>
                  <a:srgbClr val="000000"/>
                </a:solidFill>
              </a:rPr>
              <a:t> </a:t>
            </a:r>
            <a:r>
              <a:rPr lang="pt-BR" sz="2300" dirty="0">
                <a:solidFill>
                  <a:srgbClr val="000000"/>
                </a:solidFill>
              </a:rPr>
              <a:t>do</a:t>
            </a:r>
            <a:r>
              <a:rPr lang="pt-BR" sz="2300" spc="34" dirty="0">
                <a:solidFill>
                  <a:srgbClr val="000000"/>
                </a:solidFill>
              </a:rPr>
              <a:t> </a:t>
            </a:r>
            <a:r>
              <a:rPr lang="pt-BR" sz="2300" dirty="0">
                <a:solidFill>
                  <a:srgbClr val="000000"/>
                </a:solidFill>
              </a:rPr>
              <a:t>HGDC</a:t>
            </a:r>
            <a:r>
              <a:rPr lang="pt-BR" sz="2300" spc="31" dirty="0">
                <a:solidFill>
                  <a:srgbClr val="000000"/>
                </a:solidFill>
              </a:rPr>
              <a:t> </a:t>
            </a:r>
            <a:r>
              <a:rPr lang="pt-BR" sz="2300" dirty="0">
                <a:solidFill>
                  <a:srgbClr val="000000"/>
                </a:solidFill>
              </a:rPr>
              <a:t>até</a:t>
            </a:r>
            <a:r>
              <a:rPr lang="pt-BR" sz="2300" spc="31" dirty="0">
                <a:solidFill>
                  <a:srgbClr val="000000"/>
                </a:solidFill>
              </a:rPr>
              <a:t> </a:t>
            </a:r>
            <a:r>
              <a:rPr lang="pt-BR" sz="2300" dirty="0">
                <a:solidFill>
                  <a:srgbClr val="000000"/>
                </a:solidFill>
              </a:rPr>
              <a:t>a</a:t>
            </a:r>
            <a:r>
              <a:rPr lang="pt-BR" sz="2300" spc="31" dirty="0">
                <a:solidFill>
                  <a:srgbClr val="000000"/>
                </a:solidFill>
              </a:rPr>
              <a:t> </a:t>
            </a:r>
            <a:r>
              <a:rPr lang="pt-BR" sz="2300" dirty="0">
                <a:solidFill>
                  <a:srgbClr val="000000"/>
                </a:solidFill>
              </a:rPr>
              <a:t>sua</a:t>
            </a:r>
            <a:r>
              <a:rPr lang="pt-BR" sz="2300" spc="34" dirty="0">
                <a:solidFill>
                  <a:srgbClr val="000000"/>
                </a:solidFill>
              </a:rPr>
              <a:t> </a:t>
            </a:r>
            <a:r>
              <a:rPr lang="pt-BR" sz="2300" spc="-11" dirty="0">
                <a:solidFill>
                  <a:srgbClr val="000000"/>
                </a:solidFill>
              </a:rPr>
              <a:t>concretização, </a:t>
            </a:r>
            <a:r>
              <a:rPr lang="pt-BR" sz="2300" dirty="0">
                <a:solidFill>
                  <a:srgbClr val="000000"/>
                </a:solidFill>
              </a:rPr>
              <a:t>nossa</a:t>
            </a:r>
            <a:r>
              <a:rPr lang="pt-BR" sz="2300" spc="14" dirty="0">
                <a:solidFill>
                  <a:srgbClr val="000000"/>
                </a:solidFill>
              </a:rPr>
              <a:t> </a:t>
            </a:r>
            <a:r>
              <a:rPr lang="pt-BR" sz="2300" dirty="0">
                <a:solidFill>
                  <a:srgbClr val="000000"/>
                </a:solidFill>
              </a:rPr>
              <a:t>equipe</a:t>
            </a:r>
            <a:r>
              <a:rPr lang="pt-BR" sz="2300" spc="14" dirty="0">
                <a:solidFill>
                  <a:srgbClr val="000000"/>
                </a:solidFill>
              </a:rPr>
              <a:t> </a:t>
            </a:r>
            <a:r>
              <a:rPr lang="pt-BR" sz="2300" dirty="0">
                <a:solidFill>
                  <a:srgbClr val="000000"/>
                </a:solidFill>
              </a:rPr>
              <a:t>carregou</a:t>
            </a:r>
            <a:r>
              <a:rPr lang="pt-BR" sz="2300" spc="14" dirty="0">
                <a:solidFill>
                  <a:srgbClr val="000000"/>
                </a:solidFill>
              </a:rPr>
              <a:t> </a:t>
            </a:r>
            <a:r>
              <a:rPr lang="pt-BR" sz="2300" dirty="0">
                <a:solidFill>
                  <a:srgbClr val="000000"/>
                </a:solidFill>
              </a:rPr>
              <a:t>conosco</a:t>
            </a:r>
            <a:r>
              <a:rPr lang="pt-BR" sz="2300" spc="14" dirty="0">
                <a:solidFill>
                  <a:srgbClr val="000000"/>
                </a:solidFill>
              </a:rPr>
              <a:t> </a:t>
            </a:r>
            <a:r>
              <a:rPr lang="pt-BR" sz="2300" dirty="0">
                <a:solidFill>
                  <a:srgbClr val="000000"/>
                </a:solidFill>
              </a:rPr>
              <a:t>a</a:t>
            </a:r>
            <a:r>
              <a:rPr lang="pt-BR" sz="2300" spc="14" dirty="0">
                <a:solidFill>
                  <a:srgbClr val="000000"/>
                </a:solidFill>
              </a:rPr>
              <a:t> </a:t>
            </a:r>
            <a:r>
              <a:rPr lang="pt-BR" sz="2300" dirty="0">
                <a:solidFill>
                  <a:srgbClr val="000000"/>
                </a:solidFill>
              </a:rPr>
              <a:t>certeza</a:t>
            </a:r>
            <a:r>
              <a:rPr lang="pt-BR" sz="2300" spc="14" dirty="0">
                <a:solidFill>
                  <a:srgbClr val="000000"/>
                </a:solidFill>
              </a:rPr>
              <a:t> </a:t>
            </a:r>
            <a:r>
              <a:rPr lang="pt-BR" sz="2300" dirty="0">
                <a:solidFill>
                  <a:srgbClr val="000000"/>
                </a:solidFill>
              </a:rPr>
              <a:t>de</a:t>
            </a:r>
            <a:r>
              <a:rPr lang="pt-BR" sz="2300" spc="14" dirty="0">
                <a:solidFill>
                  <a:srgbClr val="000000"/>
                </a:solidFill>
              </a:rPr>
              <a:t> </a:t>
            </a:r>
            <a:r>
              <a:rPr lang="pt-BR" sz="2300" dirty="0">
                <a:solidFill>
                  <a:srgbClr val="000000"/>
                </a:solidFill>
              </a:rPr>
              <a:t>que</a:t>
            </a:r>
            <a:r>
              <a:rPr lang="pt-BR" sz="2300" spc="14" dirty="0">
                <a:solidFill>
                  <a:srgbClr val="000000"/>
                </a:solidFill>
              </a:rPr>
              <a:t> </a:t>
            </a:r>
            <a:r>
              <a:rPr lang="pt-BR" sz="2300" spc="-11" dirty="0">
                <a:solidFill>
                  <a:srgbClr val="000000"/>
                </a:solidFill>
              </a:rPr>
              <a:t>teríamos </a:t>
            </a:r>
            <a:r>
              <a:rPr lang="pt-BR" sz="2300" dirty="0">
                <a:solidFill>
                  <a:srgbClr val="000000"/>
                </a:solidFill>
              </a:rPr>
              <a:t>um</a:t>
            </a:r>
            <a:r>
              <a:rPr lang="pt-BR" sz="2300" spc="26" dirty="0">
                <a:solidFill>
                  <a:srgbClr val="000000"/>
                </a:solidFill>
              </a:rPr>
              <a:t> </a:t>
            </a:r>
            <a:r>
              <a:rPr lang="pt-BR" sz="2300" dirty="0">
                <a:solidFill>
                  <a:srgbClr val="000000"/>
                </a:solidFill>
              </a:rPr>
              <a:t>impacto</a:t>
            </a:r>
            <a:r>
              <a:rPr lang="pt-BR" sz="2300" spc="26" dirty="0">
                <a:solidFill>
                  <a:srgbClr val="000000"/>
                </a:solidFill>
              </a:rPr>
              <a:t> </a:t>
            </a:r>
            <a:r>
              <a:rPr lang="pt-BR" sz="2300" dirty="0">
                <a:solidFill>
                  <a:srgbClr val="000000"/>
                </a:solidFill>
              </a:rPr>
              <a:t>significativo</a:t>
            </a:r>
            <a:r>
              <a:rPr lang="pt-BR" sz="2300" spc="26" dirty="0">
                <a:solidFill>
                  <a:srgbClr val="000000"/>
                </a:solidFill>
              </a:rPr>
              <a:t> </a:t>
            </a:r>
            <a:r>
              <a:rPr lang="pt-BR" sz="2300" dirty="0">
                <a:solidFill>
                  <a:srgbClr val="000000"/>
                </a:solidFill>
              </a:rPr>
              <a:t>na</a:t>
            </a:r>
            <a:r>
              <a:rPr lang="pt-BR" sz="2300" spc="20" dirty="0">
                <a:solidFill>
                  <a:srgbClr val="000000"/>
                </a:solidFill>
              </a:rPr>
              <a:t> </a:t>
            </a:r>
            <a:r>
              <a:rPr lang="pt-BR" sz="2300" dirty="0">
                <a:solidFill>
                  <a:srgbClr val="000000"/>
                </a:solidFill>
              </a:rPr>
              <a:t>prevenção</a:t>
            </a:r>
            <a:r>
              <a:rPr lang="pt-BR" sz="2300" spc="26" dirty="0">
                <a:solidFill>
                  <a:srgbClr val="000000"/>
                </a:solidFill>
              </a:rPr>
              <a:t> </a:t>
            </a:r>
            <a:r>
              <a:rPr lang="pt-BR" sz="2300" dirty="0">
                <a:solidFill>
                  <a:srgbClr val="000000"/>
                </a:solidFill>
              </a:rPr>
              <a:t>de</a:t>
            </a:r>
            <a:r>
              <a:rPr lang="pt-BR" sz="2300" spc="26" dirty="0">
                <a:solidFill>
                  <a:srgbClr val="000000"/>
                </a:solidFill>
              </a:rPr>
              <a:t> </a:t>
            </a:r>
            <a:r>
              <a:rPr lang="pt-BR" sz="2300" dirty="0">
                <a:solidFill>
                  <a:srgbClr val="000000"/>
                </a:solidFill>
              </a:rPr>
              <a:t>riscos</a:t>
            </a:r>
            <a:r>
              <a:rPr lang="pt-BR" sz="2300" spc="26" dirty="0">
                <a:solidFill>
                  <a:srgbClr val="000000"/>
                </a:solidFill>
              </a:rPr>
              <a:t> </a:t>
            </a:r>
            <a:r>
              <a:rPr lang="pt-BR" sz="2300" spc="-11" dirty="0">
                <a:solidFill>
                  <a:srgbClr val="000000"/>
                </a:solidFill>
              </a:rPr>
              <a:t>associados </a:t>
            </a:r>
            <a:r>
              <a:rPr lang="pt-BR" sz="2300" dirty="0">
                <a:solidFill>
                  <a:srgbClr val="000000"/>
                </a:solidFill>
              </a:rPr>
              <a:t>à exposição a</a:t>
            </a:r>
            <a:r>
              <a:rPr lang="pt-BR" sz="2300" spc="6" dirty="0">
                <a:solidFill>
                  <a:srgbClr val="000000"/>
                </a:solidFill>
              </a:rPr>
              <a:t> </a:t>
            </a:r>
            <a:r>
              <a:rPr lang="pt-BR" sz="2300" dirty="0">
                <a:solidFill>
                  <a:srgbClr val="000000"/>
                </a:solidFill>
              </a:rPr>
              <a:t>gases</a:t>
            </a:r>
            <a:r>
              <a:rPr lang="pt-BR" sz="2300" spc="-6" dirty="0">
                <a:solidFill>
                  <a:srgbClr val="000000"/>
                </a:solidFill>
              </a:rPr>
              <a:t> </a:t>
            </a:r>
            <a:r>
              <a:rPr lang="pt-BR" sz="2300" dirty="0">
                <a:solidFill>
                  <a:srgbClr val="000000"/>
                </a:solidFill>
              </a:rPr>
              <a:t>tóxicos.</a:t>
            </a:r>
            <a:r>
              <a:rPr lang="pt-BR" sz="2300" spc="6" dirty="0">
                <a:solidFill>
                  <a:srgbClr val="000000"/>
                </a:solidFill>
              </a:rPr>
              <a:t> </a:t>
            </a:r>
            <a:r>
              <a:rPr lang="pt-BR" sz="2300" dirty="0">
                <a:solidFill>
                  <a:srgbClr val="000000"/>
                </a:solidFill>
              </a:rPr>
              <a:t>A proposta</a:t>
            </a:r>
            <a:r>
              <a:rPr lang="pt-BR" sz="2300" spc="6" dirty="0">
                <a:solidFill>
                  <a:srgbClr val="000000"/>
                </a:solidFill>
              </a:rPr>
              <a:t> </a:t>
            </a:r>
            <a:r>
              <a:rPr lang="pt-BR" sz="2300" dirty="0">
                <a:solidFill>
                  <a:srgbClr val="000000"/>
                </a:solidFill>
              </a:rPr>
              <a:t>do</a:t>
            </a:r>
            <a:r>
              <a:rPr lang="pt-BR" sz="2300" spc="-6" dirty="0">
                <a:solidFill>
                  <a:srgbClr val="000000"/>
                </a:solidFill>
              </a:rPr>
              <a:t> </a:t>
            </a:r>
            <a:r>
              <a:rPr lang="pt-BR" sz="2300" dirty="0">
                <a:solidFill>
                  <a:srgbClr val="000000"/>
                </a:solidFill>
              </a:rPr>
              <a:t>projeto</a:t>
            </a:r>
            <a:r>
              <a:rPr lang="pt-BR" sz="2300" spc="6" dirty="0">
                <a:solidFill>
                  <a:srgbClr val="000000"/>
                </a:solidFill>
              </a:rPr>
              <a:t> </a:t>
            </a:r>
            <a:r>
              <a:rPr lang="pt-BR" sz="2300" spc="-11" dirty="0">
                <a:solidFill>
                  <a:srgbClr val="000000"/>
                </a:solidFill>
              </a:rPr>
              <a:t>visa, </a:t>
            </a:r>
            <a:r>
              <a:rPr lang="pt-BR" sz="2300" dirty="0">
                <a:solidFill>
                  <a:srgbClr val="000000"/>
                </a:solidFill>
              </a:rPr>
              <a:t>sobretudo,</a:t>
            </a:r>
            <a:r>
              <a:rPr lang="pt-BR" sz="2300" spc="6" dirty="0">
                <a:solidFill>
                  <a:srgbClr val="000000"/>
                </a:solidFill>
              </a:rPr>
              <a:t> </a:t>
            </a:r>
            <a:r>
              <a:rPr lang="pt-BR" sz="2300" dirty="0">
                <a:solidFill>
                  <a:srgbClr val="000000"/>
                </a:solidFill>
              </a:rPr>
              <a:t>oferecer</a:t>
            </a:r>
            <a:r>
              <a:rPr lang="pt-BR" sz="2300" spc="6" dirty="0">
                <a:solidFill>
                  <a:srgbClr val="000000"/>
                </a:solidFill>
              </a:rPr>
              <a:t> </a:t>
            </a:r>
            <a:r>
              <a:rPr lang="pt-BR" sz="2300" dirty="0">
                <a:solidFill>
                  <a:srgbClr val="000000"/>
                </a:solidFill>
              </a:rPr>
              <a:t>uma</a:t>
            </a:r>
            <a:r>
              <a:rPr lang="pt-BR" sz="2300" spc="6" dirty="0">
                <a:solidFill>
                  <a:srgbClr val="000000"/>
                </a:solidFill>
              </a:rPr>
              <a:t> </a:t>
            </a:r>
            <a:r>
              <a:rPr lang="pt-BR" sz="2300" dirty="0">
                <a:solidFill>
                  <a:srgbClr val="000000"/>
                </a:solidFill>
              </a:rPr>
              <a:t>solução</a:t>
            </a:r>
            <a:r>
              <a:rPr lang="pt-BR" sz="2300" spc="6" dirty="0">
                <a:solidFill>
                  <a:srgbClr val="000000"/>
                </a:solidFill>
              </a:rPr>
              <a:t> </a:t>
            </a:r>
            <a:r>
              <a:rPr lang="pt-BR" sz="2300" spc="-11" dirty="0" smtClean="0">
                <a:solidFill>
                  <a:srgbClr val="000000"/>
                </a:solidFill>
              </a:rPr>
              <a:t>tecnológica</a:t>
            </a:r>
            <a:r>
              <a:rPr lang="pt-BR" sz="23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pt-BR" sz="2300" dirty="0" smtClean="0">
                <a:solidFill>
                  <a:srgbClr val="000000"/>
                </a:solidFill>
              </a:rPr>
              <a:t>acessível</a:t>
            </a:r>
            <a:r>
              <a:rPr lang="pt-BR" sz="2300" dirty="0">
                <a:solidFill>
                  <a:srgbClr val="000000"/>
                </a:solidFill>
              </a:rPr>
              <a:t>,</a:t>
            </a:r>
            <a:r>
              <a:rPr lang="pt-BR" sz="2300" spc="26" dirty="0">
                <a:solidFill>
                  <a:srgbClr val="000000"/>
                </a:solidFill>
              </a:rPr>
              <a:t> </a:t>
            </a:r>
            <a:r>
              <a:rPr lang="pt-BR" sz="2300" dirty="0">
                <a:solidFill>
                  <a:srgbClr val="000000"/>
                </a:solidFill>
              </a:rPr>
              <a:t>capaz</a:t>
            </a:r>
            <a:r>
              <a:rPr lang="pt-BR" sz="2300" spc="31" dirty="0">
                <a:solidFill>
                  <a:srgbClr val="000000"/>
                </a:solidFill>
              </a:rPr>
              <a:t> </a:t>
            </a:r>
            <a:r>
              <a:rPr lang="pt-BR" sz="2300" dirty="0">
                <a:solidFill>
                  <a:srgbClr val="000000"/>
                </a:solidFill>
              </a:rPr>
              <a:t>de</a:t>
            </a:r>
            <a:r>
              <a:rPr lang="pt-BR" sz="2300" spc="26" dirty="0">
                <a:solidFill>
                  <a:srgbClr val="000000"/>
                </a:solidFill>
              </a:rPr>
              <a:t> </a:t>
            </a:r>
            <a:r>
              <a:rPr lang="pt-BR" sz="2300" dirty="0">
                <a:solidFill>
                  <a:srgbClr val="000000"/>
                </a:solidFill>
              </a:rPr>
              <a:t>atuar</a:t>
            </a:r>
            <a:r>
              <a:rPr lang="pt-BR" sz="2300" spc="31" dirty="0">
                <a:solidFill>
                  <a:srgbClr val="000000"/>
                </a:solidFill>
              </a:rPr>
              <a:t> </a:t>
            </a:r>
            <a:r>
              <a:rPr lang="pt-BR" sz="2300" dirty="0">
                <a:solidFill>
                  <a:srgbClr val="000000"/>
                </a:solidFill>
              </a:rPr>
              <a:t>em</a:t>
            </a:r>
            <a:r>
              <a:rPr lang="pt-BR" sz="2300" spc="26" dirty="0">
                <a:solidFill>
                  <a:srgbClr val="000000"/>
                </a:solidFill>
              </a:rPr>
              <a:t> </a:t>
            </a:r>
            <a:r>
              <a:rPr lang="pt-BR" sz="2300" dirty="0">
                <a:solidFill>
                  <a:srgbClr val="000000"/>
                </a:solidFill>
              </a:rPr>
              <a:t>ambientes</a:t>
            </a:r>
            <a:r>
              <a:rPr lang="pt-BR" sz="2300" spc="31" dirty="0">
                <a:solidFill>
                  <a:srgbClr val="000000"/>
                </a:solidFill>
              </a:rPr>
              <a:t> </a:t>
            </a:r>
            <a:r>
              <a:rPr lang="pt-BR" sz="2300" dirty="0">
                <a:solidFill>
                  <a:srgbClr val="000000"/>
                </a:solidFill>
              </a:rPr>
              <a:t>críticos,</a:t>
            </a:r>
            <a:r>
              <a:rPr lang="pt-BR" sz="2300" spc="26" dirty="0">
                <a:solidFill>
                  <a:srgbClr val="000000"/>
                </a:solidFill>
              </a:rPr>
              <a:t> </a:t>
            </a:r>
            <a:r>
              <a:rPr lang="pt-BR" sz="2300" spc="-11" dirty="0">
                <a:solidFill>
                  <a:srgbClr val="000000"/>
                </a:solidFill>
              </a:rPr>
              <a:t>alertando </a:t>
            </a:r>
            <a:r>
              <a:rPr lang="pt-BR" sz="2300" dirty="0">
                <a:solidFill>
                  <a:srgbClr val="000000"/>
                </a:solidFill>
              </a:rPr>
              <a:t>profissionais</a:t>
            </a:r>
            <a:r>
              <a:rPr lang="pt-BR" sz="2300" spc="31" dirty="0">
                <a:solidFill>
                  <a:srgbClr val="000000"/>
                </a:solidFill>
              </a:rPr>
              <a:t> </a:t>
            </a:r>
            <a:r>
              <a:rPr lang="pt-BR" sz="2300" dirty="0">
                <a:solidFill>
                  <a:srgbClr val="000000"/>
                </a:solidFill>
              </a:rPr>
              <a:t>e</a:t>
            </a:r>
            <a:r>
              <a:rPr lang="pt-BR" sz="2300" spc="31" dirty="0">
                <a:solidFill>
                  <a:srgbClr val="000000"/>
                </a:solidFill>
              </a:rPr>
              <a:t> </a:t>
            </a:r>
            <a:r>
              <a:rPr lang="pt-BR" sz="2300" dirty="0">
                <a:solidFill>
                  <a:srgbClr val="000000"/>
                </a:solidFill>
              </a:rPr>
              <a:t>evitando</a:t>
            </a:r>
            <a:r>
              <a:rPr lang="pt-BR" sz="2300" spc="31" dirty="0">
                <a:solidFill>
                  <a:srgbClr val="000000"/>
                </a:solidFill>
              </a:rPr>
              <a:t> </a:t>
            </a:r>
            <a:r>
              <a:rPr lang="pt-BR" sz="2300" dirty="0">
                <a:solidFill>
                  <a:srgbClr val="000000"/>
                </a:solidFill>
              </a:rPr>
              <a:t>possíveis</a:t>
            </a:r>
            <a:r>
              <a:rPr lang="pt-BR" sz="2300" spc="31" dirty="0">
                <a:solidFill>
                  <a:srgbClr val="000000"/>
                </a:solidFill>
              </a:rPr>
              <a:t> </a:t>
            </a:r>
            <a:r>
              <a:rPr lang="pt-BR" sz="2300" dirty="0">
                <a:solidFill>
                  <a:srgbClr val="000000"/>
                </a:solidFill>
              </a:rPr>
              <a:t>acidentes.</a:t>
            </a:r>
            <a:r>
              <a:rPr lang="pt-BR" sz="2300" spc="31" dirty="0">
                <a:solidFill>
                  <a:srgbClr val="000000"/>
                </a:solidFill>
              </a:rPr>
              <a:t> </a:t>
            </a:r>
            <a:r>
              <a:rPr lang="pt-BR" sz="2300" dirty="0">
                <a:solidFill>
                  <a:srgbClr val="000000"/>
                </a:solidFill>
              </a:rPr>
              <a:t>Com</a:t>
            </a:r>
            <a:r>
              <a:rPr lang="pt-BR" sz="2300" spc="31" dirty="0">
                <a:solidFill>
                  <a:srgbClr val="000000"/>
                </a:solidFill>
              </a:rPr>
              <a:t> </a:t>
            </a:r>
            <a:r>
              <a:rPr lang="pt-BR" sz="2300" spc="-11" dirty="0">
                <a:solidFill>
                  <a:srgbClr val="000000"/>
                </a:solidFill>
              </a:rPr>
              <a:t>isso, </a:t>
            </a:r>
            <a:r>
              <a:rPr lang="pt-BR" sz="2300" dirty="0">
                <a:solidFill>
                  <a:srgbClr val="000000"/>
                </a:solidFill>
              </a:rPr>
              <a:t>buscamos</a:t>
            </a:r>
            <a:r>
              <a:rPr lang="pt-BR" sz="2300" spc="20" dirty="0">
                <a:solidFill>
                  <a:srgbClr val="000000"/>
                </a:solidFill>
              </a:rPr>
              <a:t> </a:t>
            </a:r>
            <a:r>
              <a:rPr lang="pt-BR" sz="2300" dirty="0">
                <a:solidFill>
                  <a:srgbClr val="000000"/>
                </a:solidFill>
              </a:rPr>
              <a:t>contribuir</a:t>
            </a:r>
            <a:r>
              <a:rPr lang="pt-BR" sz="2300" spc="26" dirty="0">
                <a:solidFill>
                  <a:srgbClr val="000000"/>
                </a:solidFill>
              </a:rPr>
              <a:t> </a:t>
            </a:r>
            <a:r>
              <a:rPr lang="pt-BR" sz="2300" dirty="0">
                <a:solidFill>
                  <a:srgbClr val="000000"/>
                </a:solidFill>
              </a:rPr>
              <a:t>para</a:t>
            </a:r>
            <a:r>
              <a:rPr lang="pt-BR" sz="2300" spc="31" dirty="0">
                <a:solidFill>
                  <a:srgbClr val="000000"/>
                </a:solidFill>
              </a:rPr>
              <a:t> </a:t>
            </a:r>
            <a:r>
              <a:rPr lang="pt-BR" sz="2300" dirty="0">
                <a:solidFill>
                  <a:srgbClr val="000000"/>
                </a:solidFill>
              </a:rPr>
              <a:t>a</a:t>
            </a:r>
            <a:r>
              <a:rPr lang="pt-BR" sz="2300" spc="31" dirty="0">
                <a:solidFill>
                  <a:srgbClr val="000000"/>
                </a:solidFill>
              </a:rPr>
              <a:t> </a:t>
            </a:r>
            <a:r>
              <a:rPr lang="pt-BR" sz="2300" dirty="0">
                <a:solidFill>
                  <a:srgbClr val="000000"/>
                </a:solidFill>
              </a:rPr>
              <a:t>promoção</a:t>
            </a:r>
            <a:r>
              <a:rPr lang="pt-BR" sz="2300" spc="26" dirty="0">
                <a:solidFill>
                  <a:srgbClr val="000000"/>
                </a:solidFill>
              </a:rPr>
              <a:t> </a:t>
            </a:r>
            <a:r>
              <a:rPr lang="pt-BR" sz="2300" dirty="0">
                <a:solidFill>
                  <a:srgbClr val="000000"/>
                </a:solidFill>
              </a:rPr>
              <a:t>da</a:t>
            </a:r>
            <a:r>
              <a:rPr lang="pt-BR" sz="2300" spc="31" dirty="0">
                <a:solidFill>
                  <a:srgbClr val="000000"/>
                </a:solidFill>
              </a:rPr>
              <a:t> </a:t>
            </a:r>
            <a:r>
              <a:rPr lang="pt-BR" sz="2300" spc="-11" dirty="0">
                <a:solidFill>
                  <a:srgbClr val="000000"/>
                </a:solidFill>
              </a:rPr>
              <a:t>segurança </a:t>
            </a:r>
            <a:r>
              <a:rPr lang="pt-BR" sz="2300" dirty="0">
                <a:solidFill>
                  <a:srgbClr val="000000"/>
                </a:solidFill>
              </a:rPr>
              <a:t>ocupacional,</a:t>
            </a:r>
            <a:r>
              <a:rPr lang="pt-BR" sz="2300" spc="65" dirty="0">
                <a:solidFill>
                  <a:srgbClr val="000000"/>
                </a:solidFill>
              </a:rPr>
              <a:t> </a:t>
            </a:r>
            <a:r>
              <a:rPr lang="pt-BR" sz="2300" dirty="0">
                <a:solidFill>
                  <a:srgbClr val="000000"/>
                </a:solidFill>
              </a:rPr>
              <a:t>alinhando</a:t>
            </a:r>
            <a:r>
              <a:rPr lang="pt-BR" sz="2300" spc="74" dirty="0">
                <a:solidFill>
                  <a:srgbClr val="000000"/>
                </a:solidFill>
              </a:rPr>
              <a:t> </a:t>
            </a:r>
            <a:r>
              <a:rPr lang="pt-BR" sz="2300" dirty="0">
                <a:solidFill>
                  <a:srgbClr val="000000"/>
                </a:solidFill>
              </a:rPr>
              <a:t>inovação</a:t>
            </a:r>
            <a:r>
              <a:rPr lang="pt-BR" sz="2300" spc="74" dirty="0">
                <a:solidFill>
                  <a:srgbClr val="000000"/>
                </a:solidFill>
              </a:rPr>
              <a:t> </a:t>
            </a:r>
            <a:r>
              <a:rPr lang="pt-BR" sz="2300" dirty="0">
                <a:solidFill>
                  <a:srgbClr val="000000"/>
                </a:solidFill>
              </a:rPr>
              <a:t>tecnológica</a:t>
            </a:r>
            <a:r>
              <a:rPr lang="pt-BR" sz="2300" spc="74" dirty="0">
                <a:solidFill>
                  <a:srgbClr val="000000"/>
                </a:solidFill>
              </a:rPr>
              <a:t> </a:t>
            </a:r>
            <a:r>
              <a:rPr lang="pt-BR" sz="2300" spc="-26" dirty="0">
                <a:solidFill>
                  <a:srgbClr val="000000"/>
                </a:solidFill>
              </a:rPr>
              <a:t>com </a:t>
            </a:r>
            <a:r>
              <a:rPr lang="pt-BR" sz="2300" dirty="0">
                <a:solidFill>
                  <a:srgbClr val="000000"/>
                </a:solidFill>
              </a:rPr>
              <a:t>responsabilidade</a:t>
            </a:r>
            <a:r>
              <a:rPr lang="pt-BR" sz="2300" spc="74" dirty="0">
                <a:solidFill>
                  <a:srgbClr val="000000"/>
                </a:solidFill>
              </a:rPr>
              <a:t> </a:t>
            </a:r>
            <a:r>
              <a:rPr lang="pt-BR" sz="2300" spc="-11" dirty="0">
                <a:solidFill>
                  <a:srgbClr val="000000"/>
                </a:solidFill>
              </a:rPr>
              <a:t>social</a:t>
            </a:r>
            <a:r>
              <a:rPr lang="pt-BR" sz="2300" spc="-11" dirty="0" smtClean="0">
                <a:solidFill>
                  <a:srgbClr val="000000"/>
                </a:solidFill>
              </a:rPr>
              <a:t>.</a:t>
            </a:r>
            <a:endParaRPr lang="pt-BR" sz="23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object 40"/>
          <p:cNvSpPr/>
          <p:nvPr/>
        </p:nvSpPr>
        <p:spPr>
          <a:xfrm>
            <a:off x="7650226" y="12179245"/>
            <a:ext cx="7232040" cy="370713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840" rIns="0" bIns="0" anchor="t">
            <a:spAutoFit/>
          </a:bodyPr>
          <a:lstStyle/>
          <a:p>
            <a:pPr marL="104760">
              <a:lnSpc>
                <a:spcPct val="100000"/>
              </a:lnSpc>
              <a:spcBef>
                <a:spcPts val="125"/>
              </a:spcBef>
            </a:pPr>
            <a:r>
              <a:rPr lang="pt-BR" sz="2400" b="1" u="none" strike="noStrike" dirty="0">
                <a:solidFill>
                  <a:srgbClr val="000000"/>
                </a:solidFill>
                <a:uFillTx/>
                <a:latin typeface="Calibri"/>
              </a:rPr>
              <a:t>AÇÕES</a:t>
            </a:r>
            <a:r>
              <a:rPr lang="pt-BR" sz="2400" b="1" u="none" strike="noStrike" spc="2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400" b="1" u="none" strike="noStrike" dirty="0">
                <a:solidFill>
                  <a:srgbClr val="000000"/>
                </a:solidFill>
                <a:uFillTx/>
                <a:latin typeface="Calibri"/>
              </a:rPr>
              <a:t>REALIZADAS</a:t>
            </a:r>
            <a:r>
              <a:rPr lang="pt-BR" sz="2400" b="1" u="none" strike="noStrike" spc="2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400" b="1" u="none" strike="noStrike" dirty="0">
                <a:solidFill>
                  <a:srgbClr val="000000"/>
                </a:solidFill>
                <a:uFillTx/>
                <a:latin typeface="Calibri"/>
              </a:rPr>
              <a:t>E</a:t>
            </a:r>
            <a:r>
              <a:rPr lang="pt-BR" sz="2400" b="1" u="none" strike="noStrike" spc="2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400" b="1" u="none" strike="noStrike" dirty="0">
                <a:solidFill>
                  <a:srgbClr val="000000"/>
                </a:solidFill>
                <a:uFillTx/>
                <a:latin typeface="Calibri"/>
              </a:rPr>
              <a:t>PÚBLICO</a:t>
            </a:r>
            <a:r>
              <a:rPr lang="pt-BR" sz="2400" b="1" u="none" strike="noStrike" spc="2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400" b="1" u="none" strike="noStrike" spc="-11" dirty="0">
                <a:solidFill>
                  <a:srgbClr val="000000"/>
                </a:solidFill>
                <a:uFillTx/>
                <a:latin typeface="Calibri"/>
              </a:rPr>
              <a:t>ATENDIDO:</a:t>
            </a:r>
            <a:endParaRPr lang="pt-BR" sz="2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104760" indent="173520" algn="just">
              <a:lnSpc>
                <a:spcPts val="1709"/>
              </a:lnSpc>
              <a:spcBef>
                <a:spcPts val="96"/>
              </a:spcBef>
              <a:buClr>
                <a:srgbClr val="000000"/>
              </a:buClr>
              <a:buFont typeface="Calibri"/>
              <a:buChar char="•"/>
              <a:tabLst>
                <a:tab pos="278280" algn="l"/>
              </a:tabLst>
            </a:pPr>
            <a:r>
              <a:rPr lang="pt-BR" b="0" u="none" strike="noStrike" spc="-11" dirty="0">
                <a:solidFill>
                  <a:srgbClr val="000000"/>
                </a:solidFill>
                <a:uFillTx/>
              </a:rPr>
              <a:t>Apresentações</a:t>
            </a:r>
            <a:r>
              <a:rPr lang="pt-BR" b="0" u="none" strike="noStrike" spc="-40" dirty="0">
                <a:solidFill>
                  <a:srgbClr val="000000"/>
                </a:solidFill>
                <a:uFillTx/>
              </a:rPr>
              <a:t> </a:t>
            </a:r>
            <a:r>
              <a:rPr lang="pt-BR" b="0" u="none" strike="noStrike" dirty="0">
                <a:solidFill>
                  <a:srgbClr val="000000"/>
                </a:solidFill>
                <a:uFillTx/>
              </a:rPr>
              <a:t>do</a:t>
            </a:r>
            <a:r>
              <a:rPr lang="pt-BR" b="0" u="none" strike="noStrike" spc="-34" dirty="0">
                <a:solidFill>
                  <a:srgbClr val="000000"/>
                </a:solidFill>
                <a:uFillTx/>
              </a:rPr>
              <a:t> </a:t>
            </a:r>
            <a:r>
              <a:rPr lang="pt-BR" b="0" u="none" strike="noStrike" spc="-11" dirty="0">
                <a:solidFill>
                  <a:srgbClr val="000000"/>
                </a:solidFill>
                <a:uFillTx/>
              </a:rPr>
              <a:t>protótipo</a:t>
            </a:r>
            <a:r>
              <a:rPr lang="pt-BR" b="0" u="none" strike="noStrike" spc="-34" dirty="0">
                <a:solidFill>
                  <a:srgbClr val="000000"/>
                </a:solidFill>
                <a:uFillTx/>
              </a:rPr>
              <a:t> </a:t>
            </a:r>
            <a:r>
              <a:rPr lang="pt-BR" b="0" u="none" strike="noStrike" dirty="0">
                <a:solidFill>
                  <a:srgbClr val="000000"/>
                </a:solidFill>
                <a:uFillTx/>
              </a:rPr>
              <a:t>para</a:t>
            </a:r>
            <a:r>
              <a:rPr lang="pt-BR" b="0" u="none" strike="noStrike" spc="-34" dirty="0">
                <a:solidFill>
                  <a:srgbClr val="000000"/>
                </a:solidFill>
                <a:uFillTx/>
              </a:rPr>
              <a:t> </a:t>
            </a:r>
            <a:r>
              <a:rPr lang="pt-BR" b="0" u="none" strike="noStrike" dirty="0">
                <a:solidFill>
                  <a:srgbClr val="000000"/>
                </a:solidFill>
                <a:uFillTx/>
              </a:rPr>
              <a:t>turmas</a:t>
            </a:r>
            <a:r>
              <a:rPr lang="pt-BR" b="0" u="none" strike="noStrike" spc="-34" dirty="0">
                <a:solidFill>
                  <a:srgbClr val="000000"/>
                </a:solidFill>
                <a:uFillTx/>
              </a:rPr>
              <a:t> </a:t>
            </a:r>
            <a:r>
              <a:rPr lang="pt-BR" b="0" u="none" strike="noStrike" dirty="0">
                <a:solidFill>
                  <a:srgbClr val="000000"/>
                </a:solidFill>
                <a:uFillTx/>
              </a:rPr>
              <a:t>dos</a:t>
            </a:r>
            <a:r>
              <a:rPr lang="pt-BR" b="0" u="none" strike="noStrike" spc="-40" dirty="0">
                <a:solidFill>
                  <a:srgbClr val="000000"/>
                </a:solidFill>
                <a:uFillTx/>
              </a:rPr>
              <a:t> </a:t>
            </a:r>
            <a:r>
              <a:rPr lang="pt-BR" b="0" u="none" strike="noStrike" dirty="0">
                <a:solidFill>
                  <a:srgbClr val="000000"/>
                </a:solidFill>
                <a:uFillTx/>
              </a:rPr>
              <a:t>cursos</a:t>
            </a:r>
            <a:r>
              <a:rPr lang="pt-BR" b="0" u="none" strike="noStrike" spc="-34" dirty="0">
                <a:solidFill>
                  <a:srgbClr val="000000"/>
                </a:solidFill>
                <a:uFillTx/>
              </a:rPr>
              <a:t> </a:t>
            </a:r>
            <a:r>
              <a:rPr lang="pt-BR" b="0" u="none" strike="noStrike" spc="-26" dirty="0">
                <a:solidFill>
                  <a:srgbClr val="000000"/>
                </a:solidFill>
                <a:uFillTx/>
              </a:rPr>
              <a:t>de </a:t>
            </a:r>
            <a:r>
              <a:rPr lang="pt-BR" b="0" u="none" strike="noStrike" spc="-11" dirty="0">
                <a:solidFill>
                  <a:srgbClr val="000000"/>
                </a:solidFill>
                <a:uFillTx/>
              </a:rPr>
              <a:t>tecnologia</a:t>
            </a:r>
            <a:r>
              <a:rPr lang="pt-BR" b="0" u="none" strike="noStrike" spc="-20" dirty="0">
                <a:solidFill>
                  <a:srgbClr val="000000"/>
                </a:solidFill>
                <a:uFillTx/>
              </a:rPr>
              <a:t> </a:t>
            </a:r>
            <a:r>
              <a:rPr lang="pt-BR" b="0" u="none" strike="noStrike" dirty="0">
                <a:solidFill>
                  <a:srgbClr val="000000"/>
                </a:solidFill>
                <a:uFillTx/>
              </a:rPr>
              <a:t>e</a:t>
            </a:r>
            <a:r>
              <a:rPr lang="pt-BR" b="0" u="none" strike="noStrike" spc="-20" dirty="0">
                <a:solidFill>
                  <a:srgbClr val="000000"/>
                </a:solidFill>
                <a:uFillTx/>
              </a:rPr>
              <a:t> </a:t>
            </a:r>
            <a:r>
              <a:rPr lang="pt-BR" b="0" u="none" strike="noStrike" spc="-11" dirty="0">
                <a:solidFill>
                  <a:srgbClr val="000000"/>
                </a:solidFill>
                <a:uFillTx/>
              </a:rPr>
              <a:t>professores</a:t>
            </a:r>
            <a:r>
              <a:rPr lang="pt-BR" b="0" u="none" strike="noStrike" spc="-14" dirty="0">
                <a:solidFill>
                  <a:srgbClr val="000000"/>
                </a:solidFill>
                <a:uFillTx/>
              </a:rPr>
              <a:t> </a:t>
            </a:r>
            <a:r>
              <a:rPr lang="pt-BR" b="0" u="none" strike="noStrike" dirty="0">
                <a:solidFill>
                  <a:srgbClr val="000000"/>
                </a:solidFill>
                <a:uFillTx/>
              </a:rPr>
              <a:t>da</a:t>
            </a:r>
            <a:r>
              <a:rPr lang="pt-BR" b="0" u="none" strike="noStrike" spc="-20" dirty="0">
                <a:solidFill>
                  <a:srgbClr val="000000"/>
                </a:solidFill>
                <a:uFillTx/>
              </a:rPr>
              <a:t> </a:t>
            </a:r>
            <a:r>
              <a:rPr lang="pt-BR" b="0" u="none" strike="noStrike" spc="-11" dirty="0">
                <a:solidFill>
                  <a:srgbClr val="000000"/>
                </a:solidFill>
                <a:uFillTx/>
              </a:rPr>
              <a:t>Estácio</a:t>
            </a:r>
            <a:r>
              <a:rPr lang="pt-BR" b="1" u="none" strike="noStrike" spc="-11" dirty="0">
                <a:solidFill>
                  <a:srgbClr val="000000"/>
                </a:solidFill>
                <a:uFillTx/>
              </a:rPr>
              <a:t>.</a:t>
            </a:r>
            <a:endParaRPr lang="pt-BR" b="0" u="none" strike="noStrike" dirty="0">
              <a:solidFill>
                <a:srgbClr val="000000"/>
              </a:solidFill>
              <a:uFillTx/>
            </a:endParaRPr>
          </a:p>
          <a:p>
            <a:pPr marL="254520" indent="-149760" algn="just">
              <a:lnSpc>
                <a:spcPts val="1865"/>
              </a:lnSpc>
              <a:buClr>
                <a:srgbClr val="000000"/>
              </a:buClr>
              <a:buFont typeface="Calibri"/>
              <a:buChar char="•"/>
              <a:tabLst>
                <a:tab pos="254520" algn="l"/>
              </a:tabLst>
            </a:pPr>
            <a:r>
              <a:rPr lang="pt-BR" b="0" u="none" strike="noStrike" dirty="0" smtClean="0">
                <a:solidFill>
                  <a:srgbClr val="000000"/>
                </a:solidFill>
                <a:uFillTx/>
              </a:rPr>
              <a:t> Demonstrações</a:t>
            </a:r>
            <a:r>
              <a:rPr lang="pt-BR" b="0" u="none" strike="noStrike" spc="40" dirty="0" smtClean="0">
                <a:solidFill>
                  <a:srgbClr val="000000"/>
                </a:solidFill>
                <a:uFillTx/>
              </a:rPr>
              <a:t> </a:t>
            </a:r>
            <a:r>
              <a:rPr lang="pt-BR" b="0" u="none" strike="noStrike" dirty="0">
                <a:solidFill>
                  <a:srgbClr val="000000"/>
                </a:solidFill>
                <a:uFillTx/>
              </a:rPr>
              <a:t>práticas</a:t>
            </a:r>
            <a:r>
              <a:rPr lang="pt-BR" b="0" u="none" strike="noStrike" spc="45" dirty="0">
                <a:solidFill>
                  <a:srgbClr val="000000"/>
                </a:solidFill>
                <a:uFillTx/>
              </a:rPr>
              <a:t> </a:t>
            </a:r>
            <a:r>
              <a:rPr lang="pt-BR" b="0" u="none" strike="noStrike" dirty="0">
                <a:solidFill>
                  <a:srgbClr val="000000"/>
                </a:solidFill>
                <a:uFillTx/>
              </a:rPr>
              <a:t>com</a:t>
            </a:r>
            <a:r>
              <a:rPr lang="pt-BR" b="0" u="none" strike="noStrike" spc="45" dirty="0">
                <a:solidFill>
                  <a:srgbClr val="000000"/>
                </a:solidFill>
                <a:uFillTx/>
              </a:rPr>
              <a:t> </a:t>
            </a:r>
            <a:r>
              <a:rPr lang="pt-BR" b="0" u="none" strike="noStrike" dirty="0">
                <a:solidFill>
                  <a:srgbClr val="000000"/>
                </a:solidFill>
                <a:uFillTx/>
              </a:rPr>
              <a:t>simulação</a:t>
            </a:r>
            <a:r>
              <a:rPr lang="pt-BR" b="0" u="none" strike="noStrike" spc="45" dirty="0">
                <a:solidFill>
                  <a:srgbClr val="000000"/>
                </a:solidFill>
                <a:uFillTx/>
              </a:rPr>
              <a:t> </a:t>
            </a:r>
            <a:r>
              <a:rPr lang="pt-BR" b="0" u="none" strike="noStrike" spc="-26" dirty="0" smtClean="0">
                <a:solidFill>
                  <a:srgbClr val="000000"/>
                </a:solidFill>
                <a:uFillTx/>
              </a:rPr>
              <a:t>de</a:t>
            </a:r>
            <a:r>
              <a:rPr lang="pt-BR" dirty="0">
                <a:solidFill>
                  <a:srgbClr val="000000"/>
                </a:solidFill>
              </a:rPr>
              <a:t> </a:t>
            </a:r>
            <a:r>
              <a:rPr lang="pt-BR" b="0" u="none" strike="noStrike" dirty="0" smtClean="0">
                <a:solidFill>
                  <a:srgbClr val="000000"/>
                </a:solidFill>
                <a:uFillTx/>
              </a:rPr>
              <a:t>vazamento</a:t>
            </a:r>
            <a:r>
              <a:rPr lang="pt-BR" b="0" u="none" strike="noStrike" spc="11" dirty="0" smtClean="0">
                <a:solidFill>
                  <a:srgbClr val="000000"/>
                </a:solidFill>
                <a:uFillTx/>
              </a:rPr>
              <a:t> </a:t>
            </a:r>
            <a:r>
              <a:rPr lang="pt-BR" b="0" u="none" strike="noStrike" dirty="0">
                <a:solidFill>
                  <a:srgbClr val="000000"/>
                </a:solidFill>
                <a:uFillTx/>
              </a:rPr>
              <a:t>de</a:t>
            </a:r>
            <a:r>
              <a:rPr lang="pt-BR" b="0" u="none" strike="noStrike" spc="11" dirty="0">
                <a:solidFill>
                  <a:srgbClr val="000000"/>
                </a:solidFill>
                <a:uFillTx/>
              </a:rPr>
              <a:t> </a:t>
            </a:r>
            <a:r>
              <a:rPr lang="pt-BR" b="0" u="none" strike="noStrike" spc="-20" dirty="0" smtClean="0">
                <a:solidFill>
                  <a:srgbClr val="000000"/>
                </a:solidFill>
                <a:uFillTx/>
              </a:rPr>
              <a:t>gás.</a:t>
            </a:r>
            <a:endParaRPr lang="pt-BR" b="0" u="none" strike="noStrike" dirty="0">
              <a:solidFill>
                <a:srgbClr val="000000"/>
              </a:solidFill>
              <a:uFillTx/>
            </a:endParaRPr>
          </a:p>
          <a:p>
            <a:pPr marL="104760" indent="196200" algn="just">
              <a:lnSpc>
                <a:spcPct val="101000"/>
              </a:lnSpc>
              <a:buClr>
                <a:srgbClr val="000000"/>
              </a:buClr>
              <a:buFont typeface="Calibri"/>
              <a:buChar char="•"/>
              <a:tabLst>
                <a:tab pos="300960" algn="l"/>
              </a:tabLst>
            </a:pPr>
            <a:r>
              <a:rPr lang="pt-BR" b="0" u="none" strike="noStrike" dirty="0">
                <a:solidFill>
                  <a:srgbClr val="000000"/>
                </a:solidFill>
                <a:uFillTx/>
              </a:rPr>
              <a:t>Orientações</a:t>
            </a:r>
            <a:r>
              <a:rPr lang="pt-BR" b="0" u="none" strike="noStrike" spc="34" dirty="0">
                <a:solidFill>
                  <a:srgbClr val="000000"/>
                </a:solidFill>
                <a:uFillTx/>
              </a:rPr>
              <a:t> </a:t>
            </a:r>
            <a:r>
              <a:rPr lang="pt-BR" b="0" u="none" strike="noStrike" dirty="0">
                <a:solidFill>
                  <a:srgbClr val="000000"/>
                </a:solidFill>
                <a:uFillTx/>
              </a:rPr>
              <a:t>sobre</a:t>
            </a:r>
            <a:r>
              <a:rPr lang="pt-BR" b="0" u="none" strike="noStrike" spc="34" dirty="0">
                <a:solidFill>
                  <a:srgbClr val="000000"/>
                </a:solidFill>
                <a:uFillTx/>
              </a:rPr>
              <a:t> </a:t>
            </a:r>
            <a:r>
              <a:rPr lang="pt-BR" b="0" u="none" strike="noStrike" dirty="0">
                <a:solidFill>
                  <a:srgbClr val="000000"/>
                </a:solidFill>
                <a:uFillTx/>
              </a:rPr>
              <a:t>o</a:t>
            </a:r>
            <a:r>
              <a:rPr lang="pt-BR" b="0" u="none" strike="noStrike" spc="34" dirty="0">
                <a:solidFill>
                  <a:srgbClr val="000000"/>
                </a:solidFill>
                <a:uFillTx/>
              </a:rPr>
              <a:t> </a:t>
            </a:r>
            <a:r>
              <a:rPr lang="pt-BR" b="0" u="none" strike="noStrike" dirty="0">
                <a:solidFill>
                  <a:srgbClr val="000000"/>
                </a:solidFill>
                <a:uFillTx/>
              </a:rPr>
              <a:t>funcionamento</a:t>
            </a:r>
            <a:r>
              <a:rPr lang="pt-BR" b="0" u="none" strike="noStrike" spc="34" dirty="0">
                <a:solidFill>
                  <a:srgbClr val="000000"/>
                </a:solidFill>
                <a:uFillTx/>
              </a:rPr>
              <a:t> </a:t>
            </a:r>
            <a:r>
              <a:rPr lang="pt-BR" b="0" u="none" strike="noStrike" dirty="0">
                <a:solidFill>
                  <a:srgbClr val="000000"/>
                </a:solidFill>
                <a:uFillTx/>
              </a:rPr>
              <a:t>do</a:t>
            </a:r>
            <a:r>
              <a:rPr lang="pt-BR" b="0" u="none" strike="noStrike" spc="40" dirty="0">
                <a:solidFill>
                  <a:srgbClr val="000000"/>
                </a:solidFill>
                <a:uFillTx/>
              </a:rPr>
              <a:t> </a:t>
            </a:r>
            <a:r>
              <a:rPr lang="pt-BR" b="0" u="none" strike="noStrike" dirty="0">
                <a:solidFill>
                  <a:srgbClr val="000000"/>
                </a:solidFill>
                <a:uFillTx/>
              </a:rPr>
              <a:t>sistema</a:t>
            </a:r>
            <a:r>
              <a:rPr lang="pt-BR" b="0" u="none" strike="noStrike" spc="34" dirty="0">
                <a:solidFill>
                  <a:srgbClr val="000000"/>
                </a:solidFill>
                <a:uFillTx/>
              </a:rPr>
              <a:t> </a:t>
            </a:r>
            <a:r>
              <a:rPr lang="pt-BR" b="0" u="none" strike="noStrike" spc="-51" dirty="0">
                <a:solidFill>
                  <a:srgbClr val="000000"/>
                </a:solidFill>
                <a:uFillTx/>
              </a:rPr>
              <a:t>e </a:t>
            </a:r>
            <a:r>
              <a:rPr lang="pt-BR" b="0" u="none" strike="noStrike" dirty="0">
                <a:solidFill>
                  <a:srgbClr val="000000"/>
                </a:solidFill>
                <a:uFillTx/>
              </a:rPr>
              <a:t>sua</a:t>
            </a:r>
            <a:r>
              <a:rPr lang="pt-BR" b="0" u="none" strike="noStrike" spc="51" dirty="0">
                <a:solidFill>
                  <a:srgbClr val="000000"/>
                </a:solidFill>
                <a:uFillTx/>
              </a:rPr>
              <a:t> </a:t>
            </a:r>
            <a:r>
              <a:rPr lang="pt-BR" b="0" u="none" strike="noStrike" dirty="0">
                <a:solidFill>
                  <a:srgbClr val="000000"/>
                </a:solidFill>
                <a:uFillTx/>
              </a:rPr>
              <a:t>aplicação</a:t>
            </a:r>
            <a:r>
              <a:rPr lang="pt-BR" b="0" u="none" strike="noStrike" spc="54" dirty="0">
                <a:solidFill>
                  <a:srgbClr val="000000"/>
                </a:solidFill>
                <a:uFillTx/>
              </a:rPr>
              <a:t> </a:t>
            </a:r>
            <a:r>
              <a:rPr lang="pt-BR" b="0" u="none" strike="noStrike" dirty="0">
                <a:solidFill>
                  <a:srgbClr val="000000"/>
                </a:solidFill>
                <a:uFillTx/>
              </a:rPr>
              <a:t>em</a:t>
            </a:r>
            <a:r>
              <a:rPr lang="pt-BR" b="0" u="none" strike="noStrike" spc="51" dirty="0">
                <a:solidFill>
                  <a:srgbClr val="000000"/>
                </a:solidFill>
                <a:uFillTx/>
              </a:rPr>
              <a:t> </a:t>
            </a:r>
            <a:r>
              <a:rPr lang="pt-BR" b="0" u="none" strike="noStrike" dirty="0">
                <a:solidFill>
                  <a:srgbClr val="000000"/>
                </a:solidFill>
                <a:uFillTx/>
              </a:rPr>
              <a:t>situações</a:t>
            </a:r>
            <a:r>
              <a:rPr lang="pt-BR" b="0" u="none" strike="noStrike" spc="54" dirty="0">
                <a:solidFill>
                  <a:srgbClr val="000000"/>
                </a:solidFill>
                <a:uFillTx/>
              </a:rPr>
              <a:t> </a:t>
            </a:r>
            <a:r>
              <a:rPr lang="pt-BR" b="0" u="none" strike="noStrike" spc="-11" dirty="0">
                <a:solidFill>
                  <a:srgbClr val="000000"/>
                </a:solidFill>
                <a:uFillTx/>
              </a:rPr>
              <a:t>reais</a:t>
            </a:r>
            <a:r>
              <a:rPr lang="pt-BR" b="0" u="none" strike="noStrike" spc="-11" dirty="0" smtClean="0">
                <a:solidFill>
                  <a:srgbClr val="000000"/>
                </a:solidFill>
                <a:uFillTx/>
              </a:rPr>
              <a:t>.</a:t>
            </a:r>
            <a:r>
              <a:rPr lang="pt-BR" dirty="0">
                <a:solidFill>
                  <a:srgbClr val="000000"/>
                </a:solidFill>
              </a:rPr>
              <a:t>.</a:t>
            </a:r>
            <a:endParaRPr lang="pt-BR" b="0" u="none" strike="noStrike" dirty="0">
              <a:solidFill>
                <a:srgbClr val="000000"/>
              </a:solidFill>
              <a:uFillTx/>
            </a:endParaRPr>
          </a:p>
          <a:p>
            <a:pPr marL="12600">
              <a:lnSpc>
                <a:spcPct val="100000"/>
              </a:lnSpc>
              <a:spcBef>
                <a:spcPts val="334"/>
              </a:spcBef>
              <a:tabLst>
                <a:tab pos="278280" algn="l"/>
              </a:tabLst>
            </a:pPr>
            <a:r>
              <a:rPr lang="pt-BR" sz="2400" b="1" u="none" strike="noStrike" dirty="0">
                <a:solidFill>
                  <a:srgbClr val="000000"/>
                </a:solidFill>
                <a:uFillTx/>
                <a:latin typeface="Calibri"/>
              </a:rPr>
              <a:t>DADOS</a:t>
            </a:r>
            <a:r>
              <a:rPr lang="pt-BR" sz="2400" b="1" u="none" strike="noStrike" spc="-6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pt-BR" sz="2400" b="1" u="none" strike="noStrike" spc="-11" dirty="0">
                <a:solidFill>
                  <a:srgbClr val="000000"/>
                </a:solidFill>
                <a:uFillTx/>
                <a:latin typeface="Calibri"/>
              </a:rPr>
              <a:t>QUANTITATIVOS</a:t>
            </a:r>
            <a:r>
              <a:rPr lang="pt-BR" sz="2000" b="1" u="none" strike="noStrike" spc="-11" dirty="0">
                <a:solidFill>
                  <a:srgbClr val="000000"/>
                </a:solidFill>
                <a:uFillTx/>
                <a:latin typeface="Calibri"/>
              </a:rPr>
              <a:t>:</a:t>
            </a:r>
            <a:endParaRPr lang="pt-BR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30400" indent="-166320" algn="just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Font typeface="Calibri"/>
              <a:buChar char="•"/>
              <a:tabLst>
                <a:tab pos="230400" algn="l"/>
              </a:tabLst>
            </a:pPr>
            <a:r>
              <a:rPr lang="pt-BR" b="0" u="none" strike="noStrike" spc="-26" dirty="0">
                <a:solidFill>
                  <a:srgbClr val="000000"/>
                </a:solidFill>
                <a:uFillTx/>
              </a:rPr>
              <a:t>Tempo</a:t>
            </a:r>
            <a:r>
              <a:rPr lang="pt-BR" b="0" u="none" strike="noStrike" spc="-45" dirty="0">
                <a:solidFill>
                  <a:srgbClr val="000000"/>
                </a:solidFill>
                <a:uFillTx/>
              </a:rPr>
              <a:t> </a:t>
            </a:r>
            <a:r>
              <a:rPr lang="pt-BR" b="0" u="none" strike="noStrike" dirty="0">
                <a:solidFill>
                  <a:srgbClr val="000000"/>
                </a:solidFill>
                <a:uFillTx/>
              </a:rPr>
              <a:t>médio</a:t>
            </a:r>
            <a:r>
              <a:rPr lang="pt-BR" b="0" u="none" strike="noStrike" spc="-40" dirty="0">
                <a:solidFill>
                  <a:srgbClr val="000000"/>
                </a:solidFill>
                <a:uFillTx/>
              </a:rPr>
              <a:t> </a:t>
            </a:r>
            <a:r>
              <a:rPr lang="pt-BR" b="0" u="none" strike="noStrike" dirty="0">
                <a:solidFill>
                  <a:srgbClr val="000000"/>
                </a:solidFill>
                <a:uFillTx/>
              </a:rPr>
              <a:t>de</a:t>
            </a:r>
            <a:r>
              <a:rPr lang="pt-BR" b="0" u="none" strike="noStrike" spc="-40" dirty="0">
                <a:solidFill>
                  <a:srgbClr val="000000"/>
                </a:solidFill>
                <a:uFillTx/>
              </a:rPr>
              <a:t> </a:t>
            </a:r>
            <a:r>
              <a:rPr lang="pt-BR" b="0" u="none" strike="noStrike" spc="-11" dirty="0">
                <a:solidFill>
                  <a:srgbClr val="000000"/>
                </a:solidFill>
                <a:uFillTx/>
              </a:rPr>
              <a:t>resposta</a:t>
            </a:r>
            <a:r>
              <a:rPr lang="pt-BR" b="0" u="none" strike="noStrike" spc="-45" dirty="0">
                <a:solidFill>
                  <a:srgbClr val="000000"/>
                </a:solidFill>
                <a:uFillTx/>
              </a:rPr>
              <a:t> </a:t>
            </a:r>
            <a:r>
              <a:rPr lang="pt-BR" b="0" u="none" strike="noStrike" dirty="0">
                <a:solidFill>
                  <a:srgbClr val="000000"/>
                </a:solidFill>
                <a:uFillTx/>
              </a:rPr>
              <a:t>dos</a:t>
            </a:r>
            <a:r>
              <a:rPr lang="pt-BR" b="0" u="none" strike="noStrike" spc="-40" dirty="0">
                <a:solidFill>
                  <a:srgbClr val="000000"/>
                </a:solidFill>
                <a:uFillTx/>
              </a:rPr>
              <a:t> </a:t>
            </a:r>
            <a:r>
              <a:rPr lang="pt-BR" b="0" u="none" strike="noStrike" dirty="0">
                <a:solidFill>
                  <a:srgbClr val="000000"/>
                </a:solidFill>
                <a:uFillTx/>
              </a:rPr>
              <a:t>sensores</a:t>
            </a:r>
            <a:r>
              <a:rPr lang="pt-BR" b="0" u="none" strike="noStrike" spc="-40" dirty="0">
                <a:solidFill>
                  <a:srgbClr val="000000"/>
                </a:solidFill>
                <a:uFillTx/>
              </a:rPr>
              <a:t> </a:t>
            </a:r>
            <a:r>
              <a:rPr lang="pt-BR" b="0" u="none" strike="noStrike" dirty="0">
                <a:solidFill>
                  <a:srgbClr val="000000"/>
                </a:solidFill>
                <a:uFillTx/>
              </a:rPr>
              <a:t>após</a:t>
            </a:r>
            <a:r>
              <a:rPr lang="pt-BR" b="0" u="none" strike="noStrike" spc="-45" dirty="0">
                <a:solidFill>
                  <a:srgbClr val="000000"/>
                </a:solidFill>
                <a:uFillTx/>
              </a:rPr>
              <a:t> </a:t>
            </a:r>
            <a:r>
              <a:rPr lang="pt-BR" b="0" u="none" strike="noStrike" dirty="0">
                <a:solidFill>
                  <a:srgbClr val="000000"/>
                </a:solidFill>
                <a:uFillTx/>
              </a:rPr>
              <a:t>exposição</a:t>
            </a:r>
            <a:r>
              <a:rPr lang="pt-BR" b="0" u="none" strike="noStrike" spc="-40" dirty="0">
                <a:solidFill>
                  <a:srgbClr val="000000"/>
                </a:solidFill>
                <a:uFillTx/>
              </a:rPr>
              <a:t> </a:t>
            </a:r>
            <a:r>
              <a:rPr lang="pt-BR" b="0" u="none" strike="noStrike" dirty="0">
                <a:solidFill>
                  <a:srgbClr val="000000"/>
                </a:solidFill>
                <a:uFillTx/>
              </a:rPr>
              <a:t>ao</a:t>
            </a:r>
            <a:r>
              <a:rPr lang="pt-BR" b="0" u="none" strike="noStrike" spc="-40" dirty="0">
                <a:solidFill>
                  <a:srgbClr val="000000"/>
                </a:solidFill>
                <a:uFillTx/>
              </a:rPr>
              <a:t> </a:t>
            </a:r>
            <a:r>
              <a:rPr lang="pt-BR" b="0" u="none" strike="noStrike" dirty="0">
                <a:solidFill>
                  <a:srgbClr val="000000"/>
                </a:solidFill>
                <a:uFillTx/>
              </a:rPr>
              <a:t>gás:</a:t>
            </a:r>
            <a:r>
              <a:rPr lang="pt-BR" b="0" u="none" strike="noStrike" spc="-45" dirty="0">
                <a:solidFill>
                  <a:srgbClr val="000000"/>
                </a:solidFill>
                <a:uFillTx/>
              </a:rPr>
              <a:t> </a:t>
            </a:r>
            <a:r>
              <a:rPr lang="pt-BR" b="0" u="none" strike="noStrike" dirty="0">
                <a:solidFill>
                  <a:srgbClr val="000000"/>
                </a:solidFill>
                <a:uFillTx/>
              </a:rPr>
              <a:t>2</a:t>
            </a:r>
            <a:r>
              <a:rPr lang="pt-BR" b="0" u="none" strike="noStrike" spc="-40" dirty="0">
                <a:solidFill>
                  <a:srgbClr val="000000"/>
                </a:solidFill>
                <a:uFillTx/>
              </a:rPr>
              <a:t> </a:t>
            </a:r>
            <a:r>
              <a:rPr lang="pt-BR" b="0" u="none" strike="noStrike" spc="-11" dirty="0">
                <a:solidFill>
                  <a:srgbClr val="000000"/>
                </a:solidFill>
                <a:uFillTx/>
              </a:rPr>
              <a:t>segundos.</a:t>
            </a:r>
            <a:endParaRPr lang="pt-BR" b="0" u="none" strike="noStrike" dirty="0">
              <a:solidFill>
                <a:srgbClr val="000000"/>
              </a:solidFill>
              <a:uFillTx/>
            </a:endParaRPr>
          </a:p>
          <a:p>
            <a:pPr marL="230400" indent="-166320" algn="just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Font typeface="Calibri"/>
              <a:buChar char="•"/>
              <a:tabLst>
                <a:tab pos="230400" algn="l"/>
              </a:tabLst>
            </a:pPr>
            <a:r>
              <a:rPr lang="pt-BR" b="0" u="none" strike="noStrike" dirty="0">
                <a:solidFill>
                  <a:srgbClr val="000000"/>
                </a:solidFill>
                <a:uFillTx/>
              </a:rPr>
              <a:t>Alcance</a:t>
            </a:r>
            <a:r>
              <a:rPr lang="pt-BR" b="0" u="none" strike="noStrike" spc="-51" dirty="0">
                <a:solidFill>
                  <a:srgbClr val="000000"/>
                </a:solidFill>
                <a:uFillTx/>
              </a:rPr>
              <a:t> </a:t>
            </a:r>
            <a:r>
              <a:rPr lang="pt-BR" b="0" u="none" strike="noStrike" dirty="0">
                <a:solidFill>
                  <a:srgbClr val="000000"/>
                </a:solidFill>
                <a:uFillTx/>
              </a:rPr>
              <a:t>do</a:t>
            </a:r>
            <a:r>
              <a:rPr lang="pt-BR" b="0" u="none" strike="noStrike" spc="-45" dirty="0">
                <a:solidFill>
                  <a:srgbClr val="000000"/>
                </a:solidFill>
                <a:uFillTx/>
              </a:rPr>
              <a:t> </a:t>
            </a:r>
            <a:r>
              <a:rPr lang="pt-BR" b="0" u="none" strike="noStrike" dirty="0">
                <a:solidFill>
                  <a:srgbClr val="000000"/>
                </a:solidFill>
                <a:uFillTx/>
              </a:rPr>
              <a:t>módulo</a:t>
            </a:r>
            <a:r>
              <a:rPr lang="pt-BR" b="0" u="none" strike="noStrike" spc="-51" dirty="0">
                <a:solidFill>
                  <a:srgbClr val="000000"/>
                </a:solidFill>
                <a:uFillTx/>
              </a:rPr>
              <a:t> </a:t>
            </a:r>
            <a:r>
              <a:rPr lang="pt-BR" b="0" u="none" strike="noStrike" dirty="0">
                <a:solidFill>
                  <a:srgbClr val="000000"/>
                </a:solidFill>
                <a:uFillTx/>
              </a:rPr>
              <a:t>Bluetooth:</a:t>
            </a:r>
            <a:r>
              <a:rPr lang="pt-BR" b="0" u="none" strike="noStrike" spc="-45" dirty="0">
                <a:solidFill>
                  <a:srgbClr val="000000"/>
                </a:solidFill>
                <a:uFillTx/>
              </a:rPr>
              <a:t> </a:t>
            </a:r>
            <a:r>
              <a:rPr lang="pt-BR" b="0" u="none" strike="noStrike" dirty="0">
                <a:solidFill>
                  <a:srgbClr val="000000"/>
                </a:solidFill>
                <a:uFillTx/>
              </a:rPr>
              <a:t>até</a:t>
            </a:r>
            <a:r>
              <a:rPr lang="pt-BR" b="0" u="none" strike="noStrike" spc="-51" dirty="0">
                <a:solidFill>
                  <a:srgbClr val="000000"/>
                </a:solidFill>
                <a:uFillTx/>
              </a:rPr>
              <a:t> </a:t>
            </a:r>
            <a:r>
              <a:rPr lang="pt-BR" b="0" u="none" strike="noStrike" dirty="0">
                <a:solidFill>
                  <a:srgbClr val="000000"/>
                </a:solidFill>
                <a:uFillTx/>
              </a:rPr>
              <a:t>10</a:t>
            </a:r>
            <a:r>
              <a:rPr lang="pt-BR" b="0" u="none" strike="noStrike" spc="-45" dirty="0">
                <a:solidFill>
                  <a:srgbClr val="000000"/>
                </a:solidFill>
                <a:uFillTx/>
              </a:rPr>
              <a:t> </a:t>
            </a:r>
            <a:r>
              <a:rPr lang="pt-BR" b="0" u="none" strike="noStrike" dirty="0">
                <a:solidFill>
                  <a:srgbClr val="000000"/>
                </a:solidFill>
                <a:uFillTx/>
              </a:rPr>
              <a:t>metros</a:t>
            </a:r>
            <a:r>
              <a:rPr lang="pt-BR" b="0" u="none" strike="noStrike" spc="-51" dirty="0">
                <a:solidFill>
                  <a:srgbClr val="000000"/>
                </a:solidFill>
                <a:uFillTx/>
              </a:rPr>
              <a:t> </a:t>
            </a:r>
            <a:r>
              <a:rPr lang="pt-BR" b="0" u="none" strike="noStrike" dirty="0">
                <a:solidFill>
                  <a:srgbClr val="000000"/>
                </a:solidFill>
                <a:uFillTx/>
              </a:rPr>
              <a:t>em</a:t>
            </a:r>
            <a:r>
              <a:rPr lang="pt-BR" b="0" u="none" strike="noStrike" spc="-45" dirty="0">
                <a:solidFill>
                  <a:srgbClr val="000000"/>
                </a:solidFill>
                <a:uFillTx/>
              </a:rPr>
              <a:t> </a:t>
            </a:r>
            <a:r>
              <a:rPr lang="pt-BR" b="0" u="none" strike="noStrike" dirty="0">
                <a:solidFill>
                  <a:srgbClr val="000000"/>
                </a:solidFill>
                <a:uFillTx/>
              </a:rPr>
              <a:t>ambiente</a:t>
            </a:r>
            <a:r>
              <a:rPr lang="pt-BR" b="0" u="none" strike="noStrike" spc="-51" dirty="0">
                <a:solidFill>
                  <a:srgbClr val="000000"/>
                </a:solidFill>
                <a:uFillTx/>
              </a:rPr>
              <a:t> </a:t>
            </a:r>
            <a:r>
              <a:rPr lang="pt-BR" b="0" u="none" strike="noStrike" dirty="0">
                <a:solidFill>
                  <a:srgbClr val="000000"/>
                </a:solidFill>
                <a:uFillTx/>
              </a:rPr>
              <a:t>sem</a:t>
            </a:r>
            <a:r>
              <a:rPr lang="pt-BR" b="0" u="none" strike="noStrike" spc="-45" dirty="0">
                <a:solidFill>
                  <a:srgbClr val="000000"/>
                </a:solidFill>
                <a:uFillTx/>
              </a:rPr>
              <a:t> </a:t>
            </a:r>
            <a:r>
              <a:rPr lang="pt-BR" b="0" u="none" strike="noStrike" spc="-11" dirty="0">
                <a:solidFill>
                  <a:srgbClr val="000000"/>
                </a:solidFill>
                <a:uFillTx/>
              </a:rPr>
              <a:t>obstáculos.</a:t>
            </a:r>
            <a:endParaRPr lang="pt-BR" b="0" u="none" strike="noStrike" dirty="0">
              <a:solidFill>
                <a:srgbClr val="000000"/>
              </a:solidFill>
              <a:uFillTx/>
            </a:endParaRPr>
          </a:p>
          <a:p>
            <a:pPr marL="12600" indent="217800" algn="just">
              <a:lnSpc>
                <a:spcPct val="100000"/>
              </a:lnSpc>
              <a:buClr>
                <a:srgbClr val="000000"/>
              </a:buClr>
              <a:buFont typeface="Calibri"/>
              <a:buChar char="•"/>
              <a:tabLst>
                <a:tab pos="230400" algn="l"/>
              </a:tabLst>
            </a:pPr>
            <a:r>
              <a:rPr lang="pt-BR" b="0" u="none" strike="noStrike" dirty="0">
                <a:solidFill>
                  <a:srgbClr val="000000"/>
                </a:solidFill>
                <a:uFillTx/>
              </a:rPr>
              <a:t>Sensores</a:t>
            </a:r>
            <a:r>
              <a:rPr lang="pt-BR" b="0" u="none" strike="noStrike" spc="-31" dirty="0">
                <a:solidFill>
                  <a:srgbClr val="000000"/>
                </a:solidFill>
                <a:uFillTx/>
              </a:rPr>
              <a:t> </a:t>
            </a:r>
            <a:r>
              <a:rPr lang="pt-BR" b="0" u="none" strike="noStrike" spc="-11" dirty="0">
                <a:solidFill>
                  <a:srgbClr val="000000"/>
                </a:solidFill>
                <a:uFillTx/>
              </a:rPr>
              <a:t>utilizados:</a:t>
            </a:r>
            <a:r>
              <a:rPr lang="pt-BR" b="0" u="none" strike="noStrike" spc="-31" dirty="0">
                <a:solidFill>
                  <a:srgbClr val="000000"/>
                </a:solidFill>
                <a:uFillTx/>
              </a:rPr>
              <a:t> </a:t>
            </a:r>
            <a:r>
              <a:rPr lang="pt-BR" b="0" u="none" strike="noStrike" spc="-11" dirty="0" smtClean="0">
                <a:solidFill>
                  <a:srgbClr val="000000"/>
                </a:solidFill>
                <a:uFillTx/>
              </a:rPr>
              <a:t>MQ-</a:t>
            </a:r>
            <a:r>
              <a:rPr lang="pt-BR" b="0" u="none" strike="noStrike" dirty="0" smtClean="0">
                <a:solidFill>
                  <a:srgbClr val="000000"/>
                </a:solidFill>
                <a:uFillTx/>
              </a:rPr>
              <a:t>7</a:t>
            </a:r>
            <a:r>
              <a:rPr lang="pt-BR" b="0" u="none" strike="noStrike" dirty="0">
                <a:solidFill>
                  <a:srgbClr val="000000"/>
                </a:solidFill>
                <a:uFillTx/>
              </a:rPr>
              <a:t>,</a:t>
            </a:r>
            <a:r>
              <a:rPr lang="pt-BR" b="0" u="none" strike="noStrike" spc="-31" dirty="0">
                <a:solidFill>
                  <a:srgbClr val="000000"/>
                </a:solidFill>
                <a:uFillTx/>
              </a:rPr>
              <a:t> </a:t>
            </a:r>
            <a:r>
              <a:rPr lang="pt-BR" b="0" u="none" strike="noStrike" dirty="0">
                <a:solidFill>
                  <a:srgbClr val="000000"/>
                </a:solidFill>
                <a:uFillTx/>
              </a:rPr>
              <a:t>com</a:t>
            </a:r>
            <a:r>
              <a:rPr lang="pt-BR" b="0" u="none" strike="noStrike" spc="-31" dirty="0">
                <a:solidFill>
                  <a:srgbClr val="000000"/>
                </a:solidFill>
                <a:uFillTx/>
              </a:rPr>
              <a:t> </a:t>
            </a:r>
            <a:r>
              <a:rPr lang="pt-BR" b="0" u="none" strike="noStrike" dirty="0">
                <a:solidFill>
                  <a:srgbClr val="000000"/>
                </a:solidFill>
                <a:uFillTx/>
              </a:rPr>
              <a:t>capacidade</a:t>
            </a:r>
            <a:r>
              <a:rPr lang="pt-BR" b="0" u="none" strike="noStrike" spc="-31" dirty="0">
                <a:solidFill>
                  <a:srgbClr val="000000"/>
                </a:solidFill>
                <a:uFillTx/>
              </a:rPr>
              <a:t> </a:t>
            </a:r>
            <a:r>
              <a:rPr lang="pt-BR" b="0" u="none" strike="noStrike" dirty="0">
                <a:solidFill>
                  <a:srgbClr val="000000"/>
                </a:solidFill>
                <a:uFillTx/>
              </a:rPr>
              <a:t>de</a:t>
            </a:r>
            <a:r>
              <a:rPr lang="pt-BR" b="0" u="none" strike="noStrike" spc="-26" dirty="0">
                <a:solidFill>
                  <a:srgbClr val="000000"/>
                </a:solidFill>
                <a:uFillTx/>
              </a:rPr>
              <a:t> </a:t>
            </a:r>
            <a:r>
              <a:rPr lang="pt-BR" b="0" u="none" strike="noStrike" dirty="0">
                <a:solidFill>
                  <a:srgbClr val="000000"/>
                </a:solidFill>
                <a:uFillTx/>
              </a:rPr>
              <a:t>detecção</a:t>
            </a:r>
            <a:r>
              <a:rPr lang="pt-BR" b="0" u="none" strike="noStrike" spc="-31" dirty="0">
                <a:solidFill>
                  <a:srgbClr val="000000"/>
                </a:solidFill>
                <a:uFillTx/>
              </a:rPr>
              <a:t> </a:t>
            </a:r>
            <a:r>
              <a:rPr lang="pt-BR" b="0" u="none" strike="noStrike" spc="-51" dirty="0">
                <a:solidFill>
                  <a:srgbClr val="000000"/>
                </a:solidFill>
                <a:uFillTx/>
              </a:rPr>
              <a:t>a </a:t>
            </a:r>
            <a:r>
              <a:rPr lang="pt-BR" b="0" u="none" strike="noStrike" dirty="0">
                <a:solidFill>
                  <a:srgbClr val="000000"/>
                </a:solidFill>
                <a:uFillTx/>
              </a:rPr>
              <a:t>partir</a:t>
            </a:r>
            <a:r>
              <a:rPr lang="pt-BR" b="0" u="none" strike="noStrike" spc="-26" dirty="0">
                <a:solidFill>
                  <a:srgbClr val="000000"/>
                </a:solidFill>
                <a:uFillTx/>
              </a:rPr>
              <a:t> </a:t>
            </a:r>
            <a:r>
              <a:rPr lang="pt-BR" b="0" u="none" strike="noStrike" dirty="0">
                <a:solidFill>
                  <a:srgbClr val="000000"/>
                </a:solidFill>
                <a:uFillTx/>
              </a:rPr>
              <a:t>de</a:t>
            </a:r>
            <a:r>
              <a:rPr lang="pt-BR" b="0" u="none" strike="noStrike" spc="-26" dirty="0">
                <a:solidFill>
                  <a:srgbClr val="000000"/>
                </a:solidFill>
                <a:uFillTx/>
              </a:rPr>
              <a:t> </a:t>
            </a:r>
            <a:r>
              <a:rPr lang="pt-BR" b="0" u="none" strike="noStrike" dirty="0">
                <a:solidFill>
                  <a:srgbClr val="000000"/>
                </a:solidFill>
                <a:uFillTx/>
              </a:rPr>
              <a:t>200</a:t>
            </a:r>
            <a:r>
              <a:rPr lang="pt-BR" b="0" u="none" strike="noStrike" spc="-20" dirty="0">
                <a:solidFill>
                  <a:srgbClr val="000000"/>
                </a:solidFill>
                <a:uFillTx/>
              </a:rPr>
              <a:t> </a:t>
            </a:r>
            <a:r>
              <a:rPr lang="pt-BR" b="0" u="none" strike="noStrike" spc="-20" dirty="0" err="1">
                <a:solidFill>
                  <a:srgbClr val="000000"/>
                </a:solidFill>
                <a:uFillTx/>
              </a:rPr>
              <a:t>ppm</a:t>
            </a:r>
            <a:r>
              <a:rPr lang="pt-BR" b="0" u="none" strike="noStrike" spc="-20" dirty="0" smtClean="0">
                <a:solidFill>
                  <a:srgbClr val="000000"/>
                </a:solidFill>
                <a:uFillTx/>
              </a:rPr>
              <a:t>.</a:t>
            </a:r>
          </a:p>
          <a:p>
            <a:pPr marL="12600" indent="217800" algn="just">
              <a:lnSpc>
                <a:spcPct val="100000"/>
              </a:lnSpc>
              <a:buClr>
                <a:srgbClr val="000000"/>
              </a:buClr>
              <a:buFont typeface="Calibri"/>
              <a:buChar char="•"/>
              <a:tabLst>
                <a:tab pos="230400" algn="l"/>
              </a:tabLst>
            </a:pPr>
            <a:r>
              <a:rPr lang="pt-BR" spc="-20" dirty="0" smtClean="0">
                <a:solidFill>
                  <a:srgbClr val="000000"/>
                </a:solidFill>
              </a:rPr>
              <a:t>Mensagem de alerta enviado ao notebook controlador no momento em que o gás nocivo é detectado.</a:t>
            </a:r>
            <a:endParaRPr lang="pt-BR" b="0" u="none" strike="noStrike" dirty="0">
              <a:solidFill>
                <a:srgbClr val="000000"/>
              </a:solidFill>
              <a:uFillTx/>
            </a:endParaRPr>
          </a:p>
        </p:txBody>
      </p:sp>
      <p:sp>
        <p:nvSpPr>
          <p:cNvPr id="126" name="object 42"/>
          <p:cNvSpPr/>
          <p:nvPr/>
        </p:nvSpPr>
        <p:spPr>
          <a:xfrm>
            <a:off x="120626" y="11612733"/>
            <a:ext cx="7266600" cy="40144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237960">
              <a:lnSpc>
                <a:spcPct val="100000"/>
              </a:lnSpc>
              <a:spcBef>
                <a:spcPts val="901"/>
              </a:spcBef>
            </a:pPr>
            <a:r>
              <a:rPr lang="pt-BR" sz="2500" b="1" u="none" strike="noStrike" spc="-11" dirty="0" smtClean="0">
                <a:solidFill>
                  <a:srgbClr val="000000"/>
                </a:solidFill>
                <a:uFillTx/>
                <a:latin typeface="Arial"/>
              </a:rPr>
              <a:t>METODOLOGIA</a:t>
            </a:r>
            <a:endParaRPr lang="pt-BR" sz="25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7" name="object 53"/>
          <p:cNvSpPr/>
          <p:nvPr/>
        </p:nvSpPr>
        <p:spPr>
          <a:xfrm>
            <a:off x="7670520" y="10622906"/>
            <a:ext cx="7177590" cy="140252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 anchor="t">
            <a:spAutoFit/>
          </a:bodyPr>
          <a:lstStyle/>
          <a:p>
            <a:pPr marL="12600" algn="just">
              <a:lnSpc>
                <a:spcPct val="101000"/>
              </a:lnSpc>
              <a:spcBef>
                <a:spcPts val="99"/>
              </a:spcBef>
            </a:pPr>
            <a:r>
              <a:rPr lang="pt-BR" b="0" u="none" strike="noStrike" dirty="0">
                <a:solidFill>
                  <a:srgbClr val="000000"/>
                </a:solidFill>
                <a:uFillTx/>
                <a:cs typeface="Calibri" pitchFamily="34" charset="0"/>
              </a:rPr>
              <a:t>Os</a:t>
            </a:r>
            <a:r>
              <a:rPr lang="pt-BR" b="0" u="none" strike="noStrike" spc="45" dirty="0">
                <a:solidFill>
                  <a:srgbClr val="000000"/>
                </a:solidFill>
                <a:uFillTx/>
                <a:cs typeface="Calibri" pitchFamily="34" charset="0"/>
              </a:rPr>
              <a:t> </a:t>
            </a:r>
            <a:r>
              <a:rPr lang="pt-BR" b="0" u="none" strike="noStrike" dirty="0">
                <a:solidFill>
                  <a:srgbClr val="000000"/>
                </a:solidFill>
                <a:uFillTx/>
                <a:cs typeface="Calibri" pitchFamily="34" charset="0"/>
              </a:rPr>
              <a:t>resultados</a:t>
            </a:r>
            <a:r>
              <a:rPr lang="pt-BR" b="0" u="none" strike="noStrike" spc="45" dirty="0">
                <a:solidFill>
                  <a:srgbClr val="000000"/>
                </a:solidFill>
                <a:uFillTx/>
                <a:cs typeface="Calibri" pitchFamily="34" charset="0"/>
              </a:rPr>
              <a:t> </a:t>
            </a:r>
            <a:r>
              <a:rPr lang="pt-BR" b="0" u="none" strike="noStrike" dirty="0">
                <a:solidFill>
                  <a:srgbClr val="000000"/>
                </a:solidFill>
                <a:uFillTx/>
                <a:cs typeface="Calibri" pitchFamily="34" charset="0"/>
              </a:rPr>
              <a:t>alcançados</a:t>
            </a:r>
            <a:r>
              <a:rPr lang="pt-BR" b="0" u="none" strike="noStrike" spc="45" dirty="0">
                <a:solidFill>
                  <a:srgbClr val="000000"/>
                </a:solidFill>
                <a:uFillTx/>
                <a:cs typeface="Calibri" pitchFamily="34" charset="0"/>
              </a:rPr>
              <a:t> </a:t>
            </a:r>
            <a:r>
              <a:rPr lang="pt-BR" b="0" u="none" strike="noStrike" dirty="0">
                <a:solidFill>
                  <a:srgbClr val="000000"/>
                </a:solidFill>
                <a:uFillTx/>
                <a:cs typeface="Calibri" pitchFamily="34" charset="0"/>
              </a:rPr>
              <a:t>demonstram</a:t>
            </a:r>
            <a:r>
              <a:rPr lang="pt-BR" b="0" u="none" strike="noStrike" spc="45" dirty="0">
                <a:solidFill>
                  <a:srgbClr val="000000"/>
                </a:solidFill>
                <a:uFillTx/>
                <a:cs typeface="Calibri" pitchFamily="34" charset="0"/>
              </a:rPr>
              <a:t> </a:t>
            </a:r>
            <a:r>
              <a:rPr lang="pt-BR" b="0" u="none" strike="noStrike" dirty="0">
                <a:solidFill>
                  <a:srgbClr val="000000"/>
                </a:solidFill>
                <a:uFillTx/>
                <a:cs typeface="Calibri" pitchFamily="34" charset="0"/>
              </a:rPr>
              <a:t>a</a:t>
            </a:r>
            <a:r>
              <a:rPr lang="pt-BR" b="0" u="none" strike="noStrike" spc="45" dirty="0">
                <a:solidFill>
                  <a:srgbClr val="000000"/>
                </a:solidFill>
                <a:uFillTx/>
                <a:cs typeface="Calibri" pitchFamily="34" charset="0"/>
              </a:rPr>
              <a:t> </a:t>
            </a:r>
            <a:r>
              <a:rPr lang="pt-BR" b="0" u="none" strike="noStrike" dirty="0">
                <a:solidFill>
                  <a:srgbClr val="000000"/>
                </a:solidFill>
                <a:uFillTx/>
                <a:cs typeface="Calibri" pitchFamily="34" charset="0"/>
              </a:rPr>
              <a:t>eficácia</a:t>
            </a:r>
            <a:r>
              <a:rPr lang="pt-BR" b="0" u="none" strike="noStrike" spc="45" dirty="0">
                <a:solidFill>
                  <a:srgbClr val="000000"/>
                </a:solidFill>
                <a:uFillTx/>
                <a:cs typeface="Calibri" pitchFamily="34" charset="0"/>
              </a:rPr>
              <a:t> </a:t>
            </a:r>
            <a:r>
              <a:rPr lang="pt-BR" b="0" u="none" strike="noStrike" spc="-26" dirty="0">
                <a:solidFill>
                  <a:srgbClr val="000000"/>
                </a:solidFill>
                <a:uFillTx/>
                <a:cs typeface="Calibri" pitchFamily="34" charset="0"/>
              </a:rPr>
              <a:t>do </a:t>
            </a:r>
            <a:r>
              <a:rPr lang="pt-BR" b="0" u="none" strike="noStrike" dirty="0">
                <a:solidFill>
                  <a:srgbClr val="000000"/>
                </a:solidFill>
                <a:uFillTx/>
                <a:cs typeface="Calibri" pitchFamily="34" charset="0"/>
              </a:rPr>
              <a:t>protótipo</a:t>
            </a:r>
            <a:r>
              <a:rPr lang="pt-BR" b="0" u="none" strike="noStrike" spc="31" dirty="0">
                <a:solidFill>
                  <a:srgbClr val="000000"/>
                </a:solidFill>
                <a:uFillTx/>
                <a:cs typeface="Calibri" pitchFamily="34" charset="0"/>
              </a:rPr>
              <a:t> </a:t>
            </a:r>
            <a:r>
              <a:rPr lang="pt-BR" b="0" u="none" strike="noStrike" dirty="0">
                <a:solidFill>
                  <a:srgbClr val="000000"/>
                </a:solidFill>
                <a:uFillTx/>
                <a:cs typeface="Calibri" pitchFamily="34" charset="0"/>
              </a:rPr>
              <a:t>HGDC</a:t>
            </a:r>
            <a:r>
              <a:rPr lang="pt-BR" b="0" u="none" strike="noStrike" spc="31" dirty="0">
                <a:solidFill>
                  <a:srgbClr val="000000"/>
                </a:solidFill>
                <a:uFillTx/>
                <a:cs typeface="Calibri" pitchFamily="34" charset="0"/>
              </a:rPr>
              <a:t> </a:t>
            </a:r>
            <a:r>
              <a:rPr lang="pt-BR" b="0" u="none" strike="noStrike" dirty="0">
                <a:solidFill>
                  <a:srgbClr val="000000"/>
                </a:solidFill>
                <a:uFillTx/>
                <a:cs typeface="Calibri" pitchFamily="34" charset="0"/>
              </a:rPr>
              <a:t>–</a:t>
            </a:r>
            <a:r>
              <a:rPr lang="pt-BR" b="0" u="none" strike="noStrike" spc="34" dirty="0">
                <a:solidFill>
                  <a:srgbClr val="000000"/>
                </a:solidFill>
                <a:uFillTx/>
                <a:cs typeface="Calibri" pitchFamily="34" charset="0"/>
              </a:rPr>
              <a:t> </a:t>
            </a:r>
            <a:r>
              <a:rPr lang="pt-BR" b="0" u="none" strike="noStrike" dirty="0" err="1">
                <a:solidFill>
                  <a:srgbClr val="000000"/>
                </a:solidFill>
                <a:uFillTx/>
                <a:cs typeface="Calibri" pitchFamily="34" charset="0"/>
              </a:rPr>
              <a:t>Harmful</a:t>
            </a:r>
            <a:r>
              <a:rPr lang="pt-BR" b="0" u="none" strike="noStrike" spc="31" dirty="0">
                <a:solidFill>
                  <a:srgbClr val="000000"/>
                </a:solidFill>
                <a:uFillTx/>
                <a:cs typeface="Calibri" pitchFamily="34" charset="0"/>
              </a:rPr>
              <a:t> </a:t>
            </a:r>
            <a:r>
              <a:rPr lang="pt-BR" b="0" u="none" strike="noStrike" dirty="0" err="1">
                <a:solidFill>
                  <a:srgbClr val="000000"/>
                </a:solidFill>
                <a:uFillTx/>
                <a:cs typeface="Calibri" pitchFamily="34" charset="0"/>
              </a:rPr>
              <a:t>Gas</a:t>
            </a:r>
            <a:r>
              <a:rPr lang="pt-BR" b="0" u="none" strike="noStrike" spc="34" dirty="0">
                <a:solidFill>
                  <a:srgbClr val="000000"/>
                </a:solidFill>
                <a:uFillTx/>
                <a:cs typeface="Calibri" pitchFamily="34" charset="0"/>
              </a:rPr>
              <a:t> </a:t>
            </a:r>
            <a:r>
              <a:rPr lang="pt-BR" b="0" u="none" strike="noStrike" dirty="0" err="1">
                <a:solidFill>
                  <a:srgbClr val="000000"/>
                </a:solidFill>
                <a:uFillTx/>
                <a:cs typeface="Calibri" pitchFamily="34" charset="0"/>
              </a:rPr>
              <a:t>Detection</a:t>
            </a:r>
            <a:r>
              <a:rPr lang="pt-BR" b="0" u="none" strike="noStrike" spc="31" dirty="0">
                <a:solidFill>
                  <a:srgbClr val="000000"/>
                </a:solidFill>
                <a:uFillTx/>
                <a:cs typeface="Calibri" pitchFamily="34" charset="0"/>
              </a:rPr>
              <a:t> </a:t>
            </a:r>
            <a:r>
              <a:rPr lang="pt-BR" b="0" u="none" strike="noStrike" dirty="0" err="1">
                <a:solidFill>
                  <a:srgbClr val="000000"/>
                </a:solidFill>
                <a:uFillTx/>
                <a:cs typeface="Calibri" pitchFamily="34" charset="0"/>
              </a:rPr>
              <a:t>Car</a:t>
            </a:r>
            <a:r>
              <a:rPr lang="pt-BR" b="0" u="none" strike="noStrike" spc="34" dirty="0">
                <a:solidFill>
                  <a:srgbClr val="000000"/>
                </a:solidFill>
                <a:uFillTx/>
                <a:cs typeface="Calibri" pitchFamily="34" charset="0"/>
              </a:rPr>
              <a:t> </a:t>
            </a:r>
            <a:r>
              <a:rPr lang="pt-BR" b="0" u="none" strike="noStrike" spc="-20" dirty="0">
                <a:solidFill>
                  <a:srgbClr val="000000"/>
                </a:solidFill>
                <a:uFillTx/>
                <a:cs typeface="Calibri" pitchFamily="34" charset="0"/>
              </a:rPr>
              <a:t>como </a:t>
            </a:r>
            <a:r>
              <a:rPr lang="pt-BR" b="0" u="none" strike="noStrike" dirty="0">
                <a:solidFill>
                  <a:srgbClr val="000000"/>
                </a:solidFill>
                <a:uFillTx/>
                <a:cs typeface="Calibri" pitchFamily="34" charset="0"/>
              </a:rPr>
              <a:t>uma</a:t>
            </a:r>
            <a:r>
              <a:rPr lang="pt-BR" b="0" u="none" strike="noStrike" spc="45" dirty="0">
                <a:solidFill>
                  <a:srgbClr val="000000"/>
                </a:solidFill>
                <a:uFillTx/>
                <a:cs typeface="Calibri" pitchFamily="34" charset="0"/>
              </a:rPr>
              <a:t> </a:t>
            </a:r>
            <a:r>
              <a:rPr lang="pt-BR" b="0" u="none" strike="noStrike" dirty="0">
                <a:solidFill>
                  <a:srgbClr val="000000"/>
                </a:solidFill>
                <a:uFillTx/>
                <a:cs typeface="Calibri" pitchFamily="34" charset="0"/>
              </a:rPr>
              <a:t>solução</a:t>
            </a:r>
            <a:r>
              <a:rPr lang="pt-BR" b="0" u="none" strike="noStrike" spc="45" dirty="0">
                <a:solidFill>
                  <a:srgbClr val="000000"/>
                </a:solidFill>
                <a:uFillTx/>
                <a:cs typeface="Calibri" pitchFamily="34" charset="0"/>
              </a:rPr>
              <a:t> </a:t>
            </a:r>
            <a:r>
              <a:rPr lang="pt-BR" b="0" u="none" strike="noStrike" dirty="0">
                <a:solidFill>
                  <a:srgbClr val="000000"/>
                </a:solidFill>
                <a:uFillTx/>
                <a:cs typeface="Calibri" pitchFamily="34" charset="0"/>
              </a:rPr>
              <a:t>viável</a:t>
            </a:r>
            <a:r>
              <a:rPr lang="pt-BR" b="0" u="none" strike="noStrike" spc="51" dirty="0">
                <a:solidFill>
                  <a:srgbClr val="000000"/>
                </a:solidFill>
                <a:uFillTx/>
                <a:cs typeface="Calibri" pitchFamily="34" charset="0"/>
              </a:rPr>
              <a:t> </a:t>
            </a:r>
            <a:r>
              <a:rPr lang="pt-BR" b="0" u="none" strike="noStrike" dirty="0">
                <a:solidFill>
                  <a:srgbClr val="000000"/>
                </a:solidFill>
                <a:uFillTx/>
                <a:cs typeface="Calibri" pitchFamily="34" charset="0"/>
              </a:rPr>
              <a:t>para</a:t>
            </a:r>
            <a:r>
              <a:rPr lang="pt-BR" b="0" u="none" strike="noStrike" spc="45" dirty="0">
                <a:solidFill>
                  <a:srgbClr val="000000"/>
                </a:solidFill>
                <a:uFillTx/>
                <a:cs typeface="Calibri" pitchFamily="34" charset="0"/>
              </a:rPr>
              <a:t> </a:t>
            </a:r>
            <a:r>
              <a:rPr lang="pt-BR" b="0" u="none" strike="noStrike" dirty="0">
                <a:solidFill>
                  <a:srgbClr val="000000"/>
                </a:solidFill>
                <a:uFillTx/>
                <a:cs typeface="Calibri" pitchFamily="34" charset="0"/>
              </a:rPr>
              <a:t>auxiliar</a:t>
            </a:r>
            <a:r>
              <a:rPr lang="pt-BR" b="0" u="none" strike="noStrike" spc="51" dirty="0">
                <a:solidFill>
                  <a:srgbClr val="000000"/>
                </a:solidFill>
                <a:uFillTx/>
                <a:cs typeface="Calibri" pitchFamily="34" charset="0"/>
              </a:rPr>
              <a:t> </a:t>
            </a:r>
            <a:r>
              <a:rPr lang="pt-BR" b="0" u="none" strike="noStrike" dirty="0">
                <a:solidFill>
                  <a:srgbClr val="000000"/>
                </a:solidFill>
                <a:uFillTx/>
                <a:cs typeface="Calibri" pitchFamily="34" charset="0"/>
              </a:rPr>
              <a:t>profissionais</a:t>
            </a:r>
            <a:r>
              <a:rPr lang="pt-BR" b="0" u="none" strike="noStrike" spc="45" dirty="0">
                <a:solidFill>
                  <a:srgbClr val="000000"/>
                </a:solidFill>
                <a:uFillTx/>
                <a:cs typeface="Calibri" pitchFamily="34" charset="0"/>
              </a:rPr>
              <a:t> </a:t>
            </a:r>
            <a:r>
              <a:rPr lang="pt-BR" b="0" u="none" strike="noStrike" spc="-26" dirty="0">
                <a:solidFill>
                  <a:srgbClr val="000000"/>
                </a:solidFill>
                <a:uFillTx/>
                <a:cs typeface="Calibri" pitchFamily="34" charset="0"/>
              </a:rPr>
              <a:t>em </a:t>
            </a:r>
            <a:r>
              <a:rPr lang="pt-BR" b="0" u="none" strike="noStrike" dirty="0">
                <a:solidFill>
                  <a:srgbClr val="000000"/>
                </a:solidFill>
                <a:uFillTx/>
                <a:cs typeface="Calibri" pitchFamily="34" charset="0"/>
              </a:rPr>
              <a:t>situações</a:t>
            </a:r>
            <a:r>
              <a:rPr lang="pt-BR" b="0" u="none" strike="noStrike" spc="26" dirty="0">
                <a:solidFill>
                  <a:srgbClr val="000000"/>
                </a:solidFill>
                <a:uFillTx/>
                <a:cs typeface="Calibri" pitchFamily="34" charset="0"/>
              </a:rPr>
              <a:t> </a:t>
            </a:r>
            <a:r>
              <a:rPr lang="pt-BR" b="0" u="none" strike="noStrike" dirty="0">
                <a:solidFill>
                  <a:srgbClr val="000000"/>
                </a:solidFill>
                <a:uFillTx/>
                <a:cs typeface="Calibri" pitchFamily="34" charset="0"/>
              </a:rPr>
              <a:t>de</a:t>
            </a:r>
            <a:r>
              <a:rPr lang="pt-BR" b="0" u="none" strike="noStrike" spc="31" dirty="0">
                <a:solidFill>
                  <a:srgbClr val="000000"/>
                </a:solidFill>
                <a:uFillTx/>
                <a:cs typeface="Calibri" pitchFamily="34" charset="0"/>
              </a:rPr>
              <a:t> </a:t>
            </a:r>
            <a:r>
              <a:rPr lang="pt-BR" b="0" u="none" strike="noStrike" dirty="0">
                <a:solidFill>
                  <a:srgbClr val="000000"/>
                </a:solidFill>
                <a:uFillTx/>
                <a:cs typeface="Calibri" pitchFamily="34" charset="0"/>
              </a:rPr>
              <a:t>risco</a:t>
            </a:r>
            <a:r>
              <a:rPr lang="pt-BR" b="0" u="none" strike="noStrike" spc="26" dirty="0">
                <a:solidFill>
                  <a:srgbClr val="000000"/>
                </a:solidFill>
                <a:uFillTx/>
                <a:cs typeface="Calibri" pitchFamily="34" charset="0"/>
              </a:rPr>
              <a:t> </a:t>
            </a:r>
            <a:r>
              <a:rPr lang="pt-BR" b="0" u="none" strike="noStrike" dirty="0">
                <a:solidFill>
                  <a:srgbClr val="000000"/>
                </a:solidFill>
                <a:uFillTx/>
                <a:cs typeface="Calibri" pitchFamily="34" charset="0"/>
              </a:rPr>
              <a:t>envolvendo</a:t>
            </a:r>
            <a:r>
              <a:rPr lang="pt-BR" b="0" u="none" strike="noStrike" spc="31" dirty="0">
                <a:solidFill>
                  <a:srgbClr val="000000"/>
                </a:solidFill>
                <a:uFillTx/>
                <a:cs typeface="Calibri" pitchFamily="34" charset="0"/>
              </a:rPr>
              <a:t> </a:t>
            </a:r>
            <a:r>
              <a:rPr lang="pt-BR" b="0" u="none" strike="noStrike" dirty="0">
                <a:solidFill>
                  <a:srgbClr val="000000"/>
                </a:solidFill>
                <a:uFillTx/>
                <a:cs typeface="Calibri" pitchFamily="34" charset="0"/>
              </a:rPr>
              <a:t>gases</a:t>
            </a:r>
            <a:r>
              <a:rPr lang="pt-BR" b="0" u="none" strike="noStrike" spc="26" dirty="0">
                <a:solidFill>
                  <a:srgbClr val="000000"/>
                </a:solidFill>
                <a:uFillTx/>
                <a:cs typeface="Calibri" pitchFamily="34" charset="0"/>
              </a:rPr>
              <a:t> </a:t>
            </a:r>
            <a:r>
              <a:rPr lang="pt-BR" b="0" u="none" strike="noStrike" dirty="0">
                <a:solidFill>
                  <a:srgbClr val="000000"/>
                </a:solidFill>
                <a:uFillTx/>
                <a:cs typeface="Calibri" pitchFamily="34" charset="0"/>
              </a:rPr>
              <a:t>tóxicos.</a:t>
            </a:r>
            <a:r>
              <a:rPr lang="pt-BR" b="0" u="none" strike="noStrike" spc="31" dirty="0">
                <a:solidFill>
                  <a:srgbClr val="000000"/>
                </a:solidFill>
                <a:uFillTx/>
                <a:cs typeface="Calibri" pitchFamily="34" charset="0"/>
              </a:rPr>
              <a:t> </a:t>
            </a:r>
            <a:r>
              <a:rPr lang="pt-BR" b="0" u="none" strike="noStrike" spc="-51" dirty="0">
                <a:solidFill>
                  <a:srgbClr val="000000"/>
                </a:solidFill>
                <a:uFillTx/>
                <a:cs typeface="Calibri" pitchFamily="34" charset="0"/>
              </a:rPr>
              <a:t>O </a:t>
            </a:r>
            <a:r>
              <a:rPr lang="pt-BR" b="0" u="none" strike="noStrike" dirty="0">
                <a:solidFill>
                  <a:srgbClr val="000000"/>
                </a:solidFill>
                <a:uFillTx/>
                <a:cs typeface="Calibri" pitchFamily="34" charset="0"/>
              </a:rPr>
              <a:t>projeto</a:t>
            </a:r>
            <a:r>
              <a:rPr lang="pt-BR" b="0" u="none" strike="noStrike" spc="14" dirty="0">
                <a:solidFill>
                  <a:srgbClr val="000000"/>
                </a:solidFill>
                <a:uFillTx/>
                <a:cs typeface="Calibri" pitchFamily="34" charset="0"/>
              </a:rPr>
              <a:t> </a:t>
            </a:r>
            <a:r>
              <a:rPr lang="pt-BR" b="0" u="none" strike="noStrike" dirty="0">
                <a:solidFill>
                  <a:srgbClr val="000000"/>
                </a:solidFill>
                <a:uFillTx/>
                <a:cs typeface="Calibri" pitchFamily="34" charset="0"/>
              </a:rPr>
              <a:t>atendeu</a:t>
            </a:r>
            <a:r>
              <a:rPr lang="pt-BR" b="0" u="none" strike="noStrike" spc="14" dirty="0">
                <a:solidFill>
                  <a:srgbClr val="000000"/>
                </a:solidFill>
                <a:uFillTx/>
                <a:cs typeface="Calibri" pitchFamily="34" charset="0"/>
              </a:rPr>
              <a:t> </a:t>
            </a:r>
            <a:r>
              <a:rPr lang="pt-BR" b="0" u="none" strike="noStrike" dirty="0">
                <a:solidFill>
                  <a:srgbClr val="000000"/>
                </a:solidFill>
                <a:uFillTx/>
                <a:cs typeface="Calibri" pitchFamily="34" charset="0"/>
              </a:rPr>
              <a:t>ao</a:t>
            </a:r>
            <a:r>
              <a:rPr lang="pt-BR" b="0" u="none" strike="noStrike" spc="14" dirty="0">
                <a:solidFill>
                  <a:srgbClr val="000000"/>
                </a:solidFill>
                <a:uFillTx/>
                <a:cs typeface="Calibri" pitchFamily="34" charset="0"/>
              </a:rPr>
              <a:t> </a:t>
            </a:r>
            <a:r>
              <a:rPr lang="pt-BR" b="0" u="none" strike="noStrike" dirty="0">
                <a:solidFill>
                  <a:srgbClr val="000000"/>
                </a:solidFill>
                <a:uFillTx/>
                <a:cs typeface="Calibri" pitchFamily="34" charset="0"/>
              </a:rPr>
              <a:t>objetivo</a:t>
            </a:r>
            <a:r>
              <a:rPr lang="pt-BR" b="0" u="none" strike="noStrike" spc="14" dirty="0">
                <a:solidFill>
                  <a:srgbClr val="000000"/>
                </a:solidFill>
                <a:uFillTx/>
                <a:cs typeface="Calibri" pitchFamily="34" charset="0"/>
              </a:rPr>
              <a:t> </a:t>
            </a:r>
            <a:r>
              <a:rPr lang="pt-BR" b="0" u="none" strike="noStrike" dirty="0">
                <a:solidFill>
                  <a:srgbClr val="000000"/>
                </a:solidFill>
                <a:uFillTx/>
                <a:cs typeface="Calibri" pitchFamily="34" charset="0"/>
              </a:rPr>
              <a:t>de</a:t>
            </a:r>
            <a:r>
              <a:rPr lang="pt-BR" b="0" u="none" strike="noStrike" spc="14" dirty="0">
                <a:solidFill>
                  <a:srgbClr val="000000"/>
                </a:solidFill>
                <a:uFillTx/>
                <a:cs typeface="Calibri" pitchFamily="34" charset="0"/>
              </a:rPr>
              <a:t> </a:t>
            </a:r>
            <a:r>
              <a:rPr lang="pt-BR" b="0" u="none" strike="noStrike" dirty="0">
                <a:solidFill>
                  <a:srgbClr val="000000"/>
                </a:solidFill>
                <a:uFillTx/>
                <a:cs typeface="Calibri" pitchFamily="34" charset="0"/>
              </a:rPr>
              <a:t>promover</a:t>
            </a:r>
            <a:r>
              <a:rPr lang="pt-BR" b="0" u="none" strike="noStrike" spc="14" dirty="0">
                <a:solidFill>
                  <a:srgbClr val="000000"/>
                </a:solidFill>
                <a:uFillTx/>
                <a:cs typeface="Calibri" pitchFamily="34" charset="0"/>
              </a:rPr>
              <a:t> </a:t>
            </a:r>
            <a:r>
              <a:rPr lang="pt-BR" b="0" u="none" strike="noStrike" spc="-11" dirty="0">
                <a:solidFill>
                  <a:srgbClr val="000000"/>
                </a:solidFill>
                <a:uFillTx/>
                <a:cs typeface="Calibri" pitchFamily="34" charset="0"/>
              </a:rPr>
              <a:t>segurança </a:t>
            </a:r>
            <a:r>
              <a:rPr lang="pt-BR" b="0" u="none" strike="noStrike" dirty="0">
                <a:solidFill>
                  <a:srgbClr val="000000"/>
                </a:solidFill>
                <a:uFillTx/>
                <a:cs typeface="Calibri" pitchFamily="34" charset="0"/>
              </a:rPr>
              <a:t>ocupacional</a:t>
            </a:r>
            <a:r>
              <a:rPr lang="pt-BR" b="0" u="none" strike="noStrike" spc="45" dirty="0">
                <a:solidFill>
                  <a:srgbClr val="000000"/>
                </a:solidFill>
                <a:uFillTx/>
                <a:cs typeface="Calibri" pitchFamily="34" charset="0"/>
              </a:rPr>
              <a:t> </a:t>
            </a:r>
            <a:r>
              <a:rPr lang="pt-BR" b="0" u="none" strike="noStrike" dirty="0">
                <a:solidFill>
                  <a:srgbClr val="000000"/>
                </a:solidFill>
                <a:uFillTx/>
                <a:cs typeface="Calibri" pitchFamily="34" charset="0"/>
              </a:rPr>
              <a:t>por</a:t>
            </a:r>
            <a:r>
              <a:rPr lang="pt-BR" b="0" u="none" strike="noStrike" spc="51" dirty="0">
                <a:solidFill>
                  <a:srgbClr val="000000"/>
                </a:solidFill>
                <a:uFillTx/>
                <a:cs typeface="Calibri" pitchFamily="34" charset="0"/>
              </a:rPr>
              <a:t> </a:t>
            </a:r>
            <a:r>
              <a:rPr lang="pt-BR" b="0" u="none" strike="noStrike" dirty="0">
                <a:solidFill>
                  <a:srgbClr val="000000"/>
                </a:solidFill>
                <a:uFillTx/>
                <a:cs typeface="Calibri" pitchFamily="34" charset="0"/>
              </a:rPr>
              <a:t>meio</a:t>
            </a:r>
            <a:r>
              <a:rPr lang="pt-BR" b="0" u="none" strike="noStrike" spc="45" dirty="0">
                <a:solidFill>
                  <a:srgbClr val="000000"/>
                </a:solidFill>
                <a:uFillTx/>
                <a:cs typeface="Calibri" pitchFamily="34" charset="0"/>
              </a:rPr>
              <a:t> </a:t>
            </a:r>
            <a:r>
              <a:rPr lang="pt-BR" b="0" u="none" strike="noStrike" dirty="0">
                <a:solidFill>
                  <a:srgbClr val="000000"/>
                </a:solidFill>
                <a:uFillTx/>
                <a:cs typeface="Calibri" pitchFamily="34" charset="0"/>
              </a:rPr>
              <a:t>de</a:t>
            </a:r>
            <a:r>
              <a:rPr lang="pt-BR" b="0" u="none" strike="noStrike" spc="51" dirty="0">
                <a:solidFill>
                  <a:srgbClr val="000000"/>
                </a:solidFill>
                <a:uFillTx/>
                <a:cs typeface="Calibri" pitchFamily="34" charset="0"/>
              </a:rPr>
              <a:t> </a:t>
            </a:r>
            <a:r>
              <a:rPr lang="pt-BR" b="0" u="none" strike="noStrike" dirty="0">
                <a:solidFill>
                  <a:srgbClr val="000000"/>
                </a:solidFill>
                <a:uFillTx/>
                <a:cs typeface="Calibri" pitchFamily="34" charset="0"/>
              </a:rPr>
              <a:t>tecnologia</a:t>
            </a:r>
            <a:r>
              <a:rPr lang="pt-BR" b="0" u="none" strike="noStrike" spc="45" dirty="0">
                <a:solidFill>
                  <a:srgbClr val="000000"/>
                </a:solidFill>
                <a:uFillTx/>
                <a:cs typeface="Calibri" pitchFamily="34" charset="0"/>
              </a:rPr>
              <a:t> </a:t>
            </a:r>
            <a:r>
              <a:rPr lang="pt-BR" b="0" u="none" strike="noStrike" dirty="0">
                <a:solidFill>
                  <a:srgbClr val="000000"/>
                </a:solidFill>
                <a:uFillTx/>
                <a:cs typeface="Calibri" pitchFamily="34" charset="0"/>
              </a:rPr>
              <a:t>acessível</a:t>
            </a:r>
            <a:r>
              <a:rPr lang="pt-BR" b="0" u="none" strike="noStrike" spc="51" dirty="0">
                <a:solidFill>
                  <a:srgbClr val="000000"/>
                </a:solidFill>
                <a:uFillTx/>
                <a:cs typeface="Calibri" pitchFamily="34" charset="0"/>
              </a:rPr>
              <a:t> </a:t>
            </a:r>
            <a:r>
              <a:rPr lang="pt-BR" b="0" u="none" strike="noStrike" dirty="0">
                <a:solidFill>
                  <a:srgbClr val="000000"/>
                </a:solidFill>
                <a:uFillTx/>
                <a:cs typeface="Calibri" pitchFamily="34" charset="0"/>
              </a:rPr>
              <a:t>e</a:t>
            </a:r>
            <a:r>
              <a:rPr lang="pt-BR" b="0" u="none" strike="noStrike" spc="45" dirty="0">
                <a:solidFill>
                  <a:srgbClr val="000000"/>
                </a:solidFill>
                <a:uFillTx/>
                <a:cs typeface="Calibri" pitchFamily="34" charset="0"/>
              </a:rPr>
              <a:t> </a:t>
            </a:r>
            <a:r>
              <a:rPr lang="pt-BR" b="0" u="none" strike="noStrike" spc="-26" dirty="0">
                <a:solidFill>
                  <a:srgbClr val="000000"/>
                </a:solidFill>
                <a:uFillTx/>
                <a:cs typeface="Calibri" pitchFamily="34" charset="0"/>
              </a:rPr>
              <a:t>de </a:t>
            </a:r>
            <a:r>
              <a:rPr lang="pt-BR" b="0" u="none" strike="noStrike" dirty="0">
                <a:solidFill>
                  <a:srgbClr val="000000"/>
                </a:solidFill>
                <a:uFillTx/>
                <a:cs typeface="Calibri" pitchFamily="34" charset="0"/>
              </a:rPr>
              <a:t>fácil</a:t>
            </a:r>
            <a:r>
              <a:rPr lang="pt-BR" b="0" u="none" strike="noStrike" spc="20" dirty="0">
                <a:solidFill>
                  <a:srgbClr val="000000"/>
                </a:solidFill>
                <a:uFillTx/>
                <a:cs typeface="Calibri" pitchFamily="34" charset="0"/>
              </a:rPr>
              <a:t> </a:t>
            </a:r>
            <a:r>
              <a:rPr lang="pt-BR" b="0" u="none" strike="noStrike" spc="-11" dirty="0">
                <a:solidFill>
                  <a:srgbClr val="000000"/>
                </a:solidFill>
                <a:uFillTx/>
                <a:cs typeface="Calibri" pitchFamily="34" charset="0"/>
              </a:rPr>
              <a:t>operação.</a:t>
            </a:r>
            <a:endParaRPr lang="pt-BR" b="0" u="none" strike="noStrike" dirty="0">
              <a:solidFill>
                <a:srgbClr val="000000"/>
              </a:solidFill>
              <a:uFillTx/>
              <a:cs typeface="Calibri" pitchFamily="34" charset="0"/>
            </a:endParaRPr>
          </a:p>
        </p:txBody>
      </p:sp>
      <p:pic>
        <p:nvPicPr>
          <p:cNvPr id="138" name="Imagem 137"/>
          <p:cNvPicPr/>
          <p:nvPr/>
        </p:nvPicPr>
        <p:blipFill rotWithShape="1">
          <a:blip r:embed="rId3"/>
          <a:srcRect l="8612" t="7999" r="7870" b="8888"/>
          <a:stretch/>
        </p:blipFill>
        <p:spPr>
          <a:xfrm>
            <a:off x="402718" y="16748794"/>
            <a:ext cx="2238188" cy="2021061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CaixaDeTexto 1"/>
          <p:cNvSpPr txBox="1"/>
          <p:nvPr/>
        </p:nvSpPr>
        <p:spPr>
          <a:xfrm>
            <a:off x="330710" y="3574232"/>
            <a:ext cx="13831476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382400" algn="ctr">
              <a:spcBef>
                <a:spcPts val="2565"/>
              </a:spcBef>
              <a:tabLst>
                <a:tab pos="0" algn="l"/>
              </a:tabLst>
            </a:pPr>
            <a:r>
              <a:rPr lang="pt-BR" sz="3200" dirty="0" smtClean="0">
                <a:solidFill>
                  <a:srgbClr val="000000"/>
                </a:solidFill>
              </a:rPr>
              <a:t>Antônio David</a:t>
            </a:r>
            <a:r>
              <a:rPr lang="pt-BR" sz="3200" spc="-34" dirty="0" smtClean="0">
                <a:solidFill>
                  <a:srgbClr val="000000"/>
                </a:solidFill>
              </a:rPr>
              <a:t>,</a:t>
            </a:r>
            <a:r>
              <a:rPr lang="pt-BR" sz="3200" spc="-85" dirty="0" smtClean="0">
                <a:solidFill>
                  <a:srgbClr val="000000"/>
                </a:solidFill>
              </a:rPr>
              <a:t> </a:t>
            </a:r>
            <a:r>
              <a:rPr lang="pt-BR" sz="3200" dirty="0" smtClean="0">
                <a:solidFill>
                  <a:srgbClr val="000000"/>
                </a:solidFill>
              </a:rPr>
              <a:t>Rodrigo Gonzaga,</a:t>
            </a:r>
            <a:r>
              <a:rPr lang="pt-BR" sz="3200" spc="-85" dirty="0" smtClean="0">
                <a:solidFill>
                  <a:srgbClr val="000000"/>
                </a:solidFill>
              </a:rPr>
              <a:t> </a:t>
            </a:r>
            <a:r>
              <a:rPr lang="pt-BR" sz="3200" dirty="0" smtClean="0">
                <a:solidFill>
                  <a:srgbClr val="000000"/>
                </a:solidFill>
              </a:rPr>
              <a:t>Juliana Kelly</a:t>
            </a:r>
            <a:r>
              <a:rPr lang="pt-BR" sz="3200" spc="-11" dirty="0" smtClean="0">
                <a:solidFill>
                  <a:srgbClr val="000000"/>
                </a:solidFill>
              </a:rPr>
              <a:t>, </a:t>
            </a:r>
            <a:r>
              <a:rPr lang="pt-BR" sz="3200" dirty="0" smtClean="0">
                <a:solidFill>
                  <a:srgbClr val="000000"/>
                </a:solidFill>
              </a:rPr>
              <a:t>Marlon </a:t>
            </a:r>
            <a:r>
              <a:rPr lang="pt-BR" sz="3200" dirty="0" err="1" smtClean="0">
                <a:solidFill>
                  <a:srgbClr val="000000"/>
                </a:solidFill>
              </a:rPr>
              <a:t>Kaio</a:t>
            </a:r>
            <a:r>
              <a:rPr lang="pt-BR" sz="3200" dirty="0" smtClean="0">
                <a:solidFill>
                  <a:srgbClr val="000000"/>
                </a:solidFill>
              </a:rPr>
              <a:t>,</a:t>
            </a:r>
            <a:r>
              <a:rPr lang="pt-BR" sz="3200" spc="-99" dirty="0" smtClean="0">
                <a:solidFill>
                  <a:srgbClr val="000000"/>
                </a:solidFill>
              </a:rPr>
              <a:t> </a:t>
            </a:r>
            <a:r>
              <a:rPr lang="pt-BR" sz="3200" dirty="0" smtClean="0">
                <a:solidFill>
                  <a:srgbClr val="000000"/>
                </a:solidFill>
              </a:rPr>
              <a:t>Felipe Trindade.</a:t>
            </a:r>
            <a:r>
              <a:rPr lang="pt-BR" sz="3200" spc="-99" dirty="0" smtClean="0">
                <a:solidFill>
                  <a:srgbClr val="000000"/>
                </a:solidFill>
              </a:rPr>
              <a:t>  </a:t>
            </a:r>
            <a:r>
              <a:rPr lang="pt-BR" sz="3200" spc="-11" dirty="0" smtClean="0">
                <a:solidFill>
                  <a:srgbClr val="000000"/>
                </a:solidFill>
              </a:rPr>
              <a:t>Rafael Teixeira</a:t>
            </a:r>
            <a:endParaRPr lang="pt-BR" sz="3200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7920" y="2154977"/>
            <a:ext cx="14724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HGDC – HARMFUL GAS DETECTION CAR</a:t>
            </a:r>
          </a:p>
          <a:p>
            <a:pPr algn="ctr"/>
            <a:r>
              <a:rPr lang="pt-BR" sz="3600" b="1" dirty="0" smtClean="0"/>
              <a:t>DISCIPLINA: (1001) – APLIC. DE CLOUD, IOT E INDÚSTRIA 4.0 EM PYTHON</a:t>
            </a:r>
          </a:p>
        </p:txBody>
      </p:sp>
      <p:sp>
        <p:nvSpPr>
          <p:cNvPr id="59" name="object 6"/>
          <p:cNvSpPr/>
          <p:nvPr/>
        </p:nvSpPr>
        <p:spPr>
          <a:xfrm>
            <a:off x="7617870" y="9910970"/>
            <a:ext cx="7230240" cy="501120"/>
          </a:xfrm>
          <a:custGeom>
            <a:avLst/>
            <a:gdLst>
              <a:gd name="textAreaLeft" fmla="*/ 0 w 7230240"/>
              <a:gd name="textAreaRight" fmla="*/ 7231320 w 7230240"/>
              <a:gd name="textAreaTop" fmla="*/ 0 h 501120"/>
              <a:gd name="textAreaBottom" fmla="*/ 502200 h 501120"/>
            </a:gdLst>
            <a:ahLst/>
            <a:cxnLst/>
            <a:rect l="textAreaLeft" t="textAreaTop" r="textAreaRight" b="textAreaBottom"/>
            <a:pathLst>
              <a:path w="7231380" h="502284">
                <a:moveTo>
                  <a:pt x="7146791" y="502223"/>
                </a:moveTo>
                <a:lnTo>
                  <a:pt x="0" y="502223"/>
                </a:lnTo>
                <a:lnTo>
                  <a:pt x="0" y="83696"/>
                </a:lnTo>
                <a:lnTo>
                  <a:pt x="6616" y="51109"/>
                </a:lnTo>
                <a:lnTo>
                  <a:pt x="24663" y="24506"/>
                </a:lnTo>
                <a:lnTo>
                  <a:pt x="51433" y="6574"/>
                </a:lnTo>
                <a:lnTo>
                  <a:pt x="84221" y="0"/>
                </a:lnTo>
                <a:lnTo>
                  <a:pt x="7231013" y="0"/>
                </a:lnTo>
                <a:lnTo>
                  <a:pt x="7231013" y="418527"/>
                </a:lnTo>
                <a:lnTo>
                  <a:pt x="7224396" y="451108"/>
                </a:lnTo>
                <a:lnTo>
                  <a:pt x="7206350" y="477712"/>
                </a:lnTo>
                <a:lnTo>
                  <a:pt x="7179580" y="495647"/>
                </a:lnTo>
                <a:lnTo>
                  <a:pt x="7146791" y="502223"/>
                </a:lnTo>
                <a:close/>
              </a:path>
            </a:pathLst>
          </a:custGeom>
          <a:solidFill>
            <a:srgbClr val="00D1D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8" name="object 4"/>
          <p:cNvSpPr/>
          <p:nvPr/>
        </p:nvSpPr>
        <p:spPr>
          <a:xfrm>
            <a:off x="7753474" y="9985060"/>
            <a:ext cx="5433480" cy="34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7280">
              <a:lnSpc>
                <a:spcPts val="2701"/>
              </a:lnSpc>
            </a:pPr>
            <a:r>
              <a:rPr lang="pt-BR" sz="2500" b="1" u="none" strike="noStrike" spc="-11" dirty="0">
                <a:solidFill>
                  <a:srgbClr val="000000"/>
                </a:solidFill>
                <a:uFillTx/>
                <a:latin typeface="Arial"/>
              </a:rPr>
              <a:t>RESULTADOS</a:t>
            </a:r>
            <a:endParaRPr lang="pt-BR" sz="2500" b="0" u="none" strike="noStrike" dirty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1" name="object 42"/>
          <p:cNvSpPr/>
          <p:nvPr/>
        </p:nvSpPr>
        <p:spPr>
          <a:xfrm>
            <a:off x="126834" y="5299079"/>
            <a:ext cx="7266600" cy="40144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237960">
              <a:lnSpc>
                <a:spcPct val="100000"/>
              </a:lnSpc>
              <a:spcBef>
                <a:spcPts val="901"/>
              </a:spcBef>
            </a:pPr>
            <a:r>
              <a:rPr lang="pt-BR" sz="2500" b="1" spc="-11" dirty="0" smtClean="0">
                <a:solidFill>
                  <a:srgbClr val="000000"/>
                </a:solidFill>
                <a:latin typeface="Arial"/>
              </a:rPr>
              <a:t>INTRODUÇÃO</a:t>
            </a:r>
            <a:endParaRPr lang="pt-BR" sz="25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object 42"/>
          <p:cNvSpPr/>
          <p:nvPr/>
        </p:nvSpPr>
        <p:spPr>
          <a:xfrm>
            <a:off x="2568898" y="17108834"/>
            <a:ext cx="4464496" cy="130938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6560" rIns="0" bIns="0" anchor="t">
            <a:spAutoFit/>
          </a:bodyPr>
          <a:lstStyle/>
          <a:p>
            <a:pPr marL="237960" algn="ctr">
              <a:lnSpc>
                <a:spcPct val="100000"/>
              </a:lnSpc>
              <a:spcBef>
                <a:spcPts val="901"/>
              </a:spcBef>
            </a:pPr>
            <a:r>
              <a:rPr lang="pt-BR" sz="2800" b="1" spc="-11" dirty="0" smtClean="0">
                <a:solidFill>
                  <a:srgbClr val="000000"/>
                </a:solidFill>
                <a:latin typeface="Arial"/>
              </a:rPr>
              <a:t>ACESSE O CÓDIGO DO PROJETO ATRAVÉS DO GITHUB</a:t>
            </a:r>
            <a:endParaRPr lang="pt-BR" sz="2800" b="1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636" y="5013788"/>
            <a:ext cx="7233358" cy="48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474" y="16191552"/>
            <a:ext cx="3603065" cy="2702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</TotalTime>
  <Words>455</Words>
  <Application>Microsoft Office PowerPoint</Application>
  <PresentationFormat>Personalizar</PresentationFormat>
  <Paragraphs>22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7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BANNER_SIMPOSIO_EXTENSAO_90X120_-_modelo_layout_1_.pptx</dc:title>
  <dc:creator>Rodrigo Sousa</dc:creator>
  <cp:keywords>DAGol5ApVHg BAEzH_2SqWA 0</cp:keywords>
  <cp:lastModifiedBy>Vania Santiago</cp:lastModifiedBy>
  <cp:revision>12</cp:revision>
  <dcterms:created xsi:type="dcterms:W3CDTF">2025-06-06T23:12:15Z</dcterms:created>
  <dcterms:modified xsi:type="dcterms:W3CDTF">2025-06-09T02:46:41Z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2025-05-27T00:00:00Z</vt:filetime>
  </property>
  <property fmtid="{D5CDD505-2E9C-101B-9397-08002B2CF9AE}" pid="3" name="Creator">
    <vt:lpwstr>Canva</vt:lpwstr>
  </property>
  <property fmtid="{D5CDD505-2E9C-101B-9397-08002B2CF9AE}" pid="4" name="LastSaved">
    <vt:filetime>2025-06-06T00:00:00Z</vt:filetime>
  </property>
  <property fmtid="{D5CDD505-2E9C-101B-9397-08002B2CF9AE}" pid="5" name="PresentationFormat">
    <vt:lpwstr>On-screen Show (4:3)</vt:lpwstr>
  </property>
  <property fmtid="{D5CDD505-2E9C-101B-9397-08002B2CF9AE}" pid="6" name="Producer">
    <vt:lpwstr>3-Heights(TM) PDF Security Shell 4.8.25.2 (http://www.pdf-tools.com)</vt:lpwstr>
  </property>
</Properties>
</file>