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71" r:id="rId4"/>
    <p:sldId id="276" r:id="rId5"/>
    <p:sldId id="269" r:id="rId6"/>
    <p:sldId id="277" r:id="rId7"/>
    <p:sldId id="275" r:id="rId8"/>
    <p:sldId id="262" r:id="rId9"/>
  </p:sldIdLst>
  <p:sldSz cx="12192000" cy="6858000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-52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429FEA3-2EC8-4ADB-A5E1-2E7088C5B062}">
          <p14:sldIdLst>
            <p14:sldId id="256"/>
            <p14:sldId id="259"/>
            <p14:sldId id="271"/>
            <p14:sldId id="276"/>
            <p14:sldId id="269"/>
            <p14:sldId id="277"/>
            <p14:sldId id="27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vuT9+0M2glpmVI11S8R5lXaqy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99FF"/>
    <a:srgbClr val="42B5BE"/>
    <a:srgbClr val="31C4CF"/>
    <a:srgbClr val="6633CC"/>
    <a:srgbClr val="7F33E5"/>
    <a:srgbClr val="00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90" autoAdjust="0"/>
  </p:normalViewPr>
  <p:slideViewPr>
    <p:cSldViewPr snapToGrid="0">
      <p:cViewPr>
        <p:scale>
          <a:sx n="88" d="100"/>
          <a:sy n="88" d="100"/>
        </p:scale>
        <p:origin x="224" y="1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D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46223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82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3826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176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fd6457f9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20fd6457f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5050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D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ID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19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fd6457f9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20fd6457f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6087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D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ID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408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e96c2192a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18e96c2192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510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>
            <a:spLocks noGrp="1"/>
          </p:cNvSpPr>
          <p:nvPr>
            <p:ph type="pic" idx="2"/>
          </p:nvPr>
        </p:nvSpPr>
        <p:spPr>
          <a:xfrm>
            <a:off x="8878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C32ED-1EE9-E5D5-A2F2-154D1FB28C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884350" y="6149243"/>
            <a:ext cx="137668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 err="1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>
            <a:spLocks noGrp="1"/>
          </p:cNvSpPr>
          <p:nvPr>
            <p:ph type="pic" idx="2"/>
          </p:nvPr>
        </p:nvSpPr>
        <p:spPr>
          <a:xfrm>
            <a:off x="5190186" y="1295400"/>
            <a:ext cx="6426558" cy="2671293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5C2C1CC-600C-7197-4D1B-B72E9AA44B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>
            <a:spLocks noGrp="1"/>
          </p:cNvSpPr>
          <p:nvPr>
            <p:ph type="pic" idx="2"/>
          </p:nvPr>
        </p:nvSpPr>
        <p:spPr>
          <a:xfrm>
            <a:off x="1674255" y="589209"/>
            <a:ext cx="1764405" cy="5679583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7BB5EA83-C12C-D281-3145-A675F0F7FD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>
            <a:spLocks noGrp="1"/>
          </p:cNvSpPr>
          <p:nvPr>
            <p:ph type="pic" idx="2"/>
          </p:nvPr>
        </p:nvSpPr>
        <p:spPr>
          <a:xfrm>
            <a:off x="605309" y="0"/>
            <a:ext cx="3090929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3"/>
          <p:cNvSpPr>
            <a:spLocks noGrp="1"/>
          </p:cNvSpPr>
          <p:nvPr>
            <p:ph type="pic" idx="3"/>
          </p:nvPr>
        </p:nvSpPr>
        <p:spPr>
          <a:xfrm>
            <a:off x="7959145" y="5022761"/>
            <a:ext cx="4237149" cy="1835239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8A0172FA-DCC2-7FA0-1629-F9514B6F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>
            <a:spLocks noGrp="1"/>
          </p:cNvSpPr>
          <p:nvPr>
            <p:ph type="pic" idx="2"/>
          </p:nvPr>
        </p:nvSpPr>
        <p:spPr>
          <a:xfrm>
            <a:off x="9015212" y="1281448"/>
            <a:ext cx="3176789" cy="4430332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8E82CE0-9119-FF44-A474-BD8F431C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>
            <a:spLocks noGrp="1"/>
          </p:cNvSpPr>
          <p:nvPr>
            <p:ph type="pic" idx="2"/>
          </p:nvPr>
        </p:nvSpPr>
        <p:spPr>
          <a:xfrm>
            <a:off x="7832503" y="0"/>
            <a:ext cx="1609859" cy="491973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5"/>
          <p:cNvSpPr>
            <a:spLocks noGrp="1"/>
          </p:cNvSpPr>
          <p:nvPr>
            <p:ph type="pic" idx="3"/>
          </p:nvPr>
        </p:nvSpPr>
        <p:spPr>
          <a:xfrm>
            <a:off x="9594762" y="0"/>
            <a:ext cx="1609859" cy="491973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D593265-2F9F-2C0D-32DF-214AA7E3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6"/>
          <p:cNvSpPr>
            <a:spLocks noGrp="1"/>
          </p:cNvSpPr>
          <p:nvPr>
            <p:ph type="pic" idx="2"/>
          </p:nvPr>
        </p:nvSpPr>
        <p:spPr>
          <a:xfrm>
            <a:off x="566671" y="0"/>
            <a:ext cx="3515933" cy="6259133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6"/>
          <p:cNvSpPr>
            <a:spLocks noGrp="1"/>
          </p:cNvSpPr>
          <p:nvPr>
            <p:ph type="pic" idx="3"/>
          </p:nvPr>
        </p:nvSpPr>
        <p:spPr>
          <a:xfrm>
            <a:off x="4260762" y="-1"/>
            <a:ext cx="1560490" cy="6259133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BC56EF5-6919-9FDC-17D7-29B0460C49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>
            <a:spLocks noGrp="1"/>
          </p:cNvSpPr>
          <p:nvPr>
            <p:ph type="pic" idx="2"/>
          </p:nvPr>
        </p:nvSpPr>
        <p:spPr>
          <a:xfrm>
            <a:off x="6735383" y="0"/>
            <a:ext cx="1893195" cy="2923504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7"/>
          <p:cNvSpPr>
            <a:spLocks noGrp="1"/>
          </p:cNvSpPr>
          <p:nvPr>
            <p:ph type="pic" idx="3"/>
          </p:nvPr>
        </p:nvSpPr>
        <p:spPr>
          <a:xfrm>
            <a:off x="8253480" y="1337257"/>
            <a:ext cx="1893195" cy="2923504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7"/>
          <p:cNvSpPr>
            <a:spLocks noGrp="1"/>
          </p:cNvSpPr>
          <p:nvPr>
            <p:ph type="pic" idx="4"/>
          </p:nvPr>
        </p:nvSpPr>
        <p:spPr>
          <a:xfrm>
            <a:off x="9771577" y="3429000"/>
            <a:ext cx="1893195" cy="2923504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9085B55-B009-8B9E-C518-F4EC174AC3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>
            <a:spLocks noGrp="1"/>
          </p:cNvSpPr>
          <p:nvPr>
            <p:ph type="pic" idx="2"/>
          </p:nvPr>
        </p:nvSpPr>
        <p:spPr>
          <a:xfrm>
            <a:off x="1030514" y="876300"/>
            <a:ext cx="2017486" cy="5981701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39"/>
          <p:cNvSpPr>
            <a:spLocks noGrp="1"/>
          </p:cNvSpPr>
          <p:nvPr>
            <p:ph type="pic" idx="3"/>
          </p:nvPr>
        </p:nvSpPr>
        <p:spPr>
          <a:xfrm>
            <a:off x="3352800" y="2362200"/>
            <a:ext cx="2017486" cy="4495799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9"/>
          <p:cNvSpPr>
            <a:spLocks noGrp="1"/>
          </p:cNvSpPr>
          <p:nvPr>
            <p:ph type="pic" idx="4"/>
          </p:nvPr>
        </p:nvSpPr>
        <p:spPr>
          <a:xfrm>
            <a:off x="5675086" y="4455887"/>
            <a:ext cx="2017486" cy="2402112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AF22923-7ECE-93E5-421B-FEAAE509C1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"/>
          <p:cNvSpPr>
            <a:spLocks noGrp="1"/>
          </p:cNvSpPr>
          <p:nvPr>
            <p:ph type="pic" idx="2"/>
          </p:nvPr>
        </p:nvSpPr>
        <p:spPr>
          <a:xfrm>
            <a:off x="1030514" y="1"/>
            <a:ext cx="2017486" cy="1581149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40"/>
          <p:cNvSpPr>
            <a:spLocks noGrp="1"/>
          </p:cNvSpPr>
          <p:nvPr>
            <p:ph type="pic" idx="3"/>
          </p:nvPr>
        </p:nvSpPr>
        <p:spPr>
          <a:xfrm>
            <a:off x="3352800" y="0"/>
            <a:ext cx="2017486" cy="3643086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40"/>
          <p:cNvSpPr>
            <a:spLocks noGrp="1"/>
          </p:cNvSpPr>
          <p:nvPr>
            <p:ph type="pic" idx="4"/>
          </p:nvPr>
        </p:nvSpPr>
        <p:spPr>
          <a:xfrm>
            <a:off x="5675086" y="0"/>
            <a:ext cx="2017486" cy="24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E857BCBB-DCA3-192F-364A-612FC07490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1"/>
          <p:cNvSpPr>
            <a:spLocks noGrp="1"/>
          </p:cNvSpPr>
          <p:nvPr>
            <p:ph type="pic" idx="2"/>
          </p:nvPr>
        </p:nvSpPr>
        <p:spPr>
          <a:xfrm>
            <a:off x="7300687" y="1"/>
            <a:ext cx="3918857" cy="1494971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41"/>
          <p:cNvSpPr>
            <a:spLocks noGrp="1"/>
          </p:cNvSpPr>
          <p:nvPr>
            <p:ph type="pic" idx="3"/>
          </p:nvPr>
        </p:nvSpPr>
        <p:spPr>
          <a:xfrm>
            <a:off x="7300686" y="1799770"/>
            <a:ext cx="3918857" cy="4005943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41"/>
          <p:cNvSpPr>
            <a:spLocks noGrp="1"/>
          </p:cNvSpPr>
          <p:nvPr>
            <p:ph type="pic" idx="4"/>
          </p:nvPr>
        </p:nvSpPr>
        <p:spPr>
          <a:xfrm>
            <a:off x="7300686" y="6110514"/>
            <a:ext cx="3918857" cy="747486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048E98B-2E65-089C-9F5F-2A1D0B9881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Custom Layout">
  <p:cSld name="32_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>
            <a:spLocks noGrp="1"/>
          </p:cNvSpPr>
          <p:nvPr>
            <p:ph type="pic" idx="2"/>
          </p:nvPr>
        </p:nvSpPr>
        <p:spPr>
          <a:xfrm>
            <a:off x="6324600" y="0"/>
            <a:ext cx="5143500" cy="603885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18"/>
          <p:cNvSpPr>
            <a:spLocks noGrp="1"/>
          </p:cNvSpPr>
          <p:nvPr>
            <p:ph type="pic" idx="3"/>
          </p:nvPr>
        </p:nvSpPr>
        <p:spPr>
          <a:xfrm>
            <a:off x="8896350" y="3448050"/>
            <a:ext cx="2171700" cy="21717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75E94763-221C-C6FA-27C8-2502A360C0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2"/>
          <p:cNvSpPr>
            <a:spLocks noGrp="1"/>
          </p:cNvSpPr>
          <p:nvPr>
            <p:ph type="pic" idx="2"/>
          </p:nvPr>
        </p:nvSpPr>
        <p:spPr>
          <a:xfrm>
            <a:off x="7300687" y="0"/>
            <a:ext cx="3918857" cy="318135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42"/>
          <p:cNvSpPr>
            <a:spLocks noGrp="1"/>
          </p:cNvSpPr>
          <p:nvPr>
            <p:ph type="pic" idx="3"/>
          </p:nvPr>
        </p:nvSpPr>
        <p:spPr>
          <a:xfrm>
            <a:off x="7300686" y="3429001"/>
            <a:ext cx="3918857" cy="173355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42"/>
          <p:cNvSpPr>
            <a:spLocks noGrp="1"/>
          </p:cNvSpPr>
          <p:nvPr>
            <p:ph type="pic" idx="4"/>
          </p:nvPr>
        </p:nvSpPr>
        <p:spPr>
          <a:xfrm>
            <a:off x="7300686" y="5410203"/>
            <a:ext cx="3918857" cy="1447798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D2491ED-A93E-2972-C92E-87ED7DF661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3"/>
          <p:cNvSpPr>
            <a:spLocks noGrp="1"/>
          </p:cNvSpPr>
          <p:nvPr>
            <p:ph type="pic" idx="2"/>
          </p:nvPr>
        </p:nvSpPr>
        <p:spPr>
          <a:xfrm>
            <a:off x="3309257" y="0"/>
            <a:ext cx="2786743" cy="2220686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43"/>
          <p:cNvSpPr>
            <a:spLocks noGrp="1"/>
          </p:cNvSpPr>
          <p:nvPr>
            <p:ph type="pic" idx="3"/>
          </p:nvPr>
        </p:nvSpPr>
        <p:spPr>
          <a:xfrm>
            <a:off x="0" y="624114"/>
            <a:ext cx="2917371" cy="1596572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43"/>
          <p:cNvSpPr>
            <a:spLocks noGrp="1"/>
          </p:cNvSpPr>
          <p:nvPr>
            <p:ph type="pic" idx="4"/>
          </p:nvPr>
        </p:nvSpPr>
        <p:spPr>
          <a:xfrm>
            <a:off x="1008743" y="2590800"/>
            <a:ext cx="1908629" cy="4158343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3578594-5301-9BE7-4400-6AB525E45E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ustom Layout">
  <p:cSld name="14_Custom Layou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4"/>
          <p:cNvSpPr>
            <a:spLocks noGrp="1"/>
          </p:cNvSpPr>
          <p:nvPr>
            <p:ph type="pic" idx="2"/>
          </p:nvPr>
        </p:nvSpPr>
        <p:spPr>
          <a:xfrm>
            <a:off x="8534399" y="0"/>
            <a:ext cx="994229" cy="4550226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44"/>
          <p:cNvSpPr>
            <a:spLocks noGrp="1"/>
          </p:cNvSpPr>
          <p:nvPr>
            <p:ph type="pic" idx="3"/>
          </p:nvPr>
        </p:nvSpPr>
        <p:spPr>
          <a:xfrm>
            <a:off x="9782629" y="0"/>
            <a:ext cx="2017485" cy="4550226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44"/>
          <p:cNvSpPr>
            <a:spLocks noGrp="1"/>
          </p:cNvSpPr>
          <p:nvPr>
            <p:ph type="pic" idx="4"/>
          </p:nvPr>
        </p:nvSpPr>
        <p:spPr>
          <a:xfrm>
            <a:off x="7119258" y="4760685"/>
            <a:ext cx="2409371" cy="2097315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44"/>
          <p:cNvSpPr>
            <a:spLocks noGrp="1"/>
          </p:cNvSpPr>
          <p:nvPr>
            <p:ph type="pic" idx="5"/>
          </p:nvPr>
        </p:nvSpPr>
        <p:spPr>
          <a:xfrm>
            <a:off x="9782629" y="4760686"/>
            <a:ext cx="2409371" cy="1596571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AB933D9-F622-BA64-E626-F87980A6A6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5"/>
          <p:cNvSpPr>
            <a:spLocks noGrp="1"/>
          </p:cNvSpPr>
          <p:nvPr>
            <p:ph type="pic" idx="2"/>
          </p:nvPr>
        </p:nvSpPr>
        <p:spPr>
          <a:xfrm>
            <a:off x="651328" y="0"/>
            <a:ext cx="1407886" cy="4455886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45"/>
          <p:cNvSpPr>
            <a:spLocks noGrp="1"/>
          </p:cNvSpPr>
          <p:nvPr>
            <p:ph type="pic" idx="3"/>
          </p:nvPr>
        </p:nvSpPr>
        <p:spPr>
          <a:xfrm>
            <a:off x="2255157" y="602342"/>
            <a:ext cx="1407886" cy="4455886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45"/>
          <p:cNvSpPr>
            <a:spLocks noGrp="1"/>
          </p:cNvSpPr>
          <p:nvPr>
            <p:ph type="pic" idx="4"/>
          </p:nvPr>
        </p:nvSpPr>
        <p:spPr>
          <a:xfrm>
            <a:off x="3858986" y="0"/>
            <a:ext cx="1407886" cy="4455886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892B53C-4A10-2466-6958-66AB4E40E8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ustom Layout">
  <p:cSld name="16_Custom Layou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6"/>
          <p:cNvSpPr>
            <a:spLocks noGrp="1"/>
          </p:cNvSpPr>
          <p:nvPr>
            <p:ph type="pic" idx="2"/>
          </p:nvPr>
        </p:nvSpPr>
        <p:spPr>
          <a:xfrm>
            <a:off x="7024914" y="0"/>
            <a:ext cx="1407886" cy="4455886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46"/>
          <p:cNvSpPr>
            <a:spLocks noGrp="1"/>
          </p:cNvSpPr>
          <p:nvPr>
            <p:ph type="pic" idx="3"/>
          </p:nvPr>
        </p:nvSpPr>
        <p:spPr>
          <a:xfrm>
            <a:off x="10232572" y="0"/>
            <a:ext cx="1407886" cy="4455886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46"/>
          <p:cNvSpPr>
            <a:spLocks noGrp="1"/>
          </p:cNvSpPr>
          <p:nvPr>
            <p:ph type="pic" idx="4"/>
          </p:nvPr>
        </p:nvSpPr>
        <p:spPr>
          <a:xfrm>
            <a:off x="8628743" y="602342"/>
            <a:ext cx="1407886" cy="4455886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A0BF02C-EB49-1E92-3D84-22DC6E45FB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Custom Layout">
  <p:cSld name="18_Custom Layou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7"/>
          <p:cNvSpPr>
            <a:spLocks noGrp="1"/>
          </p:cNvSpPr>
          <p:nvPr>
            <p:ph type="pic" idx="2"/>
          </p:nvPr>
        </p:nvSpPr>
        <p:spPr>
          <a:xfrm>
            <a:off x="3744460" y="1"/>
            <a:ext cx="2255496" cy="3926112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47"/>
          <p:cNvSpPr>
            <a:spLocks noGrp="1"/>
          </p:cNvSpPr>
          <p:nvPr>
            <p:ph type="pic" idx="3"/>
          </p:nvPr>
        </p:nvSpPr>
        <p:spPr>
          <a:xfrm>
            <a:off x="1296876" y="2"/>
            <a:ext cx="2255496" cy="3926112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47"/>
          <p:cNvSpPr>
            <a:spLocks noGrp="1"/>
          </p:cNvSpPr>
          <p:nvPr>
            <p:ph type="pic" idx="4"/>
          </p:nvPr>
        </p:nvSpPr>
        <p:spPr>
          <a:xfrm>
            <a:off x="6192044" y="2"/>
            <a:ext cx="2255496" cy="392611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47"/>
          <p:cNvSpPr>
            <a:spLocks noGrp="1"/>
          </p:cNvSpPr>
          <p:nvPr>
            <p:ph type="pic" idx="5"/>
          </p:nvPr>
        </p:nvSpPr>
        <p:spPr>
          <a:xfrm>
            <a:off x="8639628" y="0"/>
            <a:ext cx="2255496" cy="3926112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DF46F40-59D7-8B66-3C13-E0843AA5B1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Custom Layout">
  <p:cSld name="19_Custom Layou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8"/>
          <p:cNvSpPr>
            <a:spLocks noGrp="1"/>
          </p:cNvSpPr>
          <p:nvPr>
            <p:ph type="pic" idx="2"/>
          </p:nvPr>
        </p:nvSpPr>
        <p:spPr>
          <a:xfrm>
            <a:off x="377373" y="106137"/>
            <a:ext cx="2627086" cy="2627086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48"/>
          <p:cNvSpPr>
            <a:spLocks noGrp="1"/>
          </p:cNvSpPr>
          <p:nvPr>
            <p:ph type="pic" idx="3"/>
          </p:nvPr>
        </p:nvSpPr>
        <p:spPr>
          <a:xfrm>
            <a:off x="-1" y="2076451"/>
            <a:ext cx="1966686" cy="2627086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48"/>
          <p:cNvSpPr>
            <a:spLocks noGrp="1"/>
          </p:cNvSpPr>
          <p:nvPr>
            <p:ph type="pic" idx="4"/>
          </p:nvPr>
        </p:nvSpPr>
        <p:spPr>
          <a:xfrm>
            <a:off x="377373" y="4079424"/>
            <a:ext cx="2627086" cy="2627086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48"/>
          <p:cNvSpPr>
            <a:spLocks noGrp="1"/>
          </p:cNvSpPr>
          <p:nvPr>
            <p:ph type="pic" idx="5"/>
          </p:nvPr>
        </p:nvSpPr>
        <p:spPr>
          <a:xfrm>
            <a:off x="1627652" y="1474109"/>
            <a:ext cx="3670067" cy="3831771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E27FC9E-013B-3C4E-5E03-2DC04CB4B4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Custom Layout">
  <p:cSld name="20_Custom Layou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9"/>
          <p:cNvSpPr>
            <a:spLocks noGrp="1"/>
          </p:cNvSpPr>
          <p:nvPr>
            <p:ph type="pic" idx="2"/>
          </p:nvPr>
        </p:nvSpPr>
        <p:spPr>
          <a:xfrm>
            <a:off x="3135086" y="402773"/>
            <a:ext cx="2155371" cy="2155371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49"/>
          <p:cNvSpPr>
            <a:spLocks noGrp="1"/>
          </p:cNvSpPr>
          <p:nvPr>
            <p:ph type="pic" idx="3"/>
          </p:nvPr>
        </p:nvSpPr>
        <p:spPr>
          <a:xfrm>
            <a:off x="7021287" y="4180113"/>
            <a:ext cx="2155371" cy="2155371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49"/>
          <p:cNvSpPr>
            <a:spLocks noGrp="1"/>
          </p:cNvSpPr>
          <p:nvPr>
            <p:ph type="pic" idx="4"/>
          </p:nvPr>
        </p:nvSpPr>
        <p:spPr>
          <a:xfrm>
            <a:off x="3701143" y="1034143"/>
            <a:ext cx="4789714" cy="4789714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48C8D8E7-34BD-8606-21D1-E68E0DB8BA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Custom Layout">
  <p:cSld name="21_Custom Layou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0"/>
          <p:cNvSpPr>
            <a:spLocks noGrp="1"/>
          </p:cNvSpPr>
          <p:nvPr>
            <p:ph type="pic" idx="2"/>
          </p:nvPr>
        </p:nvSpPr>
        <p:spPr>
          <a:xfrm>
            <a:off x="6945086" y="402772"/>
            <a:ext cx="2155371" cy="2155371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50"/>
          <p:cNvSpPr>
            <a:spLocks noGrp="1"/>
          </p:cNvSpPr>
          <p:nvPr>
            <p:ph type="pic" idx="3"/>
          </p:nvPr>
        </p:nvSpPr>
        <p:spPr>
          <a:xfrm>
            <a:off x="3679371" y="968829"/>
            <a:ext cx="4789714" cy="4789714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50"/>
          <p:cNvSpPr>
            <a:spLocks noGrp="1"/>
          </p:cNvSpPr>
          <p:nvPr>
            <p:ph type="pic" idx="4"/>
          </p:nvPr>
        </p:nvSpPr>
        <p:spPr>
          <a:xfrm>
            <a:off x="3135087" y="4212773"/>
            <a:ext cx="2155371" cy="2155371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50AB23D-77CD-DE9A-BAA7-593EC77C3E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Custom Layout">
  <p:cSld name="22_Custom Layou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1"/>
          <p:cNvSpPr>
            <a:spLocks noGrp="1"/>
          </p:cNvSpPr>
          <p:nvPr>
            <p:ph type="pic" idx="2"/>
          </p:nvPr>
        </p:nvSpPr>
        <p:spPr>
          <a:xfrm>
            <a:off x="6763656" y="1496784"/>
            <a:ext cx="3926250" cy="3831771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51"/>
          <p:cNvSpPr>
            <a:spLocks noGrp="1"/>
          </p:cNvSpPr>
          <p:nvPr>
            <p:ph type="pic" idx="3"/>
          </p:nvPr>
        </p:nvSpPr>
        <p:spPr>
          <a:xfrm>
            <a:off x="9113459" y="128813"/>
            <a:ext cx="2691861" cy="2627086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51"/>
          <p:cNvSpPr>
            <a:spLocks noGrp="1"/>
          </p:cNvSpPr>
          <p:nvPr>
            <p:ph type="pic" idx="4"/>
          </p:nvPr>
        </p:nvSpPr>
        <p:spPr>
          <a:xfrm>
            <a:off x="10176821" y="2099127"/>
            <a:ext cx="2015178" cy="2627086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51"/>
          <p:cNvSpPr>
            <a:spLocks noGrp="1"/>
          </p:cNvSpPr>
          <p:nvPr>
            <p:ph type="pic" idx="5"/>
          </p:nvPr>
        </p:nvSpPr>
        <p:spPr>
          <a:xfrm>
            <a:off x="9113459" y="4102100"/>
            <a:ext cx="2691861" cy="2627086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2563082-1BFB-FE67-16E7-782CA1A09B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Custom Layout">
  <p:cSld name="34_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>
            <a:spLocks noGrp="1"/>
          </p:cNvSpPr>
          <p:nvPr>
            <p:ph type="pic" idx="2"/>
          </p:nvPr>
        </p:nvSpPr>
        <p:spPr>
          <a:xfrm>
            <a:off x="2752140" y="0"/>
            <a:ext cx="2066602" cy="2902857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19"/>
          <p:cNvSpPr>
            <a:spLocks noGrp="1"/>
          </p:cNvSpPr>
          <p:nvPr>
            <p:ph type="pic" idx="3"/>
          </p:nvPr>
        </p:nvSpPr>
        <p:spPr>
          <a:xfrm>
            <a:off x="2752140" y="3033601"/>
            <a:ext cx="2066602" cy="3316398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9"/>
          <p:cNvSpPr>
            <a:spLocks noGrp="1"/>
          </p:cNvSpPr>
          <p:nvPr>
            <p:ph type="pic" idx="4"/>
          </p:nvPr>
        </p:nvSpPr>
        <p:spPr>
          <a:xfrm>
            <a:off x="537027" y="798286"/>
            <a:ext cx="2066602" cy="3316398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19"/>
          <p:cNvSpPr>
            <a:spLocks noGrp="1"/>
          </p:cNvSpPr>
          <p:nvPr>
            <p:ph type="pic" idx="5"/>
          </p:nvPr>
        </p:nvSpPr>
        <p:spPr>
          <a:xfrm>
            <a:off x="537027" y="4277251"/>
            <a:ext cx="2066602" cy="2072748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85F3D40E-BD6E-95DA-08BD-337B6D7D97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Custom Layout">
  <p:cSld name="23_Custom Layou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2"/>
          <p:cNvSpPr>
            <a:spLocks noGrp="1"/>
          </p:cNvSpPr>
          <p:nvPr>
            <p:ph type="pic" idx="2"/>
          </p:nvPr>
        </p:nvSpPr>
        <p:spPr>
          <a:xfrm>
            <a:off x="6749145" y="1"/>
            <a:ext cx="4891314" cy="244565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52"/>
          <p:cNvSpPr>
            <a:spLocks noGrp="1"/>
          </p:cNvSpPr>
          <p:nvPr>
            <p:ph type="pic" idx="3"/>
          </p:nvPr>
        </p:nvSpPr>
        <p:spPr>
          <a:xfrm>
            <a:off x="9477374" y="0"/>
            <a:ext cx="2714626" cy="5429252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3EEF8ED-297A-1992-CA4E-91EBDF5A29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Custom Layout">
  <p:cSld name="24_Custom Layou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3"/>
          <p:cNvSpPr>
            <a:spLocks noGrp="1"/>
          </p:cNvSpPr>
          <p:nvPr>
            <p:ph type="pic" idx="2"/>
          </p:nvPr>
        </p:nvSpPr>
        <p:spPr>
          <a:xfrm>
            <a:off x="1" y="1428748"/>
            <a:ext cx="2714626" cy="5429252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53"/>
          <p:cNvSpPr>
            <a:spLocks noGrp="1"/>
          </p:cNvSpPr>
          <p:nvPr>
            <p:ph type="pic" idx="3"/>
          </p:nvPr>
        </p:nvSpPr>
        <p:spPr>
          <a:xfrm>
            <a:off x="551542" y="4412344"/>
            <a:ext cx="4891314" cy="2445657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27A9BE0-9671-A991-045D-D4EC571A76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">
  <p:cSld name="25_Custom Layou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4"/>
          <p:cNvSpPr>
            <a:spLocks noGrp="1"/>
          </p:cNvSpPr>
          <p:nvPr>
            <p:ph type="pic" idx="2"/>
          </p:nvPr>
        </p:nvSpPr>
        <p:spPr>
          <a:xfrm>
            <a:off x="9746344" y="1421948"/>
            <a:ext cx="2445656" cy="4891314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54"/>
          <p:cNvSpPr>
            <a:spLocks noGrp="1"/>
          </p:cNvSpPr>
          <p:nvPr>
            <p:ph type="pic" idx="3"/>
          </p:nvPr>
        </p:nvSpPr>
        <p:spPr>
          <a:xfrm>
            <a:off x="6762749" y="4150177"/>
            <a:ext cx="5429252" cy="2714626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380C0A9-9015-7AFA-7757-7113624CDE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Custom Layout">
  <p:cSld name="26_Custom Layou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5"/>
          <p:cNvSpPr>
            <a:spLocks noGrp="1"/>
          </p:cNvSpPr>
          <p:nvPr>
            <p:ph type="pic" idx="2"/>
          </p:nvPr>
        </p:nvSpPr>
        <p:spPr>
          <a:xfrm>
            <a:off x="6803" y="-2"/>
            <a:ext cx="5429252" cy="2714626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55"/>
          <p:cNvSpPr>
            <a:spLocks noGrp="1"/>
          </p:cNvSpPr>
          <p:nvPr>
            <p:ph type="pic" idx="3"/>
          </p:nvPr>
        </p:nvSpPr>
        <p:spPr>
          <a:xfrm>
            <a:off x="6804" y="551540"/>
            <a:ext cx="2445657" cy="4891314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5849A12-A723-C05F-94D7-E43321C65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Custom Layout">
  <p:cSld name="27_Custom Layou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6"/>
          <p:cNvSpPr>
            <a:spLocks noGrp="1"/>
          </p:cNvSpPr>
          <p:nvPr>
            <p:ph type="pic" idx="2"/>
          </p:nvPr>
        </p:nvSpPr>
        <p:spPr>
          <a:xfrm>
            <a:off x="4914900" y="0"/>
            <a:ext cx="2076450" cy="306705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56"/>
          <p:cNvSpPr>
            <a:spLocks noGrp="1"/>
          </p:cNvSpPr>
          <p:nvPr>
            <p:ph type="pic" idx="3"/>
          </p:nvPr>
        </p:nvSpPr>
        <p:spPr>
          <a:xfrm>
            <a:off x="7143750" y="0"/>
            <a:ext cx="2076450" cy="306705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56"/>
          <p:cNvSpPr>
            <a:spLocks noGrp="1"/>
          </p:cNvSpPr>
          <p:nvPr>
            <p:ph type="pic" idx="4"/>
          </p:nvPr>
        </p:nvSpPr>
        <p:spPr>
          <a:xfrm>
            <a:off x="9372600" y="0"/>
            <a:ext cx="2076450" cy="306705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FA211C6-60AB-55A5-85B5-1BDC371F98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Custom Layout">
  <p:cSld name="33_Custom Layou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7"/>
          <p:cNvSpPr>
            <a:spLocks noGrp="1"/>
          </p:cNvSpPr>
          <p:nvPr>
            <p:ph type="pic" idx="2"/>
          </p:nvPr>
        </p:nvSpPr>
        <p:spPr>
          <a:xfrm>
            <a:off x="552450" y="2800350"/>
            <a:ext cx="5496650" cy="1707906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57"/>
          <p:cNvSpPr>
            <a:spLocks noGrp="1"/>
          </p:cNvSpPr>
          <p:nvPr>
            <p:ph type="pic" idx="3"/>
          </p:nvPr>
        </p:nvSpPr>
        <p:spPr>
          <a:xfrm>
            <a:off x="552450" y="4692894"/>
            <a:ext cx="5496650" cy="1707906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57"/>
          <p:cNvSpPr>
            <a:spLocks noGrp="1"/>
          </p:cNvSpPr>
          <p:nvPr>
            <p:ph type="pic" idx="4"/>
          </p:nvPr>
        </p:nvSpPr>
        <p:spPr>
          <a:xfrm>
            <a:off x="6219100" y="2800350"/>
            <a:ext cx="5496650" cy="1707906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57"/>
          <p:cNvSpPr>
            <a:spLocks noGrp="1"/>
          </p:cNvSpPr>
          <p:nvPr>
            <p:ph type="pic" idx="5"/>
          </p:nvPr>
        </p:nvSpPr>
        <p:spPr>
          <a:xfrm>
            <a:off x="6219100" y="4692894"/>
            <a:ext cx="5496650" cy="1707906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928973C-2BF0-7EF2-80AD-36343BFED5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7_Custom Layout">
  <p:cSld name="37_Custom Layou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8"/>
          <p:cNvSpPr>
            <a:spLocks noGrp="1"/>
          </p:cNvSpPr>
          <p:nvPr>
            <p:ph type="pic" idx="2"/>
          </p:nvPr>
        </p:nvSpPr>
        <p:spPr>
          <a:xfrm>
            <a:off x="6704181" y="740229"/>
            <a:ext cx="4767943" cy="5399314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58"/>
          <p:cNvSpPr>
            <a:spLocks noGrp="1"/>
          </p:cNvSpPr>
          <p:nvPr>
            <p:ph type="pic" idx="3"/>
          </p:nvPr>
        </p:nvSpPr>
        <p:spPr>
          <a:xfrm>
            <a:off x="7466181" y="1440669"/>
            <a:ext cx="3243942" cy="4093028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56D7D04-36EA-3272-5C0D-6D7005A40B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8_Custom Layout">
  <p:cSld name="38_Custom Layou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9"/>
          <p:cNvSpPr>
            <a:spLocks noGrp="1"/>
          </p:cNvSpPr>
          <p:nvPr>
            <p:ph type="pic" idx="2"/>
          </p:nvPr>
        </p:nvSpPr>
        <p:spPr>
          <a:xfrm>
            <a:off x="812799" y="682172"/>
            <a:ext cx="4601028" cy="5529943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03F4CE0-0A83-E337-11C0-8A2033F4AF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9_Custom Layout">
  <p:cSld name="39_Custom Layou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0"/>
          <p:cNvSpPr>
            <a:spLocks noGrp="1"/>
          </p:cNvSpPr>
          <p:nvPr>
            <p:ph type="pic" idx="2"/>
          </p:nvPr>
        </p:nvSpPr>
        <p:spPr>
          <a:xfrm>
            <a:off x="8984344" y="1132114"/>
            <a:ext cx="2554514" cy="5725886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EA94D86E-0642-DB15-F2D8-74C52F5E15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Custom Layout">
  <p:cSld name="40_Custom Layou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1"/>
          <p:cNvSpPr>
            <a:spLocks noGrp="1"/>
          </p:cNvSpPr>
          <p:nvPr>
            <p:ph type="pic" idx="2"/>
          </p:nvPr>
        </p:nvSpPr>
        <p:spPr>
          <a:xfrm>
            <a:off x="0" y="1161143"/>
            <a:ext cx="3947886" cy="4045858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61"/>
          <p:cNvSpPr>
            <a:spLocks noGrp="1"/>
          </p:cNvSpPr>
          <p:nvPr>
            <p:ph type="pic" idx="3"/>
          </p:nvPr>
        </p:nvSpPr>
        <p:spPr>
          <a:xfrm>
            <a:off x="10450286" y="1161143"/>
            <a:ext cx="1741716" cy="4045858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61"/>
          <p:cNvSpPr>
            <a:spLocks noGrp="1"/>
          </p:cNvSpPr>
          <p:nvPr>
            <p:ph type="pic" idx="4"/>
          </p:nvPr>
        </p:nvSpPr>
        <p:spPr>
          <a:xfrm>
            <a:off x="812800" y="5533470"/>
            <a:ext cx="7082972" cy="951734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61"/>
          <p:cNvSpPr>
            <a:spLocks noGrp="1"/>
          </p:cNvSpPr>
          <p:nvPr>
            <p:ph type="pic" idx="5"/>
          </p:nvPr>
        </p:nvSpPr>
        <p:spPr>
          <a:xfrm>
            <a:off x="8128000" y="5533470"/>
            <a:ext cx="3251200" cy="951734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B765969-B1FE-26AC-7B13-275D161207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Custom Layout">
  <p:cSld name="30_Custom Layou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AF3BB72-EFC7-18CB-A4CD-E72D0540AD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1_Custom Layout">
  <p:cSld name="41_Custom Layou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2"/>
          <p:cNvSpPr>
            <a:spLocks noGrp="1"/>
          </p:cNvSpPr>
          <p:nvPr>
            <p:ph type="pic" idx="2"/>
          </p:nvPr>
        </p:nvSpPr>
        <p:spPr>
          <a:xfrm>
            <a:off x="8810171" y="1175657"/>
            <a:ext cx="3381828" cy="5021943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62"/>
          <p:cNvSpPr>
            <a:spLocks noGrp="1"/>
          </p:cNvSpPr>
          <p:nvPr>
            <p:ph type="pic" idx="3"/>
          </p:nvPr>
        </p:nvSpPr>
        <p:spPr>
          <a:xfrm>
            <a:off x="7815943" y="2692400"/>
            <a:ext cx="1988456" cy="1988456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B21E81E-59F4-4073-7C62-0434982BC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0ED5F-BAAC-9AA8-640D-CF976BBD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96708D-3C74-E80F-AA83-75D129813B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372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Custom Layout">
  <p:cSld name="28_Custom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>
            <a:spLocks noGrp="1"/>
          </p:cNvSpPr>
          <p:nvPr>
            <p:ph type="pic" idx="2"/>
          </p:nvPr>
        </p:nvSpPr>
        <p:spPr>
          <a:xfrm>
            <a:off x="0" y="0"/>
            <a:ext cx="31623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F5875C0-F6E8-ED25-53B6-8BF3140148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Custom Layout">
  <p:cSld name="31_Custom Layou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>
            <a:spLocks noGrp="1"/>
          </p:cNvSpPr>
          <p:nvPr>
            <p:ph type="pic" idx="2"/>
          </p:nvPr>
        </p:nvSpPr>
        <p:spPr>
          <a:xfrm>
            <a:off x="647700" y="552450"/>
            <a:ext cx="2584400" cy="287655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25"/>
          <p:cNvSpPr>
            <a:spLocks noGrp="1"/>
          </p:cNvSpPr>
          <p:nvPr>
            <p:ph type="pic" idx="3"/>
          </p:nvPr>
        </p:nvSpPr>
        <p:spPr>
          <a:xfrm>
            <a:off x="3437483" y="552450"/>
            <a:ext cx="2584400" cy="287655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5"/>
          <p:cNvSpPr>
            <a:spLocks noGrp="1"/>
          </p:cNvSpPr>
          <p:nvPr>
            <p:ph type="pic" idx="4"/>
          </p:nvPr>
        </p:nvSpPr>
        <p:spPr>
          <a:xfrm>
            <a:off x="9017050" y="552450"/>
            <a:ext cx="2584400" cy="287655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5"/>
          <p:cNvSpPr>
            <a:spLocks noGrp="1"/>
          </p:cNvSpPr>
          <p:nvPr>
            <p:ph type="pic" idx="5"/>
          </p:nvPr>
        </p:nvSpPr>
        <p:spPr>
          <a:xfrm>
            <a:off x="6227266" y="552450"/>
            <a:ext cx="2584400" cy="287655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3A8F5EF-A762-96A3-B00B-025FD0D980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6_Custom Layout">
  <p:cSld name="36_Custom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>
            <a:spLocks noGrp="1"/>
          </p:cNvSpPr>
          <p:nvPr>
            <p:ph type="pic" idx="2"/>
          </p:nvPr>
        </p:nvSpPr>
        <p:spPr>
          <a:xfrm>
            <a:off x="916009" y="1048522"/>
            <a:ext cx="3789342" cy="5809478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C18B274-2FE8-E5E9-8492-DE7DF1E0B5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2_Custom Layout">
  <p:cSld name="42_Custom Layou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>
            <a:spLocks noGrp="1"/>
          </p:cNvSpPr>
          <p:nvPr>
            <p:ph type="pic" idx="2"/>
          </p:nvPr>
        </p:nvSpPr>
        <p:spPr>
          <a:xfrm>
            <a:off x="653143" y="1045029"/>
            <a:ext cx="2166115" cy="519611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8"/>
          <p:cNvSpPr>
            <a:spLocks noGrp="1"/>
          </p:cNvSpPr>
          <p:nvPr>
            <p:ph type="pic" idx="3"/>
          </p:nvPr>
        </p:nvSpPr>
        <p:spPr>
          <a:xfrm>
            <a:off x="3073542" y="1045029"/>
            <a:ext cx="2166115" cy="5196114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4BAABB8-8382-BCDF-CC57-B8F979385E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4_Custom Layout">
  <p:cSld name="44_Custom Layou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>
            <a:spLocks noGrp="1"/>
          </p:cNvSpPr>
          <p:nvPr>
            <p:ph type="pic" idx="2"/>
          </p:nvPr>
        </p:nvSpPr>
        <p:spPr>
          <a:xfrm>
            <a:off x="7879444" y="1756229"/>
            <a:ext cx="1378857" cy="2624234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6835F36-AA98-89CB-A097-39CA89BD2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/>
        </p:nvSpPr>
        <p:spPr>
          <a:xfrm>
            <a:off x="10663756" y="6204749"/>
            <a:ext cx="11480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D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fld id="{00000000-1234-1234-1234-123412341234}" type="slidenum">
              <a:rPr lang="en-ID" sz="1600" b="0" i="0" u="none" strike="noStrike" cap="none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r>
              <a:rPr lang="en-ID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0D334D-CCCE-2FDF-2F20-EDFF60DA4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93228" y="6158121"/>
            <a:ext cx="1376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2"/>
                </a:solidFill>
                <a:latin typeface="Montserrat" panose="00000500000000000000" pitchFamily="2" charset="-52"/>
              </a:defRPr>
            </a:lvl1pPr>
          </a:lstStyle>
          <a:p>
            <a:r>
              <a:rPr lang="en-US" sz="1600" dirty="0" err="1"/>
              <a:t>NeuroSafe</a:t>
            </a:r>
            <a:endParaRPr lang="ru-RU" sz="160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7" r:id="rId5"/>
    <p:sldLayoutId id="2147483659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  <p:sldLayoutId id="2147483693" r:id="rId39"/>
    <p:sldLayoutId id="2147483694" r:id="rId40"/>
    <p:sldLayoutId id="2147483695" r:id="rId4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ontserrat" panose="00000500000000000000" pitchFamily="2" charset="-52"/>
          <a:ea typeface="Montserrat" panose="00000500000000000000" pitchFamily="2" charset="-52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7.sv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"/>
          <p:cNvSpPr/>
          <p:nvPr/>
        </p:nvSpPr>
        <p:spPr>
          <a:xfrm>
            <a:off x="2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-152400" y="0"/>
            <a:ext cx="9272922" cy="6858000"/>
          </a:xfrm>
          <a:custGeom>
            <a:avLst/>
            <a:gdLst/>
            <a:ahLst/>
            <a:cxnLst/>
            <a:rect l="l" t="t" r="r" b="b"/>
            <a:pathLst>
              <a:path w="9272922" h="6858000" extrusionOk="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1"/>
          <p:cNvGrpSpPr/>
          <p:nvPr/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9" name="Google Shape;179;p1"/>
            <p:cNvSpPr/>
            <p:nvPr/>
          </p:nvSpPr>
          <p:spPr>
            <a:xfrm>
              <a:off x="9160561" y="1423846"/>
              <a:ext cx="935037" cy="824315"/>
            </a:xfrm>
            <a:custGeom>
              <a:avLst/>
              <a:gdLst/>
              <a:ahLst/>
              <a:cxnLst/>
              <a:rect l="l" t="t" r="r" b="b"/>
              <a:pathLst>
                <a:path w="785" h="692" extrusionOk="0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9960661" y="1075188"/>
              <a:ext cx="762167" cy="671915"/>
            </a:xfrm>
            <a:custGeom>
              <a:avLst/>
              <a:gdLst/>
              <a:ahLst/>
              <a:cxnLst/>
              <a:rect l="l" t="t" r="r" b="b"/>
              <a:pathLst>
                <a:path w="785" h="692" extrusionOk="0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B415625-B394-2569-B9F8-EDAF02567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78008" y="-46297"/>
            <a:ext cx="12829416" cy="7063938"/>
          </a:xfrm>
          <a:prstGeom prst="rect">
            <a:avLst/>
          </a:prstGeom>
        </p:spPr>
      </p:pic>
      <p:pic>
        <p:nvPicPr>
          <p:cNvPr id="187" name="Google Shape;18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284099">
            <a:off x="6331228" y="619716"/>
            <a:ext cx="2423856" cy="21810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DA0D6B-4FAB-5C6F-B356-1DF5D0BE7B8C}"/>
              </a:ext>
            </a:extLst>
          </p:cNvPr>
          <p:cNvSpPr txBox="1"/>
          <p:nvPr/>
        </p:nvSpPr>
        <p:spPr>
          <a:xfrm>
            <a:off x="386043" y="3638972"/>
            <a:ext cx="72320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АТРИБУТИРОВАНИЕ</a:t>
            </a:r>
            <a:br>
              <a:rPr lang="ru-RU" sz="3600" b="1" i="0" u="none" strike="noStrike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</a:br>
            <a:r>
              <a:rPr lang="ru-RU" sz="3600" b="1" i="0" u="none" strike="noStrike" dirty="0">
                <a:solidFill>
                  <a:schemeClr val="bg1"/>
                </a:solidFill>
                <a:effectLst/>
                <a:latin typeface="Montserrat" panose="00000500000000000000" pitchFamily="2" charset="-52"/>
              </a:rPr>
              <a:t>ГРАФА АВТОМОБИЛЬНЫХ ДОРОГ</a:t>
            </a:r>
            <a:endParaRPr lang="ru-RU" sz="3600" b="0" dirty="0">
              <a:solidFill>
                <a:schemeClr val="bg1"/>
              </a:solidFill>
              <a:effectLst/>
              <a:latin typeface="Montserrat" panose="00000500000000000000" pitchFamily="2" charset="-52"/>
            </a:endParaRPr>
          </a:p>
        </p:txBody>
      </p:sp>
      <p:sp>
        <p:nvSpPr>
          <p:cNvPr id="13" name="Google Shape;194;g20fd6457f9b_0_0">
            <a:extLst>
              <a:ext uri="{FF2B5EF4-FFF2-40B4-BE49-F238E27FC236}">
                <a16:creationId xmlns:a16="http://schemas.microsoft.com/office/drawing/2014/main" id="{41E6EE66-605A-C074-6D79-675498106E6C}"/>
              </a:ext>
            </a:extLst>
          </p:cNvPr>
          <p:cNvSpPr/>
          <p:nvPr/>
        </p:nvSpPr>
        <p:spPr>
          <a:xfrm>
            <a:off x="89989" y="158873"/>
            <a:ext cx="7000460" cy="291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397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ru-RU" sz="2000" dirty="0">
                <a:solidFill>
                  <a:schemeClr val="bg1"/>
                </a:solidFill>
                <a:latin typeface="Montserrat" panose="00000500000000000000" pitchFamily="2" charset="-52"/>
                <a:ea typeface="Lato"/>
                <a:cs typeface="Lato"/>
                <a:sym typeface="Lato"/>
              </a:rPr>
              <a:t>Команда: </a:t>
            </a:r>
            <a:r>
              <a:rPr lang="ru-RU" sz="2400" b="1" dirty="0">
                <a:solidFill>
                  <a:schemeClr val="bg1"/>
                </a:solidFill>
                <a:latin typeface="Montserrat" panose="00000500000000000000" pitchFamily="2" charset="-52"/>
                <a:ea typeface="Lato"/>
                <a:cs typeface="Lato"/>
                <a:sym typeface="Lato"/>
              </a:rPr>
              <a:t>Абсолюты ЕГЭ</a:t>
            </a:r>
            <a:endParaRPr lang="en-US" sz="2400" b="1" i="0" u="none" strike="noStrike" cap="none" dirty="0">
              <a:solidFill>
                <a:schemeClr val="bg1"/>
              </a:solidFill>
              <a:latin typeface="Montserrat" panose="00000500000000000000" pitchFamily="2" charset="-52"/>
              <a:ea typeface="Lato"/>
              <a:cs typeface="Lato"/>
              <a:sym typeface="Lato"/>
            </a:endParaRPr>
          </a:p>
          <a:p>
            <a:pPr marL="4826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2000" i="0" u="none" strike="noStrike" cap="none" dirty="0" err="1">
                <a:solidFill>
                  <a:schemeClr val="bg1"/>
                </a:solidFill>
                <a:latin typeface="Montserrat" panose="00000500000000000000" pitchFamily="2" charset="-52"/>
                <a:ea typeface="Lato"/>
                <a:cs typeface="Lato"/>
                <a:sym typeface="Lato"/>
              </a:rPr>
              <a:t>Ергучев</a:t>
            </a:r>
            <a:r>
              <a:rPr lang="ru-RU" sz="2000" i="0" u="none" strike="noStrike" cap="none" dirty="0">
                <a:solidFill>
                  <a:schemeClr val="bg1"/>
                </a:solidFill>
                <a:latin typeface="Montserrat" panose="00000500000000000000" pitchFamily="2" charset="-52"/>
                <a:ea typeface="Lato"/>
                <a:cs typeface="Lato"/>
                <a:sym typeface="Lato"/>
              </a:rPr>
              <a:t> Александр</a:t>
            </a:r>
          </a:p>
          <a:p>
            <a:pPr marL="4826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0000500000000000000" pitchFamily="2" charset="-52"/>
                <a:ea typeface="Lato"/>
                <a:cs typeface="Lato"/>
                <a:sym typeface="Lato"/>
              </a:rPr>
              <a:t>Крупнов Павел</a:t>
            </a:r>
          </a:p>
          <a:p>
            <a:pPr marL="4826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2000" i="0" u="none" strike="noStrike" cap="none" dirty="0">
                <a:solidFill>
                  <a:schemeClr val="bg1"/>
                </a:solidFill>
                <a:latin typeface="Montserrat" panose="00000500000000000000" pitchFamily="2" charset="-52"/>
                <a:ea typeface="Lato"/>
                <a:cs typeface="Lato"/>
                <a:sym typeface="Lato"/>
              </a:rPr>
              <a:t>Колосов Михаил</a:t>
            </a:r>
          </a:p>
          <a:p>
            <a:pPr marL="4826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0000500000000000000" pitchFamily="2" charset="-52"/>
                <a:ea typeface="Lato"/>
                <a:cs typeface="Lato"/>
                <a:sym typeface="Lato"/>
              </a:rPr>
              <a:t>Попов Валерий</a:t>
            </a:r>
            <a:endParaRPr lang="ru-RU" sz="2000" i="0" u="none" strike="noStrike" cap="none" dirty="0">
              <a:solidFill>
                <a:schemeClr val="bg1"/>
              </a:solidFill>
              <a:latin typeface="Montserrat" panose="00000500000000000000" pitchFamily="2" charset="-52"/>
              <a:ea typeface="Lato"/>
              <a:cs typeface="Lato"/>
              <a:sym typeface="Lato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195413-05C0-EABF-09D9-0453A2FC7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434297">
            <a:off x="8280678" y="3547876"/>
            <a:ext cx="2359932" cy="23599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7568CE-67A4-A118-7F01-1B1DE9BA5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91440" y="370137"/>
            <a:ext cx="12390120" cy="1435512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13" name="Google Shape;213;p2"/>
          <p:cNvSpPr txBox="1"/>
          <p:nvPr/>
        </p:nvSpPr>
        <p:spPr>
          <a:xfrm>
            <a:off x="571589" y="551263"/>
            <a:ext cx="913765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-RU" sz="54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Актуальность</a:t>
            </a:r>
            <a:endParaRPr sz="54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1010616" y="2794009"/>
            <a:ext cx="5851349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При картографировании линейных сооружений, таких как автомобильные дороги, железные дороги, линии электропередач часто возникает задача сопоставления данных по геометрии и атрибутам объектов, полученных из разных источников и в разное время. </a:t>
            </a:r>
            <a:endParaRPr sz="2000" b="0" i="0" u="none" strike="noStrike" cap="none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E83881-142C-EA05-6B08-82411AE0E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10047" y="2252626"/>
            <a:ext cx="3515629" cy="3515629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07CCEB6B-6F6E-5293-4456-583C64B2A0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1A19472-180E-0FDE-9982-DA3689CA9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2987" y="1865712"/>
            <a:ext cx="5457884" cy="4097193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01" name="Google Shape;201;p3"/>
          <p:cNvSpPr txBox="1"/>
          <p:nvPr/>
        </p:nvSpPr>
        <p:spPr>
          <a:xfrm>
            <a:off x="5829780" y="318607"/>
            <a:ext cx="602542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-RU" sz="54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Наше решение</a:t>
            </a:r>
            <a:endParaRPr sz="54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14;p2">
            <a:extLst>
              <a:ext uri="{FF2B5EF4-FFF2-40B4-BE49-F238E27FC236}">
                <a16:creationId xmlns:a16="http://schemas.microsoft.com/office/drawing/2014/main" id="{B25575D1-6025-CF0B-D1D1-D7B9ABFBF437}"/>
              </a:ext>
            </a:extLst>
          </p:cNvPr>
          <p:cNvSpPr/>
          <p:nvPr/>
        </p:nvSpPr>
        <p:spPr>
          <a:xfrm>
            <a:off x="1399683" y="2058974"/>
            <a:ext cx="4970682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SzPts val="2000"/>
            </a:pPr>
            <a:r>
              <a:rPr lang="ru-RU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Алгоритм,</a:t>
            </a:r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  <a:r>
              <a:rPr lang="ru-RU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обёрнутый в веб-интерфейс, который </a:t>
            </a:r>
            <a:r>
              <a:rPr lang="ru-RU" sz="1800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переносит атрибуты с одного набора пространственных данных по автомобильным дорогам Калининградской области на карту автомобильных дорог Калининградской области и выдает целевой набор данных с геометрией, как у референтного, и атрибутами, как у исходного </a:t>
            </a:r>
            <a:r>
              <a:rPr lang="ru-RU" sz="1800" kern="100" dirty="0" err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атрибутированного</a:t>
            </a:r>
            <a:r>
              <a:rPr lang="ru-RU" sz="1800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lvl="0">
              <a:lnSpc>
                <a:spcPct val="150000"/>
              </a:lnSpc>
              <a:buSzPts val="2000"/>
            </a:pPr>
            <a:endParaRPr sz="1800" b="0" i="0" u="none" strike="noStrike" cap="none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29" name="Нижний колонтитул 28">
            <a:extLst>
              <a:ext uri="{FF2B5EF4-FFF2-40B4-BE49-F238E27FC236}">
                <a16:creationId xmlns:a16="http://schemas.microsoft.com/office/drawing/2014/main" id="{55018738-7C03-C091-BED1-29B9D9A69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E305F3-FC2E-2993-0F5C-23AA852F25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96016" y="2149967"/>
            <a:ext cx="3373892" cy="34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3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F47AA06-1147-3308-62F0-2E27DA12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91440" y="312262"/>
            <a:ext cx="12390120" cy="1435512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93" name="Google Shape;193;g20fd6457f9b_0_0"/>
          <p:cNvSpPr txBox="1"/>
          <p:nvPr/>
        </p:nvSpPr>
        <p:spPr>
          <a:xfrm>
            <a:off x="736922" y="515416"/>
            <a:ext cx="517361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-RU" sz="5400" b="1" dirty="0">
                <a:solidFill>
                  <a:schemeClr val="tx2"/>
                </a:solidFill>
                <a:latin typeface="Montserrat"/>
                <a:ea typeface="Arial"/>
                <a:cs typeface="Arial"/>
                <a:sym typeface="Montserrat"/>
              </a:rPr>
              <a:t>К</a:t>
            </a:r>
            <a:r>
              <a:rPr lang="ru-RU" sz="5400" b="1" dirty="0">
                <a:solidFill>
                  <a:schemeClr val="tx2"/>
                </a:solidFill>
                <a:latin typeface="Montserrat"/>
                <a:sym typeface="Montserrat"/>
              </a:rPr>
              <a:t>оманда</a:t>
            </a:r>
            <a:endParaRPr sz="1400" b="1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1CA7DE8C-4CD1-DB05-76C0-00171E5E20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F207C1-03E3-F3C1-C080-1B5E4875A1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2" r="5180"/>
          <a:stretch/>
        </p:blipFill>
        <p:spPr>
          <a:xfrm>
            <a:off x="631372" y="2107564"/>
            <a:ext cx="2577685" cy="347317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E46D87-E829-327E-234B-F3843D1CC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781" y="2149270"/>
            <a:ext cx="2518055" cy="3473179"/>
          </a:xfrm>
          <a:prstGeom prst="rect">
            <a:avLst/>
          </a:prstGeom>
        </p:spPr>
      </p:pic>
      <p:sp>
        <p:nvSpPr>
          <p:cNvPr id="5" name="Google Shape;214;p2">
            <a:extLst>
              <a:ext uri="{FF2B5EF4-FFF2-40B4-BE49-F238E27FC236}">
                <a16:creationId xmlns:a16="http://schemas.microsoft.com/office/drawing/2014/main" id="{25A46824-E9AE-68D4-9927-2A19503A7514}"/>
              </a:ext>
            </a:extLst>
          </p:cNvPr>
          <p:cNvSpPr/>
          <p:nvPr/>
        </p:nvSpPr>
        <p:spPr>
          <a:xfrm>
            <a:off x="396044" y="5622449"/>
            <a:ext cx="315239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50000"/>
              </a:lnSpc>
              <a:buSzPts val="2000"/>
            </a:pPr>
            <a:r>
              <a:rPr lang="ru-RU" sz="16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Павел Крупнов</a:t>
            </a:r>
          </a:p>
          <a:p>
            <a:pPr lvl="0" algn="ctr">
              <a:lnSpc>
                <a:spcPct val="150000"/>
              </a:lnSpc>
              <a:buSzPts val="2000"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Web </a:t>
            </a:r>
            <a:r>
              <a:rPr lang="ru-RU" sz="16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разработка</a:t>
            </a:r>
            <a:endParaRPr sz="1600" b="0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214;p2">
            <a:extLst>
              <a:ext uri="{FF2B5EF4-FFF2-40B4-BE49-F238E27FC236}">
                <a16:creationId xmlns:a16="http://schemas.microsoft.com/office/drawing/2014/main" id="{96501416-4B46-5D87-1CAE-916414B62B0F}"/>
              </a:ext>
            </a:extLst>
          </p:cNvPr>
          <p:cNvSpPr/>
          <p:nvPr/>
        </p:nvSpPr>
        <p:spPr>
          <a:xfrm>
            <a:off x="5160550" y="5692290"/>
            <a:ext cx="315239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50000"/>
              </a:lnSpc>
              <a:buSzPts val="2000"/>
            </a:pPr>
            <a:r>
              <a:rPr lang="ru-RU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Александр </a:t>
            </a:r>
            <a:r>
              <a:rPr lang="ru-RU" sz="16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Ергучев</a:t>
            </a:r>
            <a:br>
              <a:rPr lang="ru-RU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Backend</a:t>
            </a:r>
            <a:endParaRPr lang="ru-RU" sz="1600" b="0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5301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1;p3">
            <a:extLst>
              <a:ext uri="{FF2B5EF4-FFF2-40B4-BE49-F238E27FC236}">
                <a16:creationId xmlns:a16="http://schemas.microsoft.com/office/drawing/2014/main" id="{E33DF93A-C7E4-ABAA-B910-96E0DC2B6F56}"/>
              </a:ext>
            </a:extLst>
          </p:cNvPr>
          <p:cNvSpPr txBox="1"/>
          <p:nvPr/>
        </p:nvSpPr>
        <p:spPr>
          <a:xfrm>
            <a:off x="391938" y="630068"/>
            <a:ext cx="822157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-RU" sz="48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+ </a:t>
            </a:r>
            <a:r>
              <a:rPr lang="en-US" sz="48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backend</a:t>
            </a:r>
            <a:endParaRPr sz="48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2F0B27CB-B3FA-F27A-999C-5113331F49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3B7CB7-4FDC-F860-9E0E-E5648CDBD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8044" y="2407559"/>
            <a:ext cx="3126014" cy="312601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96D142-742A-9767-928E-F05A1F93E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5126" y="1868204"/>
            <a:ext cx="4446814" cy="44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2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F47AA06-1147-3308-62F0-2E27DA12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99060" y="239690"/>
            <a:ext cx="12390120" cy="1668938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93" name="Google Shape;193;g20fd6457f9b_0_0"/>
          <p:cNvSpPr txBox="1"/>
          <p:nvPr/>
        </p:nvSpPr>
        <p:spPr>
          <a:xfrm>
            <a:off x="432121" y="312262"/>
            <a:ext cx="6099307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-RU" sz="4400" b="1" dirty="0">
                <a:solidFill>
                  <a:schemeClr val="tx2"/>
                </a:solidFill>
                <a:latin typeface="Montserrat"/>
                <a:ea typeface="Arial"/>
                <a:cs typeface="Arial"/>
                <a:sym typeface="Montserrat"/>
              </a:rPr>
              <a:t>Пользовательский интерфейс</a:t>
            </a:r>
            <a:endParaRPr sz="4400" b="1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1CA7DE8C-4CD1-DB05-76C0-00171E5E20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04EB2A-A9C8-EAE0-836E-67CA1FF9E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887" y="3046864"/>
            <a:ext cx="2195739" cy="256169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968B7B-FEB3-96B1-C3D0-C626A327C8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58051" y="3113727"/>
            <a:ext cx="2340885" cy="2340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711707-EF4A-CF32-C253-B856C51D8E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10802" y="3551645"/>
            <a:ext cx="4876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9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C708B9-B45D-BF24-9384-F9EC76A7C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7027" y="1651282"/>
            <a:ext cx="4661271" cy="4097193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7" name="Google Shape;193;g20fd6457f9b_0_0">
            <a:extLst>
              <a:ext uri="{FF2B5EF4-FFF2-40B4-BE49-F238E27FC236}">
                <a16:creationId xmlns:a16="http://schemas.microsoft.com/office/drawing/2014/main" id="{187C2551-9838-FB59-61D8-9908DBE678A6}"/>
              </a:ext>
            </a:extLst>
          </p:cNvPr>
          <p:cNvSpPr txBox="1"/>
          <p:nvPr/>
        </p:nvSpPr>
        <p:spPr>
          <a:xfrm>
            <a:off x="736922" y="907303"/>
            <a:ext cx="535907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-RU" sz="5400" b="1" dirty="0">
                <a:solidFill>
                  <a:schemeClr val="tx2"/>
                </a:solidFill>
                <a:latin typeface="Montserrat"/>
                <a:ea typeface="Arial"/>
                <a:cs typeface="Arial"/>
                <a:sym typeface="Montserrat"/>
              </a:rPr>
              <a:t>Перспективы</a:t>
            </a:r>
            <a:endParaRPr sz="1400" b="1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14;p2">
            <a:extLst>
              <a:ext uri="{FF2B5EF4-FFF2-40B4-BE49-F238E27FC236}">
                <a16:creationId xmlns:a16="http://schemas.microsoft.com/office/drawing/2014/main" id="{3580962B-02ED-5685-9EB4-B597A5BDDEF8}"/>
              </a:ext>
            </a:extLst>
          </p:cNvPr>
          <p:cNvSpPr/>
          <p:nvPr/>
        </p:nvSpPr>
        <p:spPr>
          <a:xfrm>
            <a:off x="872731" y="2738777"/>
            <a:ext cx="585134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2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Оптимизация алгоритма</a:t>
            </a: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Использование более быстрых технологий</a:t>
            </a: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SzPts val="20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Расширение функционала</a:t>
            </a:r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5506FDD5-DA82-9DAE-C412-87A9BD4C09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3A70DF-7231-7EB4-12E9-75F5453D5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02270" y="2060532"/>
            <a:ext cx="2830784" cy="308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3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4;p2">
            <a:extLst>
              <a:ext uri="{FF2B5EF4-FFF2-40B4-BE49-F238E27FC236}">
                <a16:creationId xmlns:a16="http://schemas.microsoft.com/office/drawing/2014/main" id="{3D725CA7-9DAB-5E87-71D8-1040DE6B2743}"/>
              </a:ext>
            </a:extLst>
          </p:cNvPr>
          <p:cNvSpPr/>
          <p:nvPr/>
        </p:nvSpPr>
        <p:spPr>
          <a:xfrm>
            <a:off x="235549" y="1166862"/>
            <a:ext cx="11720902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96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Спасибо за внимание!!!</a:t>
            </a:r>
            <a:endParaRPr sz="9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1F1C94-63A2-83F5-A95A-7A747611C0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NeuroSafe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[WO] Original 17">
      <a:dk1>
        <a:srgbClr val="323232"/>
      </a:dk1>
      <a:lt1>
        <a:srgbClr val="F7F7F7"/>
      </a:lt1>
      <a:dk2>
        <a:srgbClr val="323232"/>
      </a:dk2>
      <a:lt2>
        <a:srgbClr val="F7F7F7"/>
      </a:lt2>
      <a:accent1>
        <a:srgbClr val="C68372"/>
      </a:accent1>
      <a:accent2>
        <a:srgbClr val="F8B195"/>
      </a:accent2>
      <a:accent3>
        <a:srgbClr val="F47181"/>
      </a:accent3>
      <a:accent4>
        <a:srgbClr val="BF6A7F"/>
      </a:accent4>
      <a:accent5>
        <a:srgbClr val="6B5C7D"/>
      </a:accent5>
      <a:accent6>
        <a:srgbClr val="365D7E"/>
      </a:accent6>
      <a:hlink>
        <a:srgbClr val="98989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136</Words>
  <Application>Microsoft Office PowerPoint</Application>
  <PresentationFormat>Широкоэкранный</PresentationFormat>
  <Paragraphs>30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Lato</vt:lpstr>
      <vt:lpstr>Calibri</vt:lpstr>
      <vt:lpstr>Arial</vt:lpstr>
      <vt:lpstr>Montserrat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sonya</dc:creator>
  <cp:lastModifiedBy>Павел Крупнов</cp:lastModifiedBy>
  <cp:revision>15</cp:revision>
  <dcterms:created xsi:type="dcterms:W3CDTF">2018-07-20T17:30:09Z</dcterms:created>
  <dcterms:modified xsi:type="dcterms:W3CDTF">2024-04-20T19:50:50Z</dcterms:modified>
</cp:coreProperties>
</file>