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1" r:id="rId8"/>
    <p:sldId id="260" r:id="rId9"/>
    <p:sldId id="272" r:id="rId10"/>
    <p:sldId id="261" r:id="rId11"/>
    <p:sldId id="273" r:id="rId12"/>
    <p:sldId id="262" r:id="rId13"/>
    <p:sldId id="263" r:id="rId14"/>
    <p:sldId id="264" r:id="rId15"/>
    <p:sldId id="26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3" autoAdjust="0"/>
  </p:normalViewPr>
  <p:slideViewPr>
    <p:cSldViewPr snapToGrid="0">
      <p:cViewPr varScale="1">
        <p:scale>
          <a:sx n="94" d="100"/>
          <a:sy n="94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4/10/2023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pic>
        <p:nvPicPr>
          <p:cNvPr id="11" name="Picture Placeholder 10" descr="Chemical composition model placed on the periodic table">
            <a:extLst>
              <a:ext uri="{FF2B5EF4-FFF2-40B4-BE49-F238E27FC236}">
                <a16:creationId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Woman writing math calculation on a chalk board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 descr="video placeholder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7" name="Graphic 6" descr="Envelope" title="Icon Presenter Email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cientists in protective clothing experimenting in a white room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Slide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9" name="Picture Placeholder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bstract organic polygons blurred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305158"/>
          </a:xfrm>
        </p:spPr>
        <p:txBody>
          <a:bodyPr/>
          <a:lstStyle/>
          <a:p>
            <a:r>
              <a:rPr lang="en-US" dirty="0"/>
              <a:t>About Me Alternate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2082806"/>
            <a:ext cx="4813300" cy="335537"/>
          </a:xfrm>
        </p:spPr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875737"/>
            <a:ext cx="4813301" cy="3620161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Compare A</a:t>
            </a:r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</a:t>
            </a:r>
          </a:p>
        </p:txBody>
      </p:sp>
      <p:graphicFrame>
        <p:nvGraphicFramePr>
          <p:cNvPr id="32" name="Content Placeholder 31" descr="line chart graph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10191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Callout: Bent Line 28">
            <a:extLst>
              <a:ext uri="{FF2B5EF4-FFF2-40B4-BE49-F238E27FC236}">
                <a16:creationId xmlns:a16="http://schemas.microsoft.com/office/drawing/2014/main" id="{D141BE1E-19C8-42D4-824B-776412564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$2Bn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cs typeface="Arial" panose="020B0604020202020204" pitchFamily="34" charset="0"/>
              </a:rPr>
              <a:t>20YY</a:t>
            </a:r>
          </a:p>
        </p:txBody>
      </p:sp>
      <p:grpSp>
        <p:nvGrpSpPr>
          <p:cNvPr id="41" name="Group 40" descr="Legend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pSp>
        <p:nvGrpSpPr>
          <p:cNvPr id="17" name="Group 16" descr="Exploded Donut Graph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948370"/>
            <a:chOff x="7430633" y="1336005"/>
            <a:chExt cx="1352397" cy="1632116"/>
          </a:xfrm>
        </p:grpSpPr>
        <p:graphicFrame>
          <p:nvGraphicFramePr>
            <p:cNvPr id="18" name="Chart 17" descr="Donut Graph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899096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24%</a:t>
              </a:r>
            </a:p>
          </p:txBody>
        </p:sp>
      </p:grpSp>
      <p:grpSp>
        <p:nvGrpSpPr>
          <p:cNvPr id="10" name="Group 9" descr="Donut Graph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597624"/>
            <a:chOff x="6754435" y="3873589"/>
            <a:chExt cx="2831635" cy="1651637"/>
          </a:xfrm>
        </p:grpSpPr>
        <p:graphicFrame>
          <p:nvGraphicFramePr>
            <p:cNvPr id="11" name="Chart 10" descr="Donut Graph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60%</a:t>
              </a:r>
            </a:p>
          </p:txBody>
        </p:sp>
        <p:graphicFrame>
          <p:nvGraphicFramePr>
            <p:cNvPr id="14" name="Chart 13" descr="Donut Graph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69439" y="4399550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65%</a:t>
              </a:r>
            </a:p>
          </p:txBody>
        </p:sp>
      </p:grpSp>
      <p:grpSp>
        <p:nvGrpSpPr>
          <p:cNvPr id="48" name="Group 47" descr="Legend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  <a:endParaRPr lang="en-US" sz="1200" noProof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  <a:endParaRPr lang="en-US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  <a:endParaRPr lang="en-US" sz="1200" noProof="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34" name="Chart 33" descr="Stacked Bar Graph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28233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 descr="Legend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40348" y="3884552"/>
            <a:ext cx="3140332" cy="189195"/>
            <a:chOff x="463230" y="14650847"/>
            <a:chExt cx="3140332" cy="18919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Growth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Shows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/>
                <a:t>Sales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276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-1 968,750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936837_Scientific findings presentation_CLR_v3" id="{5A69B0E8-E1D0-44CD-830D-0BA7309D95FC}" vid="{1939E1BA-9AD2-4F2B-9080-830C8601EB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2006/metadata/properties"/>
    <ds:schemaRef ds:uri="http://purl.org/dc/elements/1.1/"/>
    <ds:schemaRef ds:uri="16c05727-aa75-4e4a-9b5f-8a80a1165891"/>
    <ds:schemaRef ds:uri="http://www.w3.org/XML/1998/namespace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363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Times New Roman</vt:lpstr>
      <vt:lpstr>Office Theme</vt:lpstr>
      <vt:lpstr>Presentation Cover Title</vt:lpstr>
      <vt:lpstr>Divider Slide Title</vt:lpstr>
      <vt:lpstr>About Me</vt:lpstr>
      <vt:lpstr>About Me Alternate</vt:lpstr>
      <vt:lpstr>Comparison</vt:lpstr>
      <vt:lpstr>Charts and Graphs</vt:lpstr>
      <vt:lpstr>Charts and Graphs 1</vt:lpstr>
      <vt:lpstr>Charts and Graphs 2</vt:lpstr>
      <vt:lpstr>Table</vt:lpstr>
      <vt:lpstr>Large image</vt:lpstr>
      <vt:lpstr>Video slide</vt:lpstr>
      <vt:lpstr>Thank You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Database Management Systems Term Project</dc:subject>
  <dc:creator/>
  <cp:lastModifiedBy/>
  <cp:revision>1</cp:revision>
  <dcterms:created xsi:type="dcterms:W3CDTF">2023-04-10T09:18:59Z</dcterms:created>
  <dcterms:modified xsi:type="dcterms:W3CDTF">2023-04-10T09:20:14Z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