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0" r:id="rId24"/>
    <p:sldId id="278" r:id="rId25"/>
    <p:sldId id="282" r:id="rId26"/>
    <p:sldId id="279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48:35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88 7569,'-11'-9'-115,"4"-4"0,5-5 0,2-2 0,0 4-19,0 9 1,0 3-1,0 17 1,0 3 28,0 2 1,-2 0 0,-3-2 0,-1-3 104,1 3 0,-6 2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3.434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11 61 7569,'0'-22'-630,"-9"4"418,7 18 0,20-9 0,16-3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3.715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61 7042,'0'-22'-97,"0"4"64,0 9-928,0 7 961,18-7 0,-13 18 0,13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4.389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0 102 7569,'9'-32'379,"3"3"-228,-1 17-261,-2-6 14,0 16-888,-7-7 499,7 27 387,-9-4 98,0 15 0,9-9 0,3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4.704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0 7027,'11'23'-311,"-2"-5"217,0-9-243,-7 2 215,7 0 122,-9 7 0,0-7 0,0 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4.978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61 7318,'20'-22'646,"0"-5"-733,-8 25 28,6-7-548,-16 9 319,7 18 36,-9-14-142,0 32 394,0-13 0,0 17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5.235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61 7262,'0'-23'983,"0"-4"-847,10 25-344,-8-7-237,16 9 226,-7 0 185,9 9 34,1 2 0,8 10 0,2-1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5.937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61 6736,'20'-22'594,"-8"4"-755,6 9 76,-16 7-225,7-7 1,-9 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6.262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0 122 7569,'0'-40'-661,"9"8"740,-7 12-400,16 2 27,-15 16 118,6-7 1,-9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6.566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1 122 7569,'20'-31'83,"0"-8"116,-9 26-266,7-14-369,-15 24-548,6-6 856,-27 27 128,13-13 0,-13 22 0,18-16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6.875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1 102 7569,'11'-31'-890,"7"1"844,-16 19 507,16-7-946,-16 16 269,7-7 0,-27 27 0,-4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49:13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21 6652,'-13'0'-480,"-1"0"1281,10 0-942,-5 0 1,6-7-126,-4 1 334,5-1-141,-7 7 32,9 0 0,0 2-20,0 5 1,-7-3 76,1 10 1,-3-7-120,2 6 86,5 1 1,-10 4-96,6-5 69,3 5 0,-6-13-59,9 8 102,0-8 0,9 13 0,3-7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7.599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82 7569,'0'-23'-49,"0"-4"416,0 16-695,0 0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7.926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82 7569,'9'-32'-421,"-7"3"215,7 18-163,0 2 139,-6 9 0,6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8.218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1 102 7569,'0'-32'-558,"0"12"985,0 2-758,0 15 53,9-15-179,-7 16 293,7-7 1,-9 9-1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8.505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82 7569,'20'-32'-807,"-8"12"1611,6 2-1397,-16 16 265,7-7 0,-9 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8.830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52 7569,'11'-22'0,"-2"4"0,0 9-246,-7 7 0,7 20 0,-9 15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9.651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41 7569,'0'-23'-206,"0"5"-778,0 18 598,18 0 514,-13 0-256,13 0 128,-9 9 0,-7 3 0,7 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9.948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21 61 7569,'-9'-32'-968,"6"12"683,-6 11 0,9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30.235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21 7569,'22'-12'26,"-4"3"-581,-18 9-429,9 0 872,-24 18-49,19-13 161,-22 22 0,9-16 0,-2 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30.505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427 11 7680,'22'-11'-913,"-4"11"591,-18 2 322,0 16 0,-9-6 0,-2 8 0</inkml:trace>
  <inkml:trace contextRef="#ctx0" brushRef="#br0" timeOffset="1231">1 498 7569,'0'-22'-176,"0"-5"325,9 24-87,-7-15-42,7 7-358,-9 0 229,9 2 19,3 27 49,-1-5 42,7 17 13,-16-10 21,16 0 25,-7 0 10,10 1-44,8-1-23,-7 0 24,8 0-99,-1 1 0,-6-1-16,6 0 73,-18-8-15,7 6-54,-16-7 45,7 0-19,-9 7 35,0-16 4,0 16 0,0-6 7,0-1 14,0 7-24,0-7 50,9 0-48,3 7 48,-1-15-17,7 6 4,-7 0 34,0-7 8,7 7-22,-15-9-31,15 0 18,-7-9-30,0 7 13,7-16-5,-15 6-33,15-8-2,-7 0-58,9-9 82,9 6 6,-6-15-16,6 6 36,0-8-25,-6 8 3,15-6 4,-15 15 7,-3-6 11,-2 0-14,-7 6 4,1-15-8,6 6 64,-16 1-40,16-7 5,-7 15-129,0-15 110,7 15-117,-15-6 105,15 18-233,-16-7 132,7 15 1,-9-6-1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2:31.82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4314E6"/>
      <inkml:brushProperty name="anchorY" value="-961437.12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6899E6"/>
      <inkml:brushProperty name="anchorY" value="-980727.1875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9508E6"/>
      <inkml:brushProperty name="anchorY" value="-999915.875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32119E6"/>
      <inkml:brushProperty name="anchorY" value="-1.01848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34803E6"/>
      <inkml:brushProperty name="anchorY" value="-1.03769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37263E6"/>
      <inkml:brushProperty name="anchorY" value="-1.0545E6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40071E6"/>
      <inkml:brushProperty name="anchorY" value="-1.07383E6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42942E6"/>
      <inkml:brushProperty name="anchorY" value="-1.09283E6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45851E6"/>
      <inkml:brushProperty name="anchorY" value="-1.11202E6"/>
      <inkml:brushProperty name="scaleFactor" value="0.5"/>
    </inkml:brush>
  </inkml:definitions>
  <inkml:trace contextRef="#ctx0" brushRef="#br0">203 172 6704,'0'11'168,"0"7"-155,0-4 0,0-3 26,0 3 1,0-1-75,0 7 0,0-4 46,0 5 0,0-12-6,0 11 0,0-4 14,0 4 1,0 0 11,0 0 7,9 1 1,0-1-20,5 0 0,-3 0-34,-4 1 0,-5-8 34,5 1 0,2-1-20,-2 8 1,-1-8-7,-6 1-11,0-1-117,0 7 132,0 1 1,0-8-156,0 1 124,0-10-225,0 14 195,0-16 0,3 14-218,3-9 188,-3 0 94,6-7 0,0 9 0,2 2 0</inkml:trace>
  <inkml:trace contextRef="#ctx0" brushRef="#br1" timeOffset="397">61 780 6512,'-11'-9'975,"2"7"-1205,9-7 227,0 9 1,9 0 50,5 0 1,4-2-32,2-5 0,0 5 30,0-5 0,1-2-98,-1 2 0,0 1 75,0 6 0,1 0-63,-1 0 1,7 0 9,0 0 1,0-7-11,-7 0 0,1 0-15,-1 7 0,0 0 45,1 0 0,-1-2-115,0-5 0,0 5 95,1-5 1,-8 5-185,1 2 164,-1 0 0,1 0-188,-1 0 77,-8 0-24,4 0 184,-9 0 0,-9 0 0,-3-9 0,-8-2 0</inkml:trace>
  <inkml:trace contextRef="#ctx0" brushRef="#br2" timeOffset="798">0 152 7569,'12'-9'-376,"-3"7"536,0-16 0,-5 15-173,10-3-189,-10-6 113,14 10 77,-6-7 0,8 7-31,0-5 0,-6 5 107,-1-5 1,1 5-117,6 2 0,0 0 86,0 0 1,1-3-55,-1-3 1,0 3 27,1-3 0,-1-3-4,0 2 1,0 0-29,1 7 1,-1-7-5,0 1 1,1-1-281,-1 7 243,0 0 0,0 0-113,1 0 1,-8 0 34,1 0 1,-8 2 142,8 5 0,-10-5 0,5 7 0</inkml:trace>
  <inkml:trace contextRef="#ctx0" brushRef="#br3" timeOffset="1382">710 456 7569,'11'0'-718,"1"0"522,-6 0 61,-3 0 1,12 2 180,-8 5-33,0-5 1,-7 16 59,0-4 1,0-3-47,0 3 0,0-1 141,0 7-137,0 1 1,7-1-25,-1 0 0,1-6-11,-7-1-3,0-8 58,0 4-28,0 0 42,0-7 1,2 5-36,5-14-87,-5-4 0,7-10 73,-9 1 0,0 0-60,0 0 1,7-1 40,0 1 0,0 0-5,-7-1 0,0 1-11,0 0 1,6 0-9,1-1 1,2 8-52,-2-1 1,4 1 61,10-7 1,-1 2 7,0 4 1,0-2-8,1 9 0,-1-6 9,0 6 0,0 0 6,1 7 1,-1 0 0,0 0 1,-6 0 12,-1 0 0,1 9 8,6 5 1,-6 2 56,-1-3 0,-2 12-72,3-5 1,2 5 47,-10-5 0,8 1-36,-7-1 1,6 2 54,-6 5 1,2-11-73,-2 5 1,-5-6 1,5 6 1,2-8-35,-2 1 1,-1-8-53,-6 8-209,0-10 84,9 14-145,-6-15 352,6 15 0,-18-16 0,-3 7 0</inkml:trace>
  <inkml:trace contextRef="#ctx0" brushRef="#br4" timeOffset="1806">1764 314 7569,'14'-20'0,"-1"-1"-135,-8 1 40,4 9-14,-9-7 220,0 16-151,0-7 0,-9 15-178,-5 1 1,-4 9 158,-2-3 1,0-1 53,0 1 1,-1-2 189,1 3-152,9 4 1,-5-7-15,9 10 0,0-8-22,7 1 1,0-1 23,0 7 0,3-2 1,3-4 1,6 4-27,8-5 0,0-1-21,1 1 1,6-1 30,0 1 0,0 3-27,-7-9 0,0 2 17,0-3 1,1 3 52,-1 5 0,-6 2 0,-1-10 0,-8 10 7,1-2 1,-3-3-8,-3 2 0,-3-6 8,-3 7 0,-6-3 57,-8 2 1,-3 3-70,-4-9 0,5 7-67,-5-8 1,-2 3 73,2-2 1,0-2-217,6 8 0,8-8-34,-1 1 1,7-3-291,-6-3 194,8 0 294,-4 9 0,9-7 0,0 7 0</inkml:trace>
  <inkml:trace contextRef="#ctx0" brushRef="#br5" timeOffset="2199">2109 578 7569,'11'0'-779,"7"0"911,-4 0-3,-5 0 0,9-7-234,-5 0-405,5 0 433,3 7 1,-1 0 40,0 0 0,0 0 49,1 0-48,-1-9 0,0-2 83,1-9 1,-1 6-43,0 1 1,-9-1 76,-4-6 1,-2 2-29,1 4 0,-3-4 16,3 5 1,-6-3 22,-6 3 0,-3-5-66,-5 4 0,-4 5 73,5 2 0,-5-2-56,-3 2 1,1 1 50,0 6 1,-1 2-83,1 5 1,0 4-4,0 9 0,-1 1 38,1-1 1,0 7 0,0 0 0,6 7-55,1-7 1,6 9 38,-7-2 1,10 4-99,-3 2 0,5-1 86,2-6 1,9 4-77,4-10 1,12 0 30,2-7 1,2-2-98,-2-5 1,-2-4-36,9-9 0,-2 0 72,1 0 0,6 0-142,-6 0 0,-1-2-76,2-5 301,-10-4 0,6-9 0,-10 0 0</inkml:trace>
  <inkml:trace contextRef="#ctx0" brushRef="#br6" timeOffset="2552">2697 578 7569,'0'20'-391,"9"0"1,-5 0 387,10 1 0,-9-1 19,1 0 1,-1-2 32,2-4-17,-5 4 77,7-7 5,-9 0 3,0-2 37,0-9-59,0-9 1,0-2-187,0-9 0,0 0 90,0-1 1,7-6-58,-1 0 0,1-2 75,-7 2 0,0 4-59,0-4 0,7 5 4,0 1 1,6 1-6,-6 0 0,9 0 9,-3-1 1,5 8 20,2-1 1,-6 10 5,-1-3 1,1 5-7,6 2 1,1 0-70,-1 0 1,0 0 59,0 0 0,-6 7-209,-1-1 131,1 10 1,6-5-39,0 10 1,-6-10 50,0-4 87,-1 4 0,7-9 0,1 7 0</inkml:trace>
  <inkml:trace contextRef="#ctx0" brushRef="#br7" timeOffset="2825">3386 30 7569,'3'-11'-1069,"3"4"991,-3-4 1,8 11 376,-4 0-245,-5 9 0,14 18-2,-10 0 0,3 2 102,-2-2 1,2 5-61,5 8 0,4-6 121,-5 0 0,-2 0-120,3 6 0,-3 1-104,3-1 1,2-8 54,-10-5 1,8 2-105,-7-2 1,-1 0-46,-6-6 1,7-8 44,0 1 1,0-8-155,-7 8 2,0-10-276,-9 14 486,-3-15 0,-8 6 0,0-9 0</inkml:trace>
  <inkml:trace contextRef="#ctx0" brushRef="#br8" timeOffset="3038">3346 496 7149,'13'-11'-191,"1"4"1,-1 5 235,8 2 1,1-7-66,5 1 1,-4-1-6,4 7 0,-3 0-8,4 0 28,-6 0 0,10 0 8,-5 0 1,-3 0 1,10 0 0,-9 0 13,2 0-21,5 0 0,-12-2-316,0-5 319,0 5 0,-17-7 0,6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03.950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1197 528 6524,'0'-23'406,"0"-4"-307,0 25-32,0-7-75,-9 0-13,7 6-2,-7-15-25,-1 16 26,8-7-19,-16 9 32,7-9 10,0 7 82,-7-7 42,6 0 20,-8 7-44,-9-16 23,6 15-107,-6-15 0,0 16-91,6-7 131,-15 9-87,15 0 13,-15 0-22,16 0 23,-17 0-2,8 0 19,-10 0 1,1 9 1,6 0-3,0 5 1,9 4 0,-4-16 3,9 16 1,-10-7-5,-3 9 0,3-8 7,-8 6 0,7-7 44,-10 9 7,9 1 56,-6-10-88,16 7-5,-8-7 4,10 0-4,0 7-23,0 3-11,-10 1-2,8 16-8,-8-15 51,10 15-27,0-15 51,9 15-6,2-15 5,9 6-9,0 0 9,0-6-13,0 6 1,0-9-75,9 1 68,2-1-75,18 9-4,-6-6-11,15 6 18,-6-9-12,8 0 4,1 1-7,-1-1 18,1 0 1,-10-8 42,8 6-45,-17-7 7,16 0 9,-15 7-3,15-16 15,-15 7-1,15-9 44,-6 0-50,8 0 114,1 0-83,-1 0 9,1 0-12,-1 0-4,1 0-1,-10 0 1,8 9-39,-17-6 38,7 15-46,-8 2 38,8 3 0,-6 6-7,6 0-1,0 3 11,-6-1 0,6 7 3,-9-6-5,1 9 33,-10-1 13,7 1 7,-7-1 8,0-8 8,-2 6-54,-9-6-3,0 8 0,0 1-40,0-1 42,-9-8-7,-2 6 0,-9-6-14,0 8-9,-1-17 70,1 13 1,0-23 17,-1 16 23,1-8 2,0-1-52,0-9 68,-10 7-84,8-15 8,-8 6-76,1-9-31,7 0 25,-17 0-162,8 0 63,-10 0 96,1 0-28,8 0 54,-6 0-26,15 0 3,-6 0-21,0-9 20,6 6 10,-15-6-6,6 0 105,-8 7-103,-1-7 28,1 0 3,8 7 5,-6-16-9,6 6 3,1-8-59,-7 0-10,15 0-261,-15-1 167,15 1-245,-15 9 112,15-7 308,-6 7 0,9-1 0,0 3 0</inkml:trace>
  <inkml:trace contextRef="#ctx0" brushRef="#br0" timeOffset="1175">406 0 7431,'11'32'368,"-2"-3"-311,-9 1 2,0 1-5,0 10-21,0-1 19,0 1 20,9-1-18,-6 1-39,15 8 0,-16-6 3,5 4 20,-5-13 2,7 14-44,-7-6 0,7 10-8,-9-5 1,2-10-62,5-4 88,-5-8-10,7 4-4,-9 1 0,0 1 9,0 10 1,7-7 15,0-1-19,0-8-2,-7 22 0,6-13-18,1 14 27,0-15-55,-7 15 46,9-6 0,-7 1-105,7 5 99,-9-8-19,0-6 1,3 6-25,3-13 32,-3 5 0,6 9-15,-9-1 12,0-8 0,0 15 52,0-13-44,0 15 15,0-17 3,0-3 18,0-9 4,0 10-14,0 1 5,9 1-20,-7 6 2,16-6 1,-14 8 0,10 1 20,-10-10 5,14 8-17,-15-8-1,15 19 10,-16-17 0,16 15 18,-16-26-21,7 17-21,0-17 18,-7 16-128,7-15 30,-9 6-194,0 0 156,0-6-198,0 6 118,9-8-260,-6-10 186,15 7 272,-7-16 0,9 16 0,1-7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2:36.32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48788E6"/>
      <inkml:brushProperty name="anchorY" value="-1.13099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1454E6"/>
      <inkml:brushProperty name="anchorY" value="-1.15168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4184E6"/>
      <inkml:brushProperty name="anchorY" value="-1.17247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697E6"/>
      <inkml:brushProperty name="anchorY" value="-1.19281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9814E6"/>
      <inkml:brushProperty name="anchorY" value="-1.2135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2683E6"/>
      <inkml:brushProperty name="anchorY" value="-1.23388E6"/>
      <inkml:brushProperty name="scaleFactor" value="0.5"/>
    </inkml:brush>
  </inkml:definitions>
  <inkml:trace contextRef="#ctx0" brushRef="#br0">41 366 7569,'-9'-12'-928,"7"-6"732,-7 16 238,9-16 0,0 14 55,0-10-61,-9 10 1,7-8 113,-5 6-35,5 3 110,2-6 4,0 9 1,0 9-188,0 5 0,0 4 4,0 2 0,0 3-5,0 4 0,2-5-81,5 5 0,-3 5 67,10 2 1,-10-3-77,3 3 0,2-9 44,-2 2 0,6 2-4,-6-2 0,7 0 2,-8-7 1,1 1-13,-7-1 1,7 0 9,0 0 0,0-6 3,-7-1-41,0-8 43,0 13-64,0-16 59,0 7 160,0-9-211,0-9 1,0-2 60,0-9 0,0-1-22,0 1 0,6 0 19,1 0 1,2-1-44,-2 1 1,-3 0 24,10 0 0,-10-1-37,3 1 36,4 0 0,-2-1 6,5 1 1,2 7 23,-10-1 1,10 10-25,-2-3 1,-3 5-53,2 2 1,-6 0 49,7 0 0,-1 0 4,8 0 0,-8 2 18,1 5 1,-1 2-1,7 4 0,-2 5 14,-4-4 0,4 4 74,-5 2 1,-1 0-38,1 1 1,-2-1-45,3 0 0,-3 0-23,-4 1 1,-5-1 65,5 0-205,4 0 68,-8 1-261,6-10 134,-9-2 106,0-9 0,9 0 1,2 0-1</inkml:trace>
  <inkml:trace contextRef="#ctx0" brushRef="#br1" timeOffset="425">650 670 7569,'13'0'-44,"1"0"81,-1 0 0,10 0 9,4 0 1,-5 0-137,5 0 1,-4 0-156,-3 0 0,0 0 130,1 0 1,-1 0 45,0 0 0,1 0 63,-1 0 1,0-9-30,0-5 1,1 3 57,-1-3 0,-7 3-30,1-2 1,-10-5 33,3 4 1,-5-4 0,-2-2 22,0 0 1,-2 6-30,-5 1 0,3 1 32,-10-1 0,1 2-28,-7 4 1,-1 5 5,1-5 0,0 5-28,0 2 1,-1 2-5,1 5 1,0-3 27,-1 10 1,8-1 0,-1 7 1,1 1 58,-7-1 0,8 0-63,6 0 0,1 3-5,-2 4 0,5-2 9,-5 9 0,7-10-59,7 3 1,-2 3 29,8-3 0,1 6-9,6-5 1,0-1-10,0-7 1,7-2-15,0-5 1,7 5 12,-7-4 0,7-5-5,-7-2 0,0-3-70,-7 3 1,1-5 74,-1 5 0,0-5-153,1-2 1,-3-2-181,-5-5 353,5 5 0,-7-25 0,10 4 0</inkml:trace>
  <inkml:trace contextRef="#ctx0" brushRef="#br2" timeOffset="775">1359 670 6736,'14'13'43,"-1"1"1,-8-1-37,2 8 0,2-1 24,-3 0-53,1-9 41,-7 7-16,9-6-2,-7 8 0,7-6 83,-9-1-61,9-8 91,-6 4 1,6-12-10,-9-3-111,0-6 0,0-15-4,0 0 0,0 0-7,0 7 0,0 0 12,0-1 1,0-6-6,0 0 1,0 0-20,0 7 1,2 0 27,5-1 1,-3 1-7,10 0 1,-1 0 1,7-1 0,-4 8 8,5-1 0,-6 3-33,12-2 1,-4-3-6,-3 9 0,0 0-174,1 7 102,-1 0-205,0 0 229,0 0 1,-8 9-78,-5 5 1,-5-3 159,-2 3 0,9-1 0,2 7 0</inkml:trace>
  <inkml:trace contextRef="#ctx0" brushRef="#br3" timeOffset="1205">1947 629 7569,'0'-11'-370,"2"2"346,5 9 1,-2 0-97,8 0 0,-6 0 84,7 0 1,-8 0-266,8 0 300,-1 0-12,8 0 0,-1 0 15,0 0 0,0 0 1,1-7 59,-1 0 0,-9-8-100,-4 1 118,4-4 1,-8-2-73,3 0 1,-3 6 98,-3 1-28,0-1-42,-9-6 1,-3 2 6,-8 4 1,6 5 2,1 9 1,-1 0-38,-6 0 0,0 7 21,0 0 1,-1 9-31,1-3 1,2 5 24,5 2 1,-6 1 73,6-1 1,-3 7-79,3 0 1,-3 9-1,9-2 1,0-3-25,7 3 1,0-2 29,0 1 0,3-1-92,3-5 0,-1-4 89,8 4 1,8-12-69,6-1 1,0-7 49,-7 6 1,7-8-29,0 1 0,7-3 25,-7-3 0,7 0 3,-7 0 0,0-7-70,-7 0 1,3-6 62,4 6 0,-12-9-504,6 3 504,-6 4 0,6-18 0,-1 4 0</inkml:trace>
  <inkml:trace contextRef="#ctx0" brushRef="#br4" timeOffset="1571">2616 1 7569,'-6'13'-69,"-1"1"1,0-7-67,7 6 1,0 1 100,0 6 1,0 0 88,0 0 1,0 1-20,0-1 0,0 0 43,0 0-38,0 1 0,0-1-20,0 0 89,0 1-119,9-1 0,-7 0 46,5 0 1,-2-6-182,1-1 1,-3 1 95,3 6 1,-3 1-222,-3-1 1,0 0 268,0 0 0,-9 1 0,-3-1 0</inkml:trace>
  <inkml:trace contextRef="#ctx0" brushRef="#br5" timeOffset="1777">2495 1177 7569,'2'-21'301,"5"1"-25,-5 9 80,16-7-81,-7 7-141,0-1-335,7 3-58,-15 9-202,6 0 1,-9 3 162,0 3 1,0-1 297,0 8 0,-9-8 0,-3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8:23:53.707"/>
    </inkml:context>
    <inkml:brush xml:id="br0">
      <inkml:brushProperty name="width" value="0.34286" units="cm"/>
      <inkml:brushProperty name="height" value="0.34286" units="cm"/>
      <inkml:brushProperty name="color" value="#FFFFFF"/>
    </inkml:brush>
  </inkml:definitions>
  <inkml:trace contextRef="#ctx0" brushRef="#br0">74 588 7284,'0'-24'-254,"0"-1"213,0 7-7,0 4 48,7 33 1,-6 1 8,4 19 0,-3-11 73,-2-4-80,0 1 1,0 4 34,0 1 0,0-6 1,0 1 1,0-1 7,0 5 0,0 1 5,0-1-42,0 1 1,0 4 13,0 0 1,0 1-26,0-6 0,-2 0 3,-3 1 1,4 4-3,-4 0 1,3 6 15,2-6 0,-2 5 2,-2-5 0,2 7 30,-3-2 1,3 2-34,2-2 0,-1 9 43,-4-4 0,3-2-34,-3-2 0,2-1-11,-2 5 1,4 5 13,-4 0 0,-2 1 0,2-1 0,0-3-24,5 3 1,-5-1-6,0 1 0,1-4-19,4 4 0,0-3 33,0-2 0,0 5-34,0 0 1,0 2 27,0-2 0,0-4-49,0 4 0,0 2 35,0-2 0,0 0-2,0-5 0,0 5 7,0 0 0,4 0-1,1-5 0,0 5 9,-5 0 1,0 5-12,0-5 1,0 5 37,0-5 0,2 5-33,3-5 1,-4 5 31,4-5 0,-1 1-9,1-1 1,-4-3 0,4 3 1,2-1-9,-3 1 0,3-4 2,-2 4 0,-3-3-25,2-2 0,0-5 21,1 0 0,-4 1-49,4 4 1,-3-5 40,-2 0 1,1 0-40,4 5 1,-3 1 26,3-1 0,-4 0-2,-1 0 1,0 2 1,0 3 0,0-4-1,0 4 1,2-3 45,3-2 1,-3 2 6,3 3 1,-2-2 68,2 7 0,-2-5-93,7 5 0,-7 0 35,2 5 1,1 0-47,-1-1 1,0 1 1,-5 0 0,5-5-26,0 0 0,0 0-7,-5 4 0,0-4-33,0 0 1,0-5 50,0 5 1,0-7-28,0 2 0,0-3 16,0-2 0,-5 2 18,0 3 1,0-3-4,5 3 0,-1-2 1,-4 2 0,3-3-4,-3 3 1,4 1 3,1-1 1,0 2-60,0-2 0,0-6 52,0 6 0,0-5-14,0 10 0,0-7 6,0 2 0,-2-2 11,-3 2 0,3-1 2,-2 6 0,2-9 1,2-1 1,0 5 14,0-5 1,0-1 5,0-4 0,0 0 72,0 5 1,-2-4-53,-3-1 1,4-2 3,-4 3 0,3-3-19,2-3 1,-1-3-20,-4 4 1,3 1-3,-3-2 0,3 5-2,2-5 0,0 6-8,0-6 1,0 5-9,0-5 1,0 7-13,0-2 1,5-1 26,0 1 0,5-4-34,-5 4 0,6-5 31,-1 5 0,-3-6-30,-2 1 1,-2-1-5,2 1 1,-4-3-6,4 3 1,-3-2 6,-2-3 1,0 2-7,0 3 1,0-3-44,0 4 0,-5 0 53,0 0 1,-5 4 32,5-5 1,-4 2-37,4-1 0,-2-4 23,2 3 1,4-3 12,-4-2 0,3 1 7,2-1 1,0 0 8,0 1 0,0-1 9,0 1 1,0-6 27,0 1 1,0-1-42,0 6-4,0-1 0,0 5-2,0 1 0,0-6-36,0-5-2,0-6-10,0 17-13,0-4 1,0 6-72,0-2 27,0-11 47,0 10 60,0-9 0,0 11-38,0-7 1,2-6 25,3-3-17,-4-4 1,8 4-1,-5-1 24,-2 1-5,5-5 27,-7-1-44,0 7 41,0-11-34,0 10 42,0-19-29,6 13 0,-4-13 3,4 12 0,1-11-12,8 11 6,7-11 0,6 6-16,-3-3 15,2-4-60,3 6 0,6-6 50,3 4 0,-8-3-2,-7 3 1,1-3 1,4-2 1,2 0-3,4 0 0,-4 0 22,3 0 1,2 0-23,-2 0 0,5 0 27,-4 0 1,6 0-22,-2 0 0,-2 0 27,3 0 0,-1 0-20,5 0 0,2 0-1,3 0 1,-4 0-1,4 0 0,2 4-1,-2 1 1,0 2 0,-5-2 0,5-4 0,0 4 0,5 2 3,-5-2 1,2 1-5,-2-1 1,3-3-2,7 3 0,-6 1 1,1-1 0,0 0 0,5-5 0,3 0-1,-3 0 1,8 0 0,-8 0 0,8 0-1,-4 0 1,8 0-1,-3 0 1,-1-2-1,2-3 1,-1 4-145,6-4 0,-1 3 145,1 2 0,4-1 4,1-4 1,4 3 0,-5-3 0,7 4 0,-1 1 0,2 0 0,2 0 1,0-2-258,1-3 0,-1 3 257,0-2 0,0 2-4,0 2 1,1 0 4,-1 0 1,0 0-13,0 0 1,-1-2 11,-4-3 0,9 4-1,-4-4 0,3 3 24,-3 2 0,-4 0 2,-1 0 0,-5 0 71,6 0 0,-6 0-52,5 0 1,-1 0 43,1 0 1,2 2-57,-6 3 1,1-4 124,-2 4 0,-1 2-112,6-2 0,-1 1 5,1-1 0,2 2-20,-7 2 1,9 3-84,1-7 1,0 6-58,5-1 0,-4-3 77,-6-3 0,3 3-138,-2-2 1,2 0 94,3-5 1,4 0-80,0 0 0,-5 0 117,-5 0 1,1 0 12,4 0 1,0-7 1,0-3 1,-5-1 29,1 1 0,-6-3 50,5 3 0,-6-1-83,2 1 0,1-3 65,-2 3 1,0 2-44,-4-2 1,-1 7-41,1-2 1,-6 4 38,1 1 0,0-5-1,4 0 0,-4 0-14,-1 5 0,-6 0-2,2 0 1,-4 0-59,-1 0 0,0 0 62,0 0 0,-2 5-28,-3 0 0,3 0 20,-3-5 0,-2 0 235,2 0 0,-5 0-195,5 0 1,-5-5 285,5 0 1,-5-5-270,5 5 0,-5-2 141,5 3 0,0 2-166,4-3 1,0-1 23,-5 1 0,5 0-66,-4 5 0,3-2 57,2-3 1,-6 4-99,1-4 0,0 3 58,5 2 0,5 0-6,-1 0 0,-4 0-3,-5 0 1,0 0-2,5 0 0,0 0-68,-1 0 1,6 0 71,0 0 0,1 0-66,-1 0 0,-5 0 54,-1 0 1,1 0-8,-5 0 0,3-2 49,2-3 1,-2 2 2,-3-7 0,3 7 4,-3-2 1,3-1 12,2 1 1,-5-5 113,0 5 0,-2-5-74,2 5 1,2-1 48,-7 1 0,6 3-103,-1-3 1,3 4 0,2 1 1,0-2-33,0-3 0,-1 4-9,1-4 0,0 3-3,0 2 0,-4 0-128,4 0 1,-3-5 43,7 0 0,-2 0 75,-2 5 1,-1-1-82,1-4 0,0 3 59,0-3 0,-5-1 66,-1 1 1,0-5-17,1 5 1,1-5 90,-6 6 1,7-6 61,-2 5 0,-2-2-90,2 2 0,-5 4 16,5-4 1,-5 3-34,5 2 0,-2-5-41,2 0 0,3 1 8,-3 4 1,-2 0-81,2 0 1,-5 1 50,5 4 1,-7-3-108,2 3 0,-3 1 106,-2-1 0,0 2-13,0-3 1,0-2 47,0 3 0,1-3-37,-1-2 1,-2 0 42,-3 0 0,2 0-36,-7 0 1,6 0 138,-6 0 0,5 0-28,-5 0 1,2 0 72,-1 0 0,-4 0-122,3 0 1,2 0 5,-2 0 0,2 0-7,-2 0 0,-3 0 9,4 0 0,1 5-59,-2-1 1,0 3 53,-4-2 1,-1-2-169,0 7 0,1-7-15,-1 2 0,1 2-23,-1-2 1,0-1 62,1-4 0,-6 0 7,1 0 1,-6 0 84,6 0-99,-7 0 183,10 0 0,-7-1-1,3-4 79,-2 3-51,-8-11 190,1 12-225,-7-13-4,5 13-128,-11-12 130,11 11-100,-11-11 38,4 5-18,-6-7 14,0-6 6,0 5 0,-2-10-31,-2 6 40,2-6 150,-11 3-156,5-6 0,-2-4 98,0 3 1,5 3-85,-5 7 1,6 2 76,-6-6 1,5 4-55,-5-4 0,5-1 7,-5-4 1,5-1-36,-4 1 0,4-1 33,-5 1 0,7 0-103,-2-1 1,-2-1 50,2-3 0,0 1-136,5-6 1,-4 5 43,-1-5 0,0 1-33,5-1 1,0-2 82,0 7 0,0-7-13,0 2 1,-2 1 35,-3-1 1,4 5 11,-4-6 1,-2 6 92,2-5 0,-5 0-66,6-5 0,-6 0 63,5-1 0,-5 1-4,5 0 0,-5 0-28,5 0 0,-6 0-40,1 0 0,2-2-9,-2-3 0,5 3 8,-4-3 1,4 2-5,-5-2 0,5 2-101,-5-7 0,5 5 64,-5-5 0,6 0-137,-6-5 0,6 0 72,0 1 0,0-3 44,-1-3 1,4 4 35,-4-4 0,-2 4 92,2 1 1,-4 0-18,4 1 0,-5-1-52,5 0 1,-1 2 124,1 3 0,3-3-57,-3 3 0,-1 2-35,1-2 1,0 1-53,5-1 0,0-3-9,0 3 1,-2 2-2,-3-2 0,4 0-130,-4-4 0,3-3 34,2-3 0,0 4 87,0-4 0,0 2-28,0-1 1,-2-4 9,-2-7 0,2 1-129,-3-1 0,-2-1 144,3-3 0,-3 2 3,2-2 0,-1 8 30,-4 1 1,-3 7 14,3-2 1,2 4 66,-2 1 1,0 5-103,-5 0 0,1 5 69,-1-4 0,5 5-48,0-1 1,2-1 42,-2 1 0,-3-2-31,4 2 0,0 2 0,0-7 0,4 0-11,-5-5 0,5 0-3,-5 0 0,7 1 12,-2-1 0,-1 0-2,1 0 1,-2 0 2,2 1 0,4-1-6,-4 0 0,1 0 35,0 0 0,2 1-29,-3-1 0,2 0 4,-2 0 0,3 0 94,-3 1 0,4 4-107,1 0 0,0 5-5,0-5 0,0 7 12,0-2 1,0-2-28,0 2 0,0-2 22,0 2 1,0 4-28,0-4 0,1 1-18,4-1 1,-2-1-4,7-4 0,-6-3 35,0 3 1,0 1-1,1 0 0,-4 0 61,4-1 0,-3 4-63,-2 6 0,0 0 37,0-1 0,0 3-26,0 3 1,0-2-10,0 7 0,0-2-15,0 1 1,0 4-35,0-3-20,0 3 26,-7-11 1,6 4 19,-4-6 0,1 8 5,0 12 0,2-4 44,-3 3 1,2-3-44,-2-1 0,3 5 64,-3-1 1,4 1 5,1-6 1,-5 1 9,0-1 0,0 1-24,5 0 0,-2 4 6,-3 1 0,4 4 89,-4-4-71,3 6-97,-4-10 105,4 5-195,-11-6 78,11-1-19,-11 1 61,12-1 0,-12 7 1,9-3 183,-5 7-182,5 6 131,-9 0-96,12 4-54,-12-5-3,4 6-164,-12 1 127,5 7 20,-18 0 0,9 0 0,-9 0 0,8 5-4,1 0 1,1 0 71,-6-5 1,1 1-60,-1 4 1,-4-3 104,0 3 0,-2-4-16,2-1 0,3 0 63,-4 0 0,-1-4-69,2-1 1,-5 0 10,5 5 1,-2-2-30,1-3 1,-2 4 9,-7-4 0,0 3-69,-1 2 0,1 0 62,0 0 1,-1-5-76,-4 0 1,-4 0 28,-6 5 0,4 0-8,-4 0 0,4 0 0,-9 0 1,-1 0-5,1 0 1,-5 0 27,6 0 0,-6 0-7,5 0 1,-1 0 5,1 0 0,4 0-8,-4 0 1,-3 0 20,-1 0 1,1-5 6,-2 1 0,7-6 5,-2 5 1,-1-5-9,1 5 1,-6-5 4,1 5 0,-1-4 2,2 4 0,-4-5-133,3 5 1,-1-6 156,1 1 0,-1 3-31,6 2 1,-4-3-9,4-2 1,-6 4 8,1 1 1,4 2-53,1-2 0,-3 3 0,-1-3 0,1-1-7,-2 1 0,2 0-11,-1 5 0,-8 0 42,8 0 0,-7 0 13,6 0 1,-1-2-21,1-3 0,-3 4 20,4-4 0,-6 3 9,-4 2 0,4 0 9,1 0 0,-5-5-10,4 0 0,-3 1 2,4 4 1,-2 0-9,-4 0 1,4 0-1,-3 0 1,3 0-2,1 0 1,4 0-1,-4 0 1,4 0-2,-8 0 0,3 0 4,1 0 0,6 4-1,-1 1 0,2 2-3,-2-2 0,-2-4 0,2 4 0,0-1 5,-4 0 0,8-2-3,-9 3 0,5-2-7,1 2 1,-4-3 5,3 3 1,-2-4-7,-3-1 1,1 2 3,-1 3 1,1-3-2,-1 2 0,1-2 41,-1-2 1,2 5 5,4 0 0,1 0-5,3-5 0,4 1-26,-4 4 1,3-3-28,3 3 1,-3 1 29,-3-1 0,4 2-68,-4-2 1,-1-2 49,1 7 1,1-5-8,4 4 0,-5-5-6,0 1 0,1 1 2,4-1 0,-1 5 5,-4-5 0,-2 1 0,-2-1 0,3-3 10,6 3 1,-2 1-7,-2-1 0,2 0 8,-2-5 0,-3 5-1,2 0 1,1 0 0,4-5 0,0 5 2,0 0 0,1 1 1,-1-1 0,0-3-8,0 2 0,0 3 3,1-2 1,-1 5-67,0-5 0,-5 4 61,1-4 0,-1 7-64,5-2 1,0-2 44,1 2 0,-1-7-3,0 2 1,5-2-7,0 2 0,0-4-1,-5 4 0,6-3-3,-1-2 0,5 0 8,-5 0 1,5 0 23,-5 0 1,2 0-18,-2 0 0,-3 0 164,3 0 1,-3 0-133,-2 0 0,5 0 7,0 0 0,2 0 1,-2 0 0,-3 0 7,3 0 1,1 0-23,0 0 1,0 2 3,-1 3 0,-1-4-45,6 4 1,0-3 40,5-2 1,0 0-69,0 0 1,1 0 42,4 0 1,-4-2-8,4-3 1,-3 2 25,-2-7 1,0 7-1,-1-2 0,1-2 41,0 3 1,5-1-50,0 5 0,1-5 95,-1 0 0,-3 0-75,2 5 1,3 0 27,-2 0 1,1 0-39,-1 0 1,-2 0-1,7 0 0,-5-2-3,4-3 1,1 4-10,5-4 1,-1 3-85,1 2 0,-1 0 91,1 0 1,-2 0-62,-3 0 0,3 0 46,-4 0 1,3 0-7,-3 0 1,4 0 29,-3 0 1,-2 0 1,2 0 0,-5 0 6,4 0 0,-4 0 80,5 0 0,-5 0-42,4 0 0,-4 0-29,5 0 0,0 0-17,4 0 1,-1 0 20,-3 0 0,3 0-62,-3 0 0,7 0 4,3 0 1,-1 5-11,-4 0 1,0 0 5,-1-5 0,1 0 5,-1 0 1,1 0 29,0 0 0,-1 0-18,1 0 1,3 0 17,-4 0-11,4 0 0,-15 0-4,7 0 0,0 2 16,4 2 1,1-2-4,0 3 1,4-3-3,1-2 1,-1 1-1,-4 4 0,-1-3 2,1 3-12,-1 3 12,-5-7 0,0 8-5,1-4-30,0-4 27,4 6 0,-1-7-13,-3 0 13,9 0 5,-9 6 0,10-4 11,-11 3 1,11-2-23,4 2 34,-3-3-27,0 4 23,-6-6-12,0 0-1,-1 0-69,1 0-40,6 0 1,2 2-123,6 3 0,5-2-111,0 7-168,7-7 508,-3 17 0,6-11 0,0 13 0</inkml:trace>
  <inkml:trace contextRef="#ctx0" brushRef="#br0" timeOffset="3926">250 5468 7090,'-16'0'-149,"3"0"99,13 0 86,20 0-11,-9 0 1,17-1 23,-13-4-17,-7 3-17,11-4 0,-9 4-64,10-3 79,-4 4-79,-1-6 68,6 7-33,2-7-28,6 6 18,1-6 0,-3 6 19,-2-4-11,-4 3 22,0-4-16,2 6 133,7 0-120,-1-7 232,0 5-203,1-4 1,-1 1 43,1 0-42,-7 0-15,11 5 1,-6-1-53,6-4 0,0 3 60,-9-3 0,-2 4-114,1 1 1,1 0 52,4 0 1,0-2-121,1-3 136,-1 3 0,10-9-3,1 6 1,-1-2 8,-10 3 0,1 2 7,-1-3 0,2 2 30,3-2 0,-3 3-37,4-3 0,-4 4 36,-2 1 0,5 0-26,1 0 0,-1 0 18,-5 0 1,6 0-3,-1 0 1,5 0 0,-5 0 0,6 0-12,-6 0 0,2 0 0,-2 0 1,-3 0-7,3 0 0,-1 0 8,1 0 1,-3 1-12,4 4 1,1-3 8,-2 3 1,2-4-10,-2-1 0,2 0 23,3 0 0,4 0 1,-4 0 0,3-4-3,3-1 1,-6 0 2,0 5 1,0 0 41,5 0 0,-1-2-41,-4-3 0,3 4-5,-2-4 0,2 3 7,2 2 1,2 0-41,3 0 0,-3-5 9,3 0 1,1 0-7,-1 5 1,2-5 6,-2 1 1,-3-3-4,3 2 1,-4 3 5,-1-2 1,5 0-1,0-1 0,-3 4 7,-2-4 1,-3 3-5,8 2 1,-3 0 6,-2 0 0,0 0-10,0 0 1,5 0 0,0 0 0,0 0-4,-5 0 1,2 0-2,3 0 0,1 0-3,4 0 1,4 0 6,-5 0 0,0 0-27,1 0 1,-7 0 22,2 0 1,2 0 9,-2 0 0,1 0-5,-1 0 0,-3 0 1,3 0 1,2 0 8,-2 0 1,0 0-8,-5 0 1,0 0 17,0 0 0,0 0-19,0 0 0,2 0 10,3 0 1,-3 0-7,3 0 0,-2 0 9,2 0 1,-3 0-8,3 0 0,1 0-3,-1 0 0,2 5 0,-2 0 0,-3 0-1,3-5 1,1 5-22,-1 0 1,2 1 20,-2-1 0,-2-3-2,7 3 1,-7 1 1,2-1 0,-3 0-1,-2-5 1,0 2 10,0 3 1,2-4 0,3 4 1,-5-3 14,0-2 1,5 0 3,-5 0 0,5 0 13,0 0 0,-3-5-26,3 0 0,-3-5-2,-2 5 1,0-1 2,0 1 0,0 3-5,0-3 0,1 2-14,-1-2 1,0 3-6,0-2 0,0 0 1,0-1 1,5 4-4,0-4 0,0 2-13,-5-2 1,0 3 21,0-3 1,2 4-39,3 1 1,-3-2 32,3-3 0,1 3-5,-1-3 0,2 4 6,-2 1 0,-3-2-1,3-3 0,-4 4 1,0-4 0,-1 3 2,0 2 0,5 0 11,0 0 1,0 0-14,-5 0 1,5 0 10,0 0 1,1 0-8,-1 0 0,-3 0 2,3 0 1,2 0-4,-2 0 0,1 0 0,-1 0 0,-1-5 1,6 0 1,0 0-1,4 5 0,-4-4 0,0-1 0,-5 0-1,5 5 1,-2 0 0,2 0 1,-1-2-1,-4-3 0,-2 4 26,7-4 0,-5 3-14,5 2 0,-7 0 3,2 0 0,-3 0-9,-2 0 1,-2 5 0,-2 0 1,2 1-13,-3-1 0,-1-3 13,1 3 0,0-4-18,5-1 0,0 5 16,0 0 0,2 0-16,3-5 0,-3 0 1,3 0 1,2-2 0,-2-2 1,6 0 2,-1-5 1,3 5-1,2-1 1,0-1-30,-1 1 1,1-7 29,0 3 0,0 2-25,0 2 1,-5-1 18,-1 1 0,0-2 0,1 2 1,1 4 8,-6-4 0,2 3-1,-2 2 1,-7 0 2,7 0 1,-6 0 2,6 0 1,-4 0-2,0 0 1,-1 0-5,0 0 0,0 0 8,0 0 1,5 0-8,0 0 1,2-5 1,-2 0 0,-2-1 11,7 1 0,-7 2 1,2-7 1,-1 5 60,1-5 0,-4 7-66,4-2 0,-5-1 31,-4 1 0,2-2-22,-3 2 0,4 4 80,1-4 1,-5 3-75,0 2 0,-1 0 2,1 0 1,3 0-27,-2 0 1,0 0-6,0 0 0,7-5-59,-3 0 0,3 0 78,-2 5 1,-1 0-60,0 0 1,0-5 42,0 1 0,0-1-18,0 5 1,-1-5 7,-4 0 0,3 0 6,-3 5 0,-1-2 0,1-3 0,-5 4 1,6-4 0,-8 3 5,3 2 1,1-5-11,-2 0 17,0 1 1,0 4-15,1 0 37,-7 0 54,6 0 12,-10 0-35,19 0 0,-12 0 11,3 0 0,-8 0-50,-1 0 1,-6 0 9,6 0 1,-2-2-86,1-3 81,4 3 0,0-4-119,6 6 1,-5 0 108,-4 0-125,-7 0 51,16 0-40,-9-7 82,11 6 0,-7-6-8,0 7 0,-9 0 50,0 0 0,-7-1-58,6-4 112,-2 3-75,10-5 0,3 7 4,9 0 0,-8 0-6,-6 0 0,-1 0 4,5 0-24,1 0 18,6 0 0,-5 0-14,3 0 11,-9 0 68,2 0-65,-4 0 129,0 0-74,-2 0 10,-6 0 8,0 0-22,6 0-101,-5 0 94,12 0-129,-5 0 0,6-4 50,1-1-11,-14 0 27,10 5-9,-16 0 30,11-7-30,-6 6 52,0-6-37,6 7 12,-5 0-88,12 0-16,-5 0-15,6 0-16,-6 7-4,-2-6 45,-6 6 13,-7-7 1,0 1-41,-3 4 35,-3-3-15,11 4-6,-5-6 0,7 2-104,-1 3-8,1-3 127,-7 4 90,-1 7 0,-20-3 0,-4 11 0</inkml:trace>
  <inkml:trace contextRef="#ctx0" brushRef="#br0" timeOffset="6656">8012 89 7162,'0'-17'-55,"0"-2"44,0 10 144,-7-5-78,5-1 30,-4 7-547,6 1 466,0 27 0,-2-9-72,-3 14 60,4-1 0,-6 4 2,7 6 1,-5 1 4,0-6 1,0 1 3,5-1 0,0 0 17,0 1 0,-4-1 5,-1 1 0,0-1 4,5 0 1,0 2-23,0 4 1,0-3 71,0 8 1,0-8-62,0 2 0,0 2 57,0-1 1,1 1-34,4-2 1,-3-1 7,3 6 1,1-5-33,-1 5 1,5-4 18,-5 4 0,5-2-20,-5 3 0,6 2 17,-1-3 0,-2 4-36,2 1 1,-7 0 29,2 0 0,2-3-68,-3 3 0,3-3 34,-2 8 0,-3-4-2,2 0 0,-2-5 8,-2 4 1,0-3-2,0 8 1,0 2-16,0-2 0,0 2 18,0-2 0,0-4 5,0 4 1,2-3-9,3-2 0,-4 0 65,4 0 0,3 0-6,2 1 0,-2-1 11,2 0 1,0-5-66,5 0 1,-1-5 21,1 6 1,0-6-47,-1 5 0,-4-5 47,0 6 1,-5-8-96,5 3 1,-7 0 60,2 0 0,-4-1-9,-1-5 0,0 1 9,0-1 1,0 1-5,0-1 1,0-3 13,0 4 0,2-9-7,3 8 1,-3-8 6,3 4-3,3-1 0,-5 9 12,7-3 34,-7 2 3,10-2 27,-11 7-33,4 7 1,-6-1-27,0-4 0,0-8 5,0-7 0,0 1-7,0 4 1,0 1 7,0-1 0,-5 1-74,0-1 32,-6 0 1,8 6-35,-7-1 25,7 0 1,-5-1-9,3-4 1,3 4-53,-3-9 59,3-2 38,2 12 0,0-10-25,0 11 1,0-9 18,0-2 21,-6 1 0,4 4 9,-3 1 0,4-6 31,1 1-23,0-7 0,0 14-33,0-2 1,0-3 1,0-2 0,0-5-81,0 4 92,0 1-45,0 10 1,0-3-7,0 2-16,0-10 60,0 4 21,0-12 66,0 12 25,0-11 84,0 4-183,0 0 1,0-3 21,0 6 2,0-6-28,0 10 1,1-7-31,4 4-34,-3-4-142,4 0 112,1 2-244,-5 7 157,4-1-267,1-6 287,-6 5 1,4-12-53,-10 4-59,4-4 134,-12-1 1,9-1 92,-5 1-185,5 0 255,-2-1-182,6 8 74,0 1 0,0 6-122,0 0 182,0-6 0,-7 11 0,-1-2 0</inkml:trace>
  <inkml:trace contextRef="#ctx0" brushRef="#br0" timeOffset="9382">4998 2029 7569,'-8'-15'-505,"2"0"449,-1 7-110,5-11 222,-4 9-251,6-11 138,0 6-9,-7 0 111,6 7-17,-6-12 34,1 11-25,4-19 0,-11 12 123,3-4-121,-3 4 69,-2 1 1,1 0-94,-1 1 1,0 4 0,1 0 1,-1 5 8,0-5 0,0 5-12,1-4 0,-1 4-71,0-5 1,-1 5 92,-4-5-20,4 7 0,-15-10-10,7 3 1,-3 2 49,8-2 1,1 5-11,-7-5 0,6 2 8,-6-2 1,2-3-16,-1 4 1,-2 0 1,6 0 1,-6 4-31,2-5 1,-4 7 27,-2-2 0,6-2-85,-1 2 1,1 0 70,-5 5 0,-6 0-122,1 0 1,0 7 56,4 3 1,-1-2-14,-3 2 1,3-5 36,-3 4 0,-2 0-5,1 0 1,1 3 35,5-7 1,-6 4-33,1-4 1,0 5 50,4-5 1,1 2-43,0-3 0,-1-2 85,1 3 0,-1 2-56,1-3 1,0 3 5,-1-2 0,1-2-13,-1 7 0,1-5 0,0 5 0,-1-5-13,1 4 1,-1 0 12,1 0 1,-2 4-19,-3-3 0,3 3 12,-4 2 1,6 0-7,4-1 0,-1 1 17,7 0 0,-6-1 2,6 1 1,-1 0-13,5 0 1,1-1 0,-1 1 1,0 5-14,1-1 1,-6 7 14,0-1 0,1 3-20,4 1 1,0 0 16,1 1 0,1 1-13,3 3 0,-3-3 0,3 3 0,2-1 2,-2 1 1,7-3-6,-2 4 1,1 1 0,0-2 1,2 2 0,-3-2 0,3-1 4,2 6 0,0-5 2,0 5 1,0-4-3,0 4 0,0-1 2,0 1 0,0 2 10,0-7 0,0 10 2,0-5 0,0 7 8,0-7 0,2 4 3,3 1 1,-2 0-16,7 0 1,0 0 0,5 0 0,-1-1-4,1-4 0,0-2 6,-1-2 1,6-4-24,0 3 0,4-3 20,-4-2 1,6-4-2,-2-1 0,4-4 9,1 4 1,2-6 2,4 2 1,-3 1 12,8-1 1,-6-1-22,5-4 1,0 0 5,5 0 0,-4-1-11,-1 1 0,0 0-3,5-1 0,-5 1 4,0 0 0,1-1-2,4 1 1,0-5-12,0 0 0,5-1 0,0 6 1,0 0-24,-5 0 1,0-6 28,0 1 0,-1 0-21,-4 5 1,3-6 17,-2 1 0,-1-5 2,5 5 0,-8-7 36,8 2 0,2-3 5,3-2 0,-4 0-16,-1 0 1,-8 0-16,8 0 0,-3 0 8,3 0 1,-4 0-2,-1 0 1,0 0-29,5 0 1,-1 0-11,-4 0 0,6-5-5,-5 0 0,5-2-26,-5 3 0,-3 0-11,2-6 1,-4 6 19,4-6 0,-6 0 18,1-5 1,-3 1 13,-2-1 1,-4 0-19,-1 0 1,-4-4 35,4-1 0,-6-1-23,2 1 0,1 3 7,-1-8 1,-1 1 3,-4-6 1,-5 1 1,0-1 1,-2-1 20,2-3 1,1 3-29,-6-3 0,5 3 14,-5 1 0,1-4-11,-1 0 1,2-1 22,2 6 0,4-5-13,-3-1 1,-2-4 2,2 5 0,-5-2-8,5 2 1,-5 3-2,5-4 1,-5 3-63,4-3 1,-5 4 58,1-3 1,1 3-21,-1 2 1,0-2 13,-5-4 0,0 4-32,0-3 1,-2-2 39,-3 2 1,2-6 0,-7 6 1,5-7 3,-4 2 1,-1 2 5,-5-3 0,-5 3-1,1-2 0,-2-4 6,1 4 0,2 1 1,-6-1 0,4 7-12,-5-3 0,6 3 3,-6-3 0,2 6-32,-1-1 1,-4 1-4,4 5 0,-4 1-43,-1-2 0,-1 7-118,1-1 0,-7 7-61,-3 2 1,-4 7 61,-1-2 1,-7 4 191,-2 1 0,-11 6 0,-3 2 0</inkml:trace>
  <inkml:trace contextRef="#ctx0" brushRef="#br0" timeOffset="10010">3558 2455 7320,'0'-29'812,"0"6"-666,0 8-339,6 9 30,9 6 0,6 1 114,4 4 0,-9-2-718,-6 7 433,0 0 334,4 11 0,-5-4 0,-3 4 0</inkml:trace>
  <inkml:trace contextRef="#ctx0" brushRef="#br0" timeOffset="10340">4278 2440 7279,'0'-22'646,"0"0"-413,0 8 20,0-1-571,0 7-502,0 1 305,0 27 515,0-9 0,-7 24 0,-1-13 0</inkml:trace>
  <inkml:trace contextRef="#ctx0" brushRef="#br0" timeOffset="11145">3631 3161 7367,'15'5'-288,"0"3"183,-1 16 131,1-3 0,0-4-54,-1 2 1,6-2 21,0 2 0,1-2 22,-2-3 1,-1-1-1,7-3 1,-1 3 17,6-3-26,-1 3 1,10 0 4,1-3 0,-1-3-17,-10-7 0,1 0 16,-1 0 1,0-2 12,1-3 1,-1-3-17,1-7 0,-1 0 25,0 1 1,-1-3-16,-3-2 1,2 2 2,-2-2 1,-4-2-5,-1 1 0,-4-4 0,-1 4 0,0-5-95,-1 6 94,-6-7 0,4 3-279,-7-7 157,0 8-230,-5 0-15,0 8 3,-7 5 347,-8 3 0,-1 6 0,-5 0 0</inkml:trace>
  <inkml:trace contextRef="#ctx0" brushRef="#br0" timeOffset="12179">4146 4234 7269,'-17'-7'-174,"-2"6"177,17-6-178,-4 7 171,6 13 109,0-3-2,0 5 233,0-2-188,0 1 174,0 3-107,0 10-146,0 3-14,0 7 0,0 6-99,0-4 0,0-8 66,0-6 1,5-6-15,-1 6 0,1-6-170,-5 6 131,7-7 0,-5 9-63,2-2 79,-2-4 12,-2 7-10,0-5 189,0 6-109,0-6 7,0 5-48,0-12 20,0 5-92,0-12 87,0 4-177,0-12-518,0 6 579,13-7-378,-10 0 91,17-7-51,-18 6 206,11 1 182,-12 8-85,6 7 269,-7-1 24,0 7-75,0-4 10,0 4-95,6-6-4,-4-1-116,5 1-249,-1 0 346,-4 0 0,4-1 0,-6 1 0</inkml:trace>
  <inkml:trace contextRef="#ctx0" brushRef="#br0" timeOffset="19142">4293 4807 7178,'-8'-8'-310,"1"1"205,7 1-65,0 4 222,7-4-44,1 6 147,0 0-114,5 0 87,2 0-52,1 0-33,18 0 1,-9-2-13,9-3 1,-8 3-3,-1-3 1,-6-1-45,6 1 1,-2-6 41,1 1 1,4 2-50,-4-2 0,3 5 41,-3-5 0,4 2-85,-4-2 61,4-3 1,8 7-5,3-4 1,-3-3 2,-2 3 1,-3 3-3,-1 2 1,4-1-29,0 1 0,1-1 33,-6 1 1,1 3-58,-1-3 0,0 2 47,1-2 0,-6 2 7,1-7 1,-2 5 18,1-5 0,2 0 0,-6-4 1,4-1 24,-4 0 0,4-4 9,-4-1 1,1-1 54,-1 1 0,-2 2-81,6-6 0,-6 4 33,2-4 1,1 4-18,-1-4 1,1 1 3,-1-2 1,-2-1-42,6 6 0,-6-1-2,2 2 0,-2 2-79,1-2 1,-3 2 58,4 3 1,-4-1-89,-1 0 0,0 1 88,0-1-27,-1 0 1,1-4 23,0-1 0,-6 0 11,1 6 14,-7-1 0,6-5 7,-4 1 39,-4-1 147,6-8-86,-7 4 1,1-5-63,4 9-26,-3 4 11,4 1-7,-6 7-33,7-5-161,-5 11 69,11-4-18,-12-1 75,12 5-1,-4-11 84,-1 12-55,5-12 12,-12 11 25,6-5 4,-1 7 3,-4-6 32,5 4-51,-7-11 2,0 12-8,0-6-20,0 0-76,0 6 4,6-12-13,-4 11 65,11-11 63,-12 11 12,6-11 15,-7 5-30,7-6 18,-6 5 146,6-4-148,-7 5-43,0 0 49,0-5-88,6 11 42,-4-11-13,4 5 27,-6 0-3,0-5-4,0 11 3,0-4-41,0-1-11,0 5 124,-6-4 14,4-1-77,-4 6 166,6-12-124,0 11-29,0-11 37,0 11-1061,0-4 1087,-13 12-85,9-4 200,-9 5-141,7-7 521,4 0-514,-11 0 26,11 0-91,-11 0-7,12-7-16,-12-1 3,5 0-26,-1-12-7,-4 10 57,5-17-45,0 10 37,1-11-11,7 6-6,0-14-3,0 5 11,0-5 0,0 6 3,0 7-3,0 2-68,0 13 64,0-5-208,0 11-8,0-4 218,0 19 0,2-3 146,3 9-118,-3-2 1,6 4 126,-3 3 0,-2 2-30,7-1 0,-5 1-83,4-6 0,-4 4-46,5-4 58,0-1-18,5 3-47,-1 0-187,1 1-15,-7-8 182,5-2-19,-11-11 165,4 4-179,-12-19 77,4 10-29,-4-17 8,6 6-24,0-3 18,0-10 0,5 4 2,0-7 0,6 6-1,-1-1 1,1 6-24,-1-6-8,10 7 1,-6-13 33,11 7 1,-4-2-18,-6 6 1,1 4 4,4-4 0,-4 4 46,4 1 1,-2 0-28,1 1 1,-3 4 37,4 0-38,-4 7 5,-1-10-3,0 11 1,-7 2 37,-2 8-37,-6 13 82,0 9 1,-6 6-63,-4 3 0,2-5 5,-2-9 1,0 1-13,-4-7-2,-1 8 0,0-6-2,1 3 23,-1-2-53,0-1 32,0-5-33,1 5-22,6-6-2,1-7-79,7-1 102,0-1 25,0-4-32,7 4 69,1-6-42,6 0 0,8-4-2,2-1 0,-1-2-15,2 2 1,-6-1-6,6-4 0,-6-3-14,6 3 1,-6-1 27,6 1 0,-7-3-6,1 3-26,-2-3 97,4-2-69,-5 7 11,6 1-45,-14 7 25,5 0 1,-13 2 41,0 3 0,-7 3-24,-7 7 0,-1 1-19,0 4 1,-4-4 13,-1 4 1,-5-2 16,6 1 0,-6-2 1,6 2 1,-6-2 7,6-3 0,-6 1 3,6 0 6,-1-1 40,5 1-55,7 0 23,2-1-21,6-5 1,13-3 36,6-6 0,7 0-34,4 0 0,-1 0 0,1 0 0,4-2-47,0-2 1,2 0-259,-2-5 297,-9 5 0,16-9 0,-10 5 0</inkml:trace>
  <inkml:trace contextRef="#ctx0" brushRef="#br0" timeOffset="21277">4146 4778 7569,'0'-17'277,"-7"-2"-224,6 10 178,-6-5-372,7-1 122,-7 7-63,6 1-85,-12 7-291,5 0 338,-14 7 1,1 1-23,-3 7 0,1-2 173,3-3 0,4 3-90,-4-4 0,-1 0 179,1 0 0,-4-4 25,4 5 16,1-7 1,-1 6 66,1-5-153,-1-2 1,0 6 9,1-3-32,6-3-183,-7 4 171,4 1 1,-12-4-252,3 7 135,4-7-108,0 4 150,-2-1-8,-6-4 36,6 4 15,-5-6 0,7-1-47,-4-4 15,4 3 42,0-4 1,-8-1 1,-1 4 17,1-7 0,4 7-6,6-2 0,2 2 20,-2-2 19,-4 3 1,0-9-170,-6 6 1,6-2 63,3 2 0,-1 2 109,1-7 1,-4 5 8,4-4 1,1 4-75,4-5 0,-1 5 231,-4-5-161,4 0-35,-12-4 1,7-1-23,-4 0 1,4 6-2,6-1 1,1 5-86,-1-5 1,0 5 56,0-5-130,-6 7 0,-7-5 66,-6 3 0,5 3-68,4-3 1,1 2 129,-6-2 0,6 4-12,-1-4 0,1-2-1,-6 2 0,6-4 5,-1 4 1,6-7 79,-6 2 1,6 2-42,-6-2 0,7 1 96,-1-6 1,1 0-102,-2 1 1,4-1 58,-4 0 1,4 0-71,1 1 0,0-1 2,1 0 0,-1 1-39,0-1 36,1 0 0,-8 1-15,-2-1 1,3 0 13,1 0 1,4 1-33,1-1 1,0 0 23,1 1 1,-3-1-9,-2 0 0,7 1 0,-2-1 0,2 0-1,-3 0 1,1 1-15,-1-1 1,5-5-4,0 1 1,2-2-89,-1 1 103,-5 4 0,6-15-6,-6 6 0,4 1 4,0 9 1,5 0 0,-5 1 1,5-1 14,-4 0 6,-1 1 38,-5-8-59,0-1 28,1 1 1,-1-5-16,0 8 0,5 4-3,1 5 0,4 1-9,-5-6 1,5 5-35,-5 0 37,0 0-5,-4-4 21,-1-8 0,0 6 0,1-3 0,4 2 60,0 3 1,5 4-66,-5 0 1,5 5 68,-4-5 0,4 5-29,-5-4-5,7 5-26,-10-9 3,11 5-84,-4 0-663,6 1 743,0 27-97,0-15 55,0 21-9,0-24-5,0 4 15,0 1 249,0-6-119,0 12 16,0-11-75,0 11 1,0 2 47,0 9-92,0-3 39,0 14 1,-2-11-72,-3 11 1,2-6 55,-7-5 1,5 3-144,-5-8 96,7 1-15,-10 1-26,11 2 4,-4-7 51,6-3 62,0-13-62,0-19 8,0 1 4,6-25-1,2 6 0,1-7 1,-1 3 0,-3 6 1,-4 6-11,4 9 22,-3 4-17,-2-12 110,-7 6-99,6-8 1,-8 7 111,5 4-108,2 2 1,-5 3-137,7-1 143,-6-6-76,4 4 54,-4-4-21,6 6 30,0 7-2,0-5 2,0 12-508,0-6 477,6 20-73,-4-10 68,4 17-120,-6-12 122,7 13 32,-5-4 0,11 4 0,-5-6 0</inkml:trace>
  <inkml:trace contextRef="#ctx0" brushRef="#br0" timeOffset="22711">1074 3852 6630,'14'-15'234,"1"7"-254,6 1 47,2 7-13,0 0 76,5 0-10,-5 0-11,-1 0-5,6 0-72,-5 0 73,7 0-153,-1 0 57,0 0-25,-6 0 3,-2 0-23,-6 0-2,0 0 54,-7 0 127,-1 0-94,-27 0 6,8 0-33,-22 0 24,18 0-12,-12 0 0,12-6 2,-4-4 1,9 2 3,1-2 0,0 5-3,-5-5 1,6 5-3,-1-5 5,0 7 0,-5-10 3,1 5-3,-1-13 0,0 9 1,1-2-1,5 9-22,-4-8 21,12 4-1,-6-5 3,1 6 0,4-6 33,-5 13-35,14-12 124,1 11-109,7-11 38,6 11 0,2-4-29,6 6 0,-6 0-60,5 0 11,1 6 0,1-2-83,-1 6 1,-6-6 95,-8 6-61,-1-7 1,1 6 23,0-4-21,-7-4 75,-1 6 17,-1-7 167,-4 0 28,4-7-181,-12-1 92,4-7-58,-11 1 2,5-8-40,-7 6-20,0-12-1,1 12-9,-1-12-134,0 5 139,1 0-118,-1 2 98,7 7-150,-5-1 71,11 0-132,-4 7 131,12 1 10,2 7 15,7 0-33,0 0 139,6 0 1,-5 12-75,4 3 0,-9-2 93,-1-4 1,-5 1-21,5 5 0,-5 0 13,4-1 0,-4 1-1,5 0 13,-7-7-36,10 11 9,-4-15-42,-1 15 33,5-17 49,-12 5-59,6-7 70,0-7 1,-4-1-46,7-7-17,-7 0 0,3-6 3,-6-3 3,0 2 0,2-9-36,3 7 30,-3-7 0,9 3-161,-6-6 1,6 6-221,-1 8 0,3 4 358,2-5 0,0-2 0,-1-6 0</inkml:trace>
  <inkml:trace contextRef="#ctx0" brushRef="#br0" timeOffset="30719">8820 853 6173,'0'-16'64,"0"-4"-3,0 12-5,0 0 83,0-5-25,0 4 8,0-5-87,0 6-138,0 1 18,0 27 99,0-9 79,0 30 1,-5-12-88,0 10 1,-1-6 8,1-3 0,3-9 15,-3 8 27,-3-3-15,6 10 2,-4 2-65,6-7 47,0 3-89,0-18-26,0-1-8,0-2 21,0-11-34,0 4 1,0 1 0,0 1 0</inkml:trace>
  <inkml:trace contextRef="#ctx0" brushRef="#br0" timeOffset="31124">8467 721 6571,'15'22'-71,"0"0"77,6-8 2,2-5 68,13-3-56,1-6 1,6-5 10,-4 0 1,-3-5-18,-7 6-2,1-8 1,4 9-193,0-7 198,1 7-166,0-10 0,-4 11 12,4-3-89,-11 4 225,-2 1 0,-8 0 0,1 0 0</inkml:trace>
  <inkml:trace contextRef="#ctx0" brushRef="#br0" timeOffset="31694">9349 1103 7482,'-14'-8'319,"-1"-5"-509,0 11 137,0-5-153,1 7 120,-8 7-171,0 1 182,-8 7 0,7 4 27,4 1 1,2-5 41,3-6 1,4 1 0,0 5 48,7 0-62,-10 6 63,11 2 1,-3 5-34,10-4 0,-2-8 3,7-6-12,0-7 0,11 4-3,4-7 1,-4 0 0,7-2-5,-4-3 0,-1 2-1,2-7 0,-7 1 6,1-6 0,2 0-1,-1 0 1,0-4 0,-6-1 1,1 1-28,0 4-92,-7 0-15,5 1 63,-11-1 1,-4 7-329,-13 3 195,1 3 204,-14 2 0,-2 7 0,-7 1 0</inkml:trace>
  <inkml:trace contextRef="#ctx0" brushRef="#br0" timeOffset="32258">10187 868 7569,'-15'8'-600,"7"5"0,0 0 942,3 6-248,3 1 7,-4 8-170,6 3 126,0 6-31,0-1-2,0 0-126,0-5 134,6 5-240,-4-6 18,11-7-135,-11-2 282,11-13 43,-11-2 0,4 1 0,-6 1 0</inkml:trace>
  <inkml:trace contextRef="#ctx0" brushRef="#br0" timeOffset="32687">9996 823 6496,'6'-22'161,"9"0"0,13 9-155,6 4 1,-4 0-22,-6 4 1,6 4-13,4-4 0,0 2-78,-4-2 118,-1 3 0,0-4-40,1 6 9,-1 0 1,5 0-13,1 0 0,-7 6 29,-9 4 1,-3 3 55,-1 2-32,0-1 0,-2 13 5,-3 2 0,1-1 28,-6-4 1,0 1 76,-5 4-122,0 0 0,0 6 1,0-1 0,-7-6-43,-2-9 1,-4 3 54,-2-3 1,-2 1-94,-2-5 56,-4-1 1,-11 1-28,-1 0-11,-5-7 1,-1 3-3,-3-6 0,8 0 22,11-5 0,6 0-7,-6 0-230,7 0 205,-10 0-258,19 7 321,-11-6 0,25 12 0,-3-5 0</inkml:trace>
  <inkml:trace contextRef="#ctx0" brushRef="#br0" timeOffset="33091">11054 1029 7569,'-6'-23'116,"-2"9"182,-7 1-105,7 11-279,-12-5 1,-1 14-347,-13 3 297,6 3 0,0 2 53,4-1 0,-3 6-81,3-1 0,3 6 93,6-5 0,0-1 51,1-4-215,5 6 76,3 2 214,6 6-47,6-6 0,4-3 30,10-10 10,-4-4 78,18-12 1,-6-3-23,7-5 0,-6-1-86,-9 0 0,-4 1-1,3-1 1,-2 0 19,-2 1 1,-1-1-94,1 0 8,-7 7-216,-1-5 76,-7 5-218,-7 0 405,-8 1 0,-7 1 0,-8-3 0</inkml:trace>
  <inkml:trace contextRef="#ctx0" brushRef="#br0" timeOffset="33609">12245 882 7569,'-8'-14'280,"-5"-1"-5,11 0-157,-4 7-360,6 1 123,0 27-217,0-8 156,0 28 127,0-9 1,0 7 79,0-4-16,0-3 0,0 4-224,0-1 162,0 0-74,0 2 131,0-5-111,0 5 0,1-13-43,4-3-218,-3-11 287,4 4 79,-6-11 0,0 11 0,0-5 0</inkml:trace>
  <inkml:trace contextRef="#ctx0" brushRef="#br0" timeOffset="33873">11892 779 6798,'28'-8'182,"1"2"-94,11 6 1,-5 0-135,-5 0 68,-1 0 0,1 0-37,-1 0 1,0-2-95,1-3 1,4 4-40,0-4 1,1-2 90,-6 2 1,1-5-69,-1 6 1,0-1 75,1 5 49,-1-7 0,1-1 0,-1-7 0</inkml:trace>
  <inkml:trace contextRef="#ctx0" brushRef="#br0" timeOffset="34322">12877 1015 7569,'-23'-7'234,"8"5"41,2-4-168,5 6 1,-11 2-181,-1 2 1,-5 5-132,6 5 0,-2 6 146,1-1 0,4 3-68,-4-3 1,1-1 63,4 7 1,-3-6-65,8 6 1,2-7-162,-2 1 123,7-2 95,-4 4 44,14-11 1,8 3 80,9-13 0,-1-2-57,1-3 0,-1-3 92,2-7 0,3-4-56,-4-1 1,4 1 49,1 4 1,-4-5-75,-1 1 1,-1-6-2,2 6 0,-4-1-42,-7 5-19,1 1-231,0-8 70,-7 6-183,-8-5 395,-8 13 0,-20-5 0,-3 4 0</inkml:trace>
  <inkml:trace contextRef="#ctx0" brushRef="#br0" timeOffset="34684">13612 1117 7569,'23'-14'-34,"-4"-1"111,-2 0 127,-3-6-216,-5 5 31,-3-5 1,-14 12 77,-7 5 0,-6 2-205,-8 2 0,-1 2 77,1 2 1,-1 0-61,1 5 0,0 1 45,-1 5 1,1 0-72,-1-1 1,3 3 96,2 2 1,4-2-4,6 2 0,1-2-85,-1-3 96,7 8-18,1 0 1,15 6 18,7-3 0,1-4-73,9-6 0,-1-2 63,6-4 0,1 0-112,3-5 0,-3-2 41,3 3 0,-3-3-113,-1-2-47,-1-7 163,7-1 89,-5-7 0,5-6 0,-6-2 0</inkml:trace>
  <inkml:trace contextRef="#ctx0" brushRef="#br0" timeOffset="34949">13685 735 8002,'-8'22'177,"2"7"-126,12 15 1,1-5-35,3 0 1,3-4-103,-4-1 0,3-3-139,-2 3 0,3-3 86,-3-1 1,3-2-123,1-4 0,-4 2-105,0-6 98,-7-1 1,5-4 266,-3 0 0,-3-7 0,4 5 0,-6-5 0,0 7 0</inkml:trace>
  <inkml:trace contextRef="#ctx0" brushRef="#br0" timeOffset="35359">14317 1088 7569,'0'-23'0,"-6"9"0,-12 9 0,-7 10 0,-6 3 0,7 6 43,-4 1-5,5 0 1,-3 4-221,7 1 150,-1 6-274,5 4 217,7 1 1,3 3-175,10-10 255,3-2 0,18-14-1,4-3 0,-2-4 18,-4-1 1,1-1-47,4-4 0,0-3 103,1-7 1,-1 0-11,1 0 1,-8 1-16,-2-1 0,1 4 27,-1-4 8,-1 10-50,-4-21 9,0 16-46,-7-5 38,-1 9-220,-7 6 153,0 13 1,-2 3 156,-3 14-154,3-7-5,-4 11-136,6-3 0,6 10 101,4-7 1,5-6-123,5-14 1,-4-4-66,3 0 264,4-7 0,0 4 0,7-7 0</inkml:trace>
  <inkml:trace contextRef="#ctx0" brushRef="#br0" timeOffset="35834">14847 1206 7569,'0'-17'184,"0"4"-16,0 13-204,-7 20 0,4-2 108,-7 16 0,7-8-217,-2-1 116,3-7-225,2 9 32,0-4 121,7 0 47,1-8 21,7-15 0,4-10 24,1-9 0,-1 2 22,-4-2 0,5-3 15,-1 3 0,1-1-33,-5 5 1,-1 1 23,1-1 1,-5 0-7,0 1-5,-7 6-84,3-6-11,1 13 136,-5-6 1,4 20-58,-6 7 0,0 6 161,0 3 1,0 1-48,0-1 0,-5 7 59,0 3 0,0 5-84,5 5 0,0-3-38,0 3 1,0 2 1,0-2 0,-1 5-2,-4-5 0,-2-2-151,-2-8 1,-4-3 83,3-6 0,-3-3-241,-2-2 136,0-4 62,-13-6 1,4-7 22,-10-3 1,9-5 2,6-5 0,7-3 23,2-7 0,2-1-8,-2-4 31,4-3 1,6-11 14,0 0 0,6-1-67,4 6 1,5 5 33,4-1 1,4 7-162,7-2 0,-1 4-22,1 1 0,-1 2-175,0 4 371,1-4 0,-1 4 0,1-5 0</inkml:trace>
  <inkml:trace contextRef="#ctx0" brushRef="#br0" timeOffset="37436">8732 2455 7501,'0'-16'-96,"0"3"-26,6 13 207,3 0-214,-1 0 133,5 6 1,-10 2 3,7 7 160,-7 0-18,4 6-21,-7 2 39,0 13-69,0 1 0,0 6 49,0-4-229,0-3 205,0 0-232,0 1 58,-7 8 1,5-8-22,-2-3 10,2-9-20,2-4 35,0 0 31,0-4-20,0 4 15,0-6-38,6-7 56,-4 5 4,11-11 48,-11 4 10,11-6-9,2 0-44,7 0-1,14-6 1,0 2 18,3-6-73,-3 7 0,-1-5 39,-1 3 0,-5 3-6,-4-2 0,-5 2 11,4 2 0,-4-5-5,4 0 0,-6-1 19,2 1-25,3 3 24,-1-11 1,1 10-14,-3-7 9,-4 7 1,-1-5-3,0 3 0,-7 3-50,5-5 0,-5 6-60,7-4-59,-7 3 121,5-4 38,-11 6 514,4 0-420,-6-13-111,-6 3 98,4-11-146,-5 6 86,7-6 1,0-2-189,0-7 41,0 8 55,0-6 40,0 5 0,0-6-45,0-1 78,0 7 0,-1-3-27,-4 7 0,2-1 73,-7 5-65,7 1 1,-6-6 93,4 0-68,4 1 6,-6 4 12,7-6 5,0 5 15,0 1-35,0 2 54,0 5-47,0-1 77,0-4-66,0 12 3,0-6 0,0 1 1,0 4 21,-6-4-17,4-1-67,-4 5 57,-1-4-218,-8 6 175,-14 0 1,-7 0-9,-3 0 1,8 0 12,6 0 1,-4 5-2,-5 0 1,-1 1 0,6-1 1,0-3-5,-1 3 0,1-2-2,-1 2 0,1-4 9,0 4 0,4-3-113,1-2 0,4 5 24,-5 0 0,7 1-231,-1-1 137,9-3 82,-10 11 1,16-10 114,-11 7 0,10-7 0,-8 10 0,5-5 0</inkml:trace>
  <inkml:trace contextRef="#ctx0" brushRef="#br0" timeOffset="45045">10349 2455 6038,'8'-8'225,"-2"1"-127,-6 7-23,7-6 7,-5 4-109,4-4 83,-6-1-116,0 6 92,-6-6-16,-3 7 75,1 0-67,-5-7 45,5 6-28,0-6-30,-5 7-10,-2 0-6,-1 0 1,-10 2-4,6 3-9,0-4 6,6 13 12,-7-13-5,4 12 3,-4-5 0,6 2 88,1 0-39,5-7 10,-10 10-12,9-5 10,-11 7-32,6 6 18,7 2-46,1 7 35,7-1-71,0 0 40,7 1 0,1-2-3,7-4 0,-1-3-2,1-6-2,6 0-6,2-1 15,7 1 0,-3-5-6,-2 0 5,-10-7-115,4 4 36,-9-7-148,5 0 81,-2 0-247,-5 6 177,7-4 215,-1 4 0,1-6 0,0 0 0</inkml:trace>
  <inkml:trace contextRef="#ctx0" brushRef="#br0" timeOffset="45629">10716 2749 7569,'0'-16'-983,"0"-4"1086,0 12 97,0 0-9,0-5-14,0 5 27,0-7-143,0 7 0,-1 0 95,-4 3-247,3 3 58,-11-5 0,0 9-87,-7 3 0,1-2 82,4 7-52,0 0 47,-6 5 0,5 4-67,-4 1-29,10-1 99,-3 3-33,12 0 54,-6 1 7,14 5 0,2-13 10,11 0 6,-4-7 0,17-8 0,-4 0 1,-1 0 8,-3 0 1,-6 0 3,6 0 1,-7-7-20,1-3 1,-1 2 27,2-2-17,-4 1-7,6-6 1,-13 0-17,1 0 6,-7 1 0,2 4-80,-10 0-50,-3 7 0,-6-5-130,-1 3 189,0 3 1,0-3-133,1 10 211,6-3 0,-6 11 0,6-5 0</inkml:trace>
  <inkml:trace contextRef="#ctx0" brushRef="#br0" timeOffset="46040">11319 2705 7569,'-8'-15'-212,"-5"1"250,4-1 283,-5 0-92,-1 7-234,0-5-1,-6 11 0,0-3-202,-4 10 1,4-1 58,6 5 1,6-4 46,-1 5 28,0-7 0,-5 15-1,1-3 36,6 3 34,-6 3 0,13 2 8,-4 6-34,3-6 11,2 5 0,7-12-168,3 4 153,3-10 7,8 3 0,2-11 0,9 2-5,-2-8 1,-2 0-23,-9-6 1,-2 6-64,2-6 0,-3 0 118,-1-5 0,0 1 0,0-1 0</inkml:trace>
  <inkml:trace contextRef="#ctx0" brushRef="#br0" timeOffset="46336">11260 2293 6976,'0'20'-529,"0"0"557,0-7 0,0 19-57,0-2 52,0-4 64,0 2 0,5-1-37,0 8 1,1-8 51,-1-7 7,-3 3-190,11 0 120,-11 6-27,4-6 8,-6-2-75,0-6-209,0 6 35,0 2-94,0 0 323,0-2 0,-6-13 0,-3-1 0</inkml:trace>
  <inkml:trace contextRef="#ctx0" brushRef="#br0" timeOffset="46721">11481 2734 7547,'22'0'242,"0"0"-711,-1 0 177,-5 7-200,12-5 269,-5 4 234,0-6-9,-2-13 1,-11 3-79,0-9 93,-7 2-16,3 3 27,-6-1-2,-6 0-17,-2 0 28,-7 1-35,0 6 69,1 1 1,-6 14-32,0 2 0,6 4 183,4 2-177,0 0 0,0 4-1,0 1 1,7 1-9,-2-1-18,4-4 0,2 12-122,4-3 131,-3-4 0,16 0-112,-4-6 1,4-6-1,-3 1 0,1-6 18,4 0 1,-7-2-186,7-2 119,-7 0-89,15 0 221,-12 0 0,5 7 0,-6 1 0</inkml:trace>
  <inkml:trace contextRef="#ctx0" brushRef="#br0" timeOffset="47179">12568 2602 7569,'-14'-23'-345,"5"2"1,-10 13 765,-1 3 0,-1 10-901,-3 5 287,6 3 1,-4-4 12,8 1 0,-1 0 6,0 5 190,1-1-90,5 8 115,3-6 1,12 10-51,4-6 1,3-1 2,2-4 1,5 0 125,-1-1-64,1 1 0,-1 0 69,1 0 3,0-1 107,-6 1-159,1 0 152,-7-1-116,-8 1 20,-15 0-128,-14-1 1,-5-4-11,-1 0 1,6-7-61,9 2-316,4 3-225,-5-6 333,6 5 274,0-7 0,7 0 0,2 0 0</inkml:trace>
  <inkml:trace contextRef="#ctx0" brushRef="#br0" timeOffset="47473">12965 2382 7387,'-6'22'-153,"-3"0"0,0 2 101,-1 1 1,5 6 101,-5-7 1,5 6-52,-5 4 0,6-3 43,-6 3 1,7-8-15,-2-1 1,3-6-81,2 6 50,0-7-109,0 10 79,0-12-174,0 5 118,0-6-39,-7 0-63,-1-7 190,-13-2 0,-2-6 0,-6 0 0</inkml:trace>
  <inkml:trace contextRef="#ctx0" brushRef="#br0" timeOffset="47930">12671 2690 7465,'23'-1'4,"-3"-4"1,3 3 15,1-3 1,1 4-17,4 1 1,-3 4-358,8 1 280,-3 0 0,4-5 129,-1 0-206,0 0 102,2 0 5,-5-6 22,5 4 36,-19-4-12,2 6 8,-17 0-23,4 13 23,-6 3-4,0 13 26,0 1-20,0 6 0,2-7-9,3 1 1,-2-13 4,7-7 0,0-5 30,4 5 6,1-7 30,6 4-45,2-7-101,7-7 1,-3-1 91,-2-7-108,-4 7 1,-6-10 51,-1 4 1,-4 0-11,0 5 0,-5 4 8,5-5-1,-7 7-108,4-10 95,-7 11 124,0 15 11,0-1-48,0 15 14,0-5-102,0 0 25,0 8 1,1-7-291,4-4 195,-3-9 122,11 3 0,-5-11 0,7 4 0</inkml:trace>
  <inkml:trace contextRef="#ctx0" brushRef="#br0" timeOffset="48275">14053 2323 7569,'-16'0'-1184,"-4"-7"1232,5 6 1,-6-4-70,-3 10 0,2 3 40,8 7 0,-1-1 110,0 1 1,1 0-27,-1-1 9,0 8-73,0 7 1,6 5 38,-1 1 5,7-1-33,-4-5 0,7 2-112,0 4 126,0-11-217,0 4-3,0-5-147,0 6 100,0-6-211,-7-2 414,-1-6 0,-19 0 0,-4-1 0</inkml:trace>
  <inkml:trace contextRef="#ctx0" brushRef="#br0" timeOffset="48456">13568 2676 7569,'23'0'-956,"0"0"915,-4 0 1,-1 0 274,7 0 0,-6 1-504,6 4 157,-1-3 0,1 4 36,-1-6 0,-4 0-26,4 0-30,-6 0 85,10 0 48,-5 0 0,6 0 0,1 0 0</inkml:trace>
  <inkml:trace contextRef="#ctx0" brushRef="#br0" timeOffset="48814">14597 2338 7569,'0'-17'-290,"-7"4"66,-7 13 0,-14 0 135,-7 0 1,6 0-34,5 0 0,4 7 216,-5 2 1,8 0-61,-3 0 0,4 1 59,1 5 0,0 1-46,0 4 0,6-2-12,-1 6 1,7 1 49,-2 4 1,3 1 103,2-1-121,0 0 1,7 6-20,2-1 1,0-1-65,0-9 1,-4 2 124,5-6-194,-7-1-2,4 3-144,-7 1 175,0-1-48,0 0 1,-12-13-126,-2 1-162,2-6 390,-7 2 0,2 1 0,-12 1 0</inkml:trace>
  <inkml:trace contextRef="#ctx0" brushRef="#br0" timeOffset="48982">14112 2793 7569,'14'-15'-524,"3"6"737,2-1-102,4 7-142,13-4 0,-5 7-129,3 0 1,-3 0 107,-1 0 0,-1 0-49,1 0 0,-6 0-199,1 0 46,-7 0 254,9 0 0,-10-6 0,4-3 0</inkml:trace>
  <inkml:trace contextRef="#ctx0" brushRef="#br0" timeOffset="50590">8849 4057 7569,'0'-16'-444,"0"-4"283,0 6 87,0 4 39,0-3 225,0 6 4,0 6 405,7-6-714,-5 27 108,4-2 1,-6 22-15,0-5 1,0-6-26,0-4 40,0-1 6,0 12 15,0 2-11,7 6-5,-6 0-5,12-7 4,-11-1-4,5-6-34,-7-7 40,0-2-37,0-6 31,0-1-72,0 1 56,0 0-3,0-1 15,0 8 5,0-6 31,6 5-42,-4-13 127,4 5-107,-6-11 271,7 5-219,1-7 0,7-2-10,-1-3-65,1 3 1,6-6-112,4 3 0,-2 2 147,1-7 1,-4 5-9,4-4 1,1 5-32,4-1 0,-4-1-51,-1 1 0,-6-2-125,2 3-139,3 2-63,-1-11-11,8 11 698,-1-11 455,1 11-561,-8-4-173,-7 6 135,-2-7-93,-11 6 13,11-12-24,-11 11 0,11-11-32,-12 5-18,6 0-29,-7-5-17,0 11-115,0-11 61,0 5-12,0-7 36,0 0-16,0 1 9,6-8 2,-4 6 91,4-12-79,-6 5 176,0-6-85,0 0 12,0-1-15,-6 1 10,4-1 44,-11-5 4,12 4 44,-6-5-83,1 13-51,4 1-13,-5 8 0,9 4-52,3 0 79,-3 7 0,6-5-23,-3 3 17,-4 3-12,6-11 43,-1 12-43,-4-13 85,4 6-44,-6 0 9,0-5-17,0 11-1,0-4-1,-13 6-1,10 0 14,-23 0-1,16 0 17,-24 6 0,9-4-20,-9 3 1,8-2 1,2 2 0,4-3-5,-5 3 0,1-4 2,-5-1 1,4 0-24,1 0-5,-1 0-63,-11 0 79,-1 0-267,-1 0 56,2 7-126,13-6 132,2 13-48,13-6 254,1 6 0,20 1 0,-3-7 0,11-1 0</inkml:trace>
  <inkml:trace contextRef="#ctx0" brushRef="#br0" timeOffset="52049">10158 4087 6536,'0'16'154,"0"10"0,0-10-88,0 14-7,0-7-32,0 5 59,0 1-163,0 2 63,0 5 1,-2-8-29,-3-4-43,3-9-22,-4-2 31,6-5-16,-7 7-184,6-7 124,-6-2-61,1-6 213,4 0 0,-11 0 0,5 0 0</inkml:trace>
  <inkml:trace contextRef="#ctx0" brushRef="#br0" timeOffset="52499">10128 4028 7278,'2'-18'-803,"3"3"918,-4 10-178,12-1-20,-4-1 80,5 6-2,8-6 14,-6 7-14,12 0 18,-5 0-15,6 0 0,-6 2 0,-4 3 3,4-4 5,0 6 2,7-1 45,-1 2-51,0 7 0,-6 0 12,-3 0 27,-10-1 1,1 8 48,-6 2 13,0-3-41,-5 14 1,-2-8-35,-3 8 0,-1-6-1,-4-9 1,-3-4 124,3 4-117,-9-4 1,-4-1 10,-7-1 0,2-4 8,4 0-30,-4-7 0,5 9-32,-6-8-11,6 1-36,-5-5-247,12 0-142,1 0-21,9 0 465,6 0 0,13 7 0,3 1 0</inkml:trace>
  <inkml:trace contextRef="#ctx0" brushRef="#br0" timeOffset="52926">10702 4292 6833,'16'9'-460,"-3"4"475,-13-5 207,0 7-159,0-1 8,0-6-43,0 6-5,0-13 113,0 6-227,0-20 62,0 3-16,0-18 33,0 5-6,0-6 24,0-1 1,2 3 2,2 2-10,-2 4 1,11 6-31,-5 0 37,7 7-207,6 2 98,-4 6 42,10 0 1,-10 1-54,2 4-14,-2-3 9,4 11 1,-5-10 48,4 7 70,-4-7 0,-8 10 0,-1-4 0</inkml:trace>
  <inkml:trace contextRef="#ctx0" brushRef="#br0" timeOffset="53156">11187 4131 7480,'16'0'-272,"4"13"310,-19-3 0,6 17-21,-7-2-8,0-4-10,0 7-219,0-12-84,0 12 95,0-12-123,0 6 332,0-14 0,-7 5 0,-1-5 0</inkml:trace>
  <inkml:trace contextRef="#ctx0" brushRef="#br0" timeOffset="53309">11260 3852 6793,'-15'29'0</inkml:trace>
  <inkml:trace contextRef="#ctx0" brushRef="#br0" timeOffset="53725">11436 4263 7004,'0'16'-477,"0"4"386,0-12 107,0 0 470,0-1-507,7-20-129,1 3 122,7-18 1,0 12-60,-1-4 37,1 4 1,9 1 12,1 1 1,1 5-26,-6 5 0,-4 0 36,4-1 9,2 4 26,1-6 0,0 9 72,-3 3 1,-9-2-37,-1 7 150,-7 0-142,10 11-30,-11-5 11,5 5-16,-7-6-36,0 6-167,6-4 94,-4 4-261,4-13 338,-6-1 1,0-7 0</inkml:trace>
  <inkml:trace contextRef="#ctx0" brushRef="#br0" timeOffset="54007">11951 3837 7569,'8'15'-274,"5"4"-22,-3 1 0,-2 6 233,2-2 1,-5-1 110,5 2 1,-7-1 2,2 6 1,-4-1 24,-1 0 1,0-4 80,0-1-97,0-6 12,0 17-178,0-11 143,0 6 1,-1-9-323,-4-7 29,3-5-157,-4 4 254,-1-12 159,6 6 0,-6-7 0</inkml:trace>
  <inkml:trace contextRef="#ctx0" brushRef="#br0" timeOffset="54282">12245 4116 7738,'-15'-2'-399,"1"-1"431,-1 13 81,0 0-84,-6 4 0,5 1 25,-4 0-193,10-7 160,4 12-190,6-11 167,6 19 0,12-11-9,7 2 0,4-7-26,-9-3 0,-1-4-56,-4 5 9,0-7-6,6 10-187,-5-11 206,-1 11-247,-2-5 318,-11 7 0,-2-7 0,-9-1 0</inkml:trace>
  <inkml:trace contextRef="#ctx0" brushRef="#br0" timeOffset="55693">13053 3984 6228,'9'14'259,"-3"1"14,-6 6 13,-6-4-196,4 4 1,-10 0 92,8 4-32,-1-4-39,-2 7 1,4-7-199,-7 3 65,7-2 1,-5-3-173,3 1 79,3-7-32,-4 7 0,4-16-40,-3 11-85,3-10 80,-4 2 1,-1-7 0,-1 0 0</inkml:trace>
  <inkml:trace contextRef="#ctx0" brushRef="#br0" timeOffset="56104">13024 3910 7569,'8'-21'-1021,"-1"5"866,-1 1 235,2 2-285,7 5 203,6 0 1,-9-1-5,2 5 0,-7 0-13,3-5 81,0 5 8,4-9-40,7 12-27,9-13 4,1 13-3,11-6 10,-4 7-11,0 0-12,-3 0-11,-5 7 19,-7 1 36,-9 13-35,-7-4 2,-7 4 72,0-6 1,-7 4-36,-2 1 1,-6-6 187,-5-4-153,4 0 1,-12 3-2,4-3 1,2-2-103,3-3 79,3-3 1,-4 6-194,0-3 58,1-4-20,4 12 0,0-9-76,1 5-271,5-5 452,3 9 0,-1-5 0,-1 7 0</inkml:trace>
  <inkml:trace contextRef="#ctx0" brushRef="#br0" timeOffset="56544">13480 4278 7569,'23'0'-691,"-2"0"751,-7-7-155,8 6 23,-6-12 66,-1 11-112,-2-11 148,-5 11-11,0-11-127,5 12 101,-5-13-164,1 6 159,4 0-60,-12-5 57,6 11 20,-7-4-22,-7-1 32,6 6-2,-19-6 83,10 7 1,-16 2-25,6 3 193,1-4-229,4 19 1,0-10-10,1 9 0,4-2-21,0-3-8,7 1 0,-4 6-73,7 2 1,7 5 6,3-4 1,3-2 47,1-8-105,8 1 1,-1-5-68,3 0-95,4-7 216,-5 3 71,6-6 0,1 0 0,-1 0 0</inkml:trace>
  <inkml:trace contextRef="#ctx0" brushRef="#br0" timeOffset="57044">14009 4219 6986,'-8'15'-565,"1"-1"610,7 8 9,0 0 187,0 8-201,0-7 69,0-2 15,0-13 21,0 5 28,0-11-8,0 4-364,0-19-75,0 4 190,0-19-160,0 5 213,0-7 1,2 1-13,3 0 1,-2 6-37,7 3 68,0 4 1,4-9 9,1 1 0,-5-1 6,0 11 1,-1-1-26,6 0 0,5 5 6,-1 1 0,2 4 26,-1-5 1,-2 7-24,6-2 0,-4 3 0,5 2 1,-7 2 5,1 3 1,-3-2 3,-1 7 26,0 0 12,-7 4 157,-1 8-110,-7 0 148,-7 1-142,-1 5 0,-13-13-25,-4-1 1,4-4 13,1-5-1,-3-3-45,-6 4-213,-8-6-219,-1 0 115,9 0-92,7 7 376,14-6 0,2 13 0,6-6 0</inkml:trace>
  <inkml:trace contextRef="#ctx0" brushRef="#br0" timeOffset="57488">14788 4116 7569,'8'-21'0,"-1"5"474,-1-12 20,-4 11-652,4 3 43,-12 1-31,-2 11-87,-20-5 0,5 9 152,-6 3 0,6-2-69,8 7 61,0-7 20,1 17-201,5-10 247,3 18 1,8-7 17,2 3 0,5-7 20,5-8 0,-2 0 18,2 0 40,-2 4 24,9-4 37,0 5-102,-4-6 234,-3 6-198,-7-13 16,-7 6-71,0-1 1,-12-3-3,-2 7 0,-6-6-32,1 0-223,2-2-296,-11 5 149,12-6 391,-5 12 0,13-11 0,1 4 0</inkml:trace>
  <inkml:trace contextRef="#ctx0" brushRef="#br0" timeOffset="57700">15155 4087 7569,'7'-17'-223,"-5"-2"1,11 19 607,-4 0-738,-2 6 56,-1 9 229,-6 13-5,0-4-18,-6 12-2,-2-13 42,0 5 0,-5-12-230,3 4 281,3-10 0,-6-4 0,5-6 0</inkml:trace>
  <inkml:trace contextRef="#ctx0" brushRef="#br0" timeOffset="57859">15302 3616 7569,'-8'-8'-320,"2"2"1,6 6 0</inkml:trace>
  <inkml:trace contextRef="#ctx0" brushRef="#br0" timeOffset="63238">780 6027 6092,'0'-16'149,"0"3"-97,0 13 119,0-7-159,0 25 69,0-13-36,0 29 11,0-11-20,0 6 5,0-6-2,0 5-14,0-5-79,0 6 82,0-6-75,0 5 18,0-12-4,0 6-67,0-8-13,0 1 32,0 0 0,0-7-135,0 5 123,0-5-72,0 7 165,0-1 0,0 1 0,0 0 0</inkml:trace>
  <inkml:trace contextRef="#ctx0" brushRef="#br0" timeOffset="63687">1088 6483 7569,'8'-15'-340,"-1"7"345,-7-5 77,0 11 80,0-11-225,0 11 150,0-11-260,0 12-805,0-6 978,0 20 0,0-3 0,0 11 0</inkml:trace>
  <inkml:trace contextRef="#ctx0" brushRef="#br0" timeOffset="65191">2044 6042 6268,'0'23'422,"0"4"-376,0 3-8,0 1 28,0 5 3,0-7-70,0 0-23,0-6-130,0 5 96,0-12-192,0-1 40,0-2 60,0-11 150,0 4 0,0-6 0</inkml:trace>
  <inkml:trace contextRef="#ctx0" brushRef="#br0" timeOffset="65496">1676 6012 7569,'15'-23'-578,"0"2"1,4 11 849,1 1 1,1 5-428,-1-1 25,-4 4 87,12-6 40,1 6 1,2-6-8,4 7 1,-9-2 15,-2-2-30,1 2-51,11-5 73,1 7 0,-6 0-74,3 0 0,-11 0 9,7 0 0,-7-1-87,-4-4 113,-2 3 41,4-4 0,-5-1 0,5-1 0</inkml:trace>
  <inkml:trace contextRef="#ctx0" brushRef="#br0" timeOffset="66071">2617 6292 7569,'-8'-9'-69,"-5"-4"15,11 5 103,-11-7-243,11 1 174,-11 6-176,5 1 140,-13 7 0,5 7 60,-4 2 1,4 0-80,1 0 1,0 1 55,1 5 1,4 0-26,0-1-31,0 1 0,2 0 8,2 6 32,6-5 0,6 5-16,4-6 2,3-7 50,8-1-15,2-7 0,5-2-10,-4-3 5,-2 4 75,-8-12-69,-6 4 31,5 1 8,-11-5 181,11 5-194,-11 0 16,4 1-19,1 27 1,1-4 5,7 14-70,-1-7 55,1-15 0,0 5-134,0-3 1,-1-2 12,1 2-104,0-7 224,6 3 0,-5 1 0,5 1 0</inkml:trace>
  <inkml:trace contextRef="#ctx0" brushRef="#br0" timeOffset="66442">3176 6189 7569,'-23'-7'223,"-5"5"-706,18-4 139,-16 12 193,16 3 0,-21 5 90,7 1 0,4-5 54,10 0 1,5-5-9,-4 4-24,5-5 15,-2 9-28,19-5 4,3 7 44,14-1 0,-6-4 2,1 0 0,-1-2 6,5 2 1,-4 3-4,-1-3 0,-4-2 2,5 2 1,-7-1 11,1 6 70,-3 0-83,-7 0 99,4-1 0,-13 1 35,0 0-56,-7-1 0,-19-1-68,-3-3 0,1 2 5,3-7 1,3 1-43,-3-1-214,-3-3 64,5 4 89,-6-6 86,13 0 0,-4 0 0,12 0 0</inkml:trace>
  <inkml:trace contextRef="#ctx0" brushRef="#br0" timeOffset="66737">3558 5998 6847,'0'24'-97,"0"1"1,0-6 203,0 6 0,0-6-40,0 6 20,0-1 1,0 11-62,0-1 1,0-5 14,0-4-61,0-7-1,0 16-32,6-9-229,-4 4-179,4-1 156,1-12 305,-5 5 0,11-13 0,-5-1 0</inkml:trace>
  <inkml:trace contextRef="#ctx0" brushRef="#br0" timeOffset="66979">3896 6203 7569,'-23'7'-80,"3"3"72,4-4 0,-4 7-131,1-3 1,-2 10 51,1 4 1,4-3-108,-4-1 163,4-4-11,1 6 30,7 0 1,3 1-3,10-3 1,5-5-7,9-6 3,4 4 0,11-6-42,1 3 0,-1 1 47,-5-6 0,-4 2-293,-1-2 173,-6-4 132,4 12 0,-14-5 0,-2 7 0</inkml:trace>
  <inkml:trace contextRef="#ctx0" brushRef="#br0" timeOffset="67964">824 7556 7169,'-8'-8'21,"1"-6"-36,7 6 239,0-6-175,0 5 43,7-4-159,1 5 93,6-7 0,6 6 13,0-1-202,-1 7 98,2-4 1,1 9-72,2 3 1,-7-2 16,-8 7 92,-5-1 1,7 13 15,-6 2 7,0 4 0,-12 6 26,-3 1 0,-3-1 9,-1-5 0,-6 1 11,1-1 0,-8-4-30,3-1 0,1-4 29,-1 4 0,4-8-23,-5-1 0,6 0-1,-6-5 1,6-2-18,-6 2-1,7-7-42,-3 10-14,6-11 8,1 4 39,5-6-105,3-6 0,12-3 72,4-5 1,3 4-40,2 0 66,6 0 1,5 1-17,4-1 38,-4 6 11,2-2 46,-4 6 1,11 2-71,-11 2 1,-3 0 21,-6 6 0,0-6-43,-1 6 1,-4-5-65,0 5 1,-5-5-34,5 5-227,-7-1 352,3 6 0,1-7 0,1-1 0</inkml:trace>
  <inkml:trace contextRef="#ctx0" brushRef="#br0" timeOffset="68128">1235 7879 7361,'17'0'301,"2"0"-558,-17-6 11,11 4-283,-11-5 529,4 14 0,1 1 0,1 7 0</inkml:trace>
  <inkml:trace contextRef="#ctx0" brushRef="#br0" timeOffset="68625">2132 7526 6791,'0'30'-138,"0"-1"298,0 0-69,0-6 14,0 12-104,0-4 1,0 6 8,0-2-38,0-11 77,0-3-313,0 0 64,0-4 23,-7 4 0,4-11 177,-7 0 0,7-7 0,-3 3 0</inkml:trace>
  <inkml:trace contextRef="#ctx0" brushRef="#br0" timeOffset="68888">1956 7526 7569,'6'-29'80,"2"6"-496,14 2 181,0 13 136,8-5 1,-1 11-70,1-3 105,-8 3 1,6 2 53,-3 0-6,2 0-216,9 0 56,2 0-12,0 0 187,-3 0 0,-12 7 0,-1 1 0</inkml:trace>
  <inkml:trace contextRef="#ctx0" brushRef="#br0" timeOffset="69401">2602 7747 6465,'0'-17'325,"0"-2"-421,0 11 215,0-1-35,0-4 163,-6 12-203,-2-12-23,-14 11 0,6 2-21,-4 10 0,4 3-5,1 2 1,6-1 35,-1 1-11,7 0-244,-4 13 128,7-4-52,7 18 0,2-12 46,11-1 0,-4-11-37,4-8 0,-2-5 69,1 5-18,-2-7 15,11 4 12,-6-14 158,8-1-97,-7-13 189,-2 4-101,-13-10 257,-1 4-210,-7 0 232,0 8-356,0 2 10,0 11-16,0-4 109,0 19-219,0-3 75,0 17 0,1-5-56,4 2 1,-2-3 29,7-6 0,0 0-121,5 0 0,-5-6 2,-1 1 175,1 0 0,11-2 0,2-1 0</inkml:trace>
  <inkml:trace contextRef="#ctx0" brushRef="#br0" timeOffset="69734">3249 7673 7569,'-21'-8'187,"5"2"-177,-6 6 0,8 1-274,-1 4 1,5 3-108,0 7 184,7 0 127,-10-1 56,11 8 0,-3-6-4,10 4 1,3-4 8,7-1-26,0-1 1,4 1 44,1 0 1,0-1 9,-6 1 0,1-5 121,0 0-130,-7-1 135,5 6-40,-11 6 153,4-4-147,-19 4-56,-3-6 0,-17-6-50,4 1 0,1-6-188,8 0-163,4-2 161,-12-2-33,18 0-287,-9 0 494,17 0 0,-11-6 0,5-3 0</inkml:trace>
  <inkml:trace contextRef="#ctx0" brushRef="#br0" timeOffset="70016">3587 7291 7569,'-8'21'-983,"1"2"894,7 7 0,0-6 122,0 1 1,-4-1 82,-1 5-100,0 1 37,5-1 0,-2 2 95,-3 4 0,4-4-108,-4 3-17,3-3 0,2 3-52,0 1-11,7-8-83,-6 1 116,12-12 0,-9 6-416,5-8 423,-5-5 0,9-3 0,-5-6 0</inkml:trace>
  <inkml:trace contextRef="#ctx0" brushRef="#br0" timeOffset="70250">3866 7585 7530,'-29'15'233,"6"-1"-178,4 1 1,2 0-77,3 0 0,-1 4 65,0 1 1,2 1-397,3-1 49,-3-4 80,12 12 206,-6-5 0,15 3-49,7-7 1,1 1-57,9-10 0,-1-2 100,6 2 1,-1-2-100,0 2 0,-4 1 64,-1-6 57,-6 6 0,10-2 0,-5 5 0</inkml:trace>
  <inkml:trace contextRef="#ctx0" brushRef="#br0" timeOffset="71151">750 8981 7569,'-16'0'-196,"-4"0"256,19-6 182,-6 4-428,7-11 132,0 12 17,7-12 1,7 9 20,11-6 1,-2 7 39,1-2 12,1-3-167,11 7 92,-5-6-170,5 14 100,-7 1 96,-13 6 0,-3 8-11,-13 2 1,-6-3 30,-4-1 0,-3 1 4,-2-1 1,-4-1-2,-1-4 0,1 0 26,4-1-35,7 1 8,-5 0-88,4 0 83,1-1-86,8-6 87,8 6-4,20-6 0,-5 1 21,6 1 1,-4-5 4,-5 5 1,-9-5 40,4 5 1,-4-5-61,4 4 1,-5 1 222,-1 5-160,-5 0-27,2-1 1,-12 6 17,-4-1 1,0 1-8,-5-5 1,4-5-50,-9-1 1,2 0 3,-1 0 0,2 4-300,-2-3 206,-4-3-428,0 6 135,-6-5 377,6 7 0,2-1 0,6 1 0</inkml:trace>
  <inkml:trace contextRef="#ctx0" brushRef="#br0" timeOffset="71358">1324 9481 7573,'6'-16'883,"-4"-4"-904,4 19-578,-6-6-536,7 7 1135,-6 13 0,6-10 0,-7 11 0</inkml:trace>
  <inkml:trace contextRef="#ctx0" brushRef="#br0" timeOffset="71831">2323 8967 7569,'8'-8'-634,"-1"-5"650,-7 11 103,6-5 0,-2 19-54,5 3 60,-5 2-59,2 11 1,-4-3 10,3 9 0,-4-8-33,4-1-20,3-7 1,-6 14-17,3-2 1,-3-3-146,-2-2-151,0-7 98,0 16-114,0-16-12,0 16-127,0-17 443,-7-2 0,-1-9 0,-7-6 0</inkml:trace>
  <inkml:trace contextRef="#ctx0" brushRef="#br0" timeOffset="72075">2088 8908 7569,'10'-20'0,"-1"1"12,1-1 0,16 5 82,4 1 1,2 4-46,-2 0 0,1 5-224,3-5 0,-3 6-74,4-6 0,-4 7 128,-2-2 0,-5-2-39,1 2 63,-7 0-67,16 5 71,-9 0 0,4 2 8,-9 3 1,-9-2 84,-1 7 0,0 0 0,4 4 0</inkml:trace>
  <inkml:trace contextRef="#ctx0" brushRef="#br0" timeOffset="72594">2970 9202 7569,'0'-16'-226,"-2"-4"288,-3 10 55,4 4-229,-12-7 162,-2 4 184,-8 1-196,-6 2 1,1 7-12,3 4 0,4 3 17,6 7-197,1 0 135,-1 6-213,7 2 152,1 6 1,9 1 62,3-1 1,3-6-110,7-3 1,-1-4 7,1-1 0,5-6-68,-1 1 113,1-6-5,1 2 85,-5-6 12,12 0 63,-11-13-127,4 3 242,-13-18-68,5 12 78,-11-5-165,4 13 3,-6-5-159,0 11 85,0 15 40,0-2-34,7 24-27,1-12 0,7 6-246,-1 0 204,1-6 1,0-1 90,-1-8 0,1 1 0,0 0 0</inkml:trace>
  <inkml:trace contextRef="#ctx0" brushRef="#br0" timeOffset="72935">3484 9128 7413,'-14'-14'294,"-1"6"-149,7-5 1,-5 13-193,3 0 0,2 1-17,-2 9 0,5 0-427,-5 4 214,7 1 205,-4 6 32,7 2 1,12 0 28,3-3 0,2-4-37,-2-1 0,5-5 16,-1-1 1,6 1 45,-6 5 0,1 0 22,-5-1-39,-1-6 221,1 12-217,-7-10 0,-3 11 158,-10-6 0,-3-5 60,-7-1-79,1 1-68,-14 5-37,-3 0 0,-10-6 76,7 1-311,6-7 89,20 4-444,-5-7 247,5 0 308,0 0 0,1 0 0</inkml:trace>
  <inkml:trace contextRef="#ctx0" brushRef="#br0" timeOffset="73223">3925 8776 7291,'-21'8'-833,"6"7"936,7-1-92,8 7 1,0 1 32,0 2 1,0-1 7,0 2 1,0-1 78,0 5 0,0 1 63,0-1 18,0 1 0,0 4-161,0 0 0,5 1 8,0-6 0,0 0-47,-5 1 1,0-6-184,0 1-373,0-1 282,0 6-54,0-1 316,0-6 0,0-2 0,0-6 0</inkml:trace>
  <inkml:trace contextRef="#ctx0" brushRef="#br0" timeOffset="73490">4175 9114 7569,'-8'-8'-101,"-5"1"1,5 9 72,-7 3-135,0-4 0,-1 17 22,-4-3 180,4 3 78,-5-3 15,6 12-123,7-2-7,1 4 0,19-3 15,3-6 1,11-2-3,3-8 0,2-4-40,8-6 1,-6 5 46,1 0 0,-3 0-311,-1-5 69,-1 6 80,7-4 88,-5 11 52,-8-5 0,-3 1 0,-12-3 0</inkml:trace>
  <inkml:trace contextRef="#ctx0" brushRef="#br0" timeOffset="104973">30 3719 6251,'-8'-8'-428,"1"-5"424,7 11 1,0-4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07.927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1055 467 6730,'-9'-23'289,"7"5"-178,-25 18-8,13-9-90,-15 7 27,-1-7 31,8 9-163,-7 0 124,-1 0-61,8 0 7,-7 0 48,-10 0-19,5 0 1,-15 0 17,8 0-5,10 0 15,-16 0-21,4 9 0,-16 0-16,5 4 1,11 5 36,9-4 1,1-5-51,-8 9-17,1 2-22,-1 3-6,10 15 57,1-16-1,10 17-1,9-17 7,2 8-5,9-10 5,0 0 1,0 0 1,0 1 1,9 8-5,2-7 0,9 17 0,1-17 0,8 8 0,-7-10-36,17-9-5,-8 7-45,10-16-12,8 16 31,-6-6-4,7 8 96,-10 0-28,1 0 13,-1 1-15,1-1 16,-1 0 27,1 1 2,-1-1-17,-8 0-13,6 0-15,-15 1 2,15-1-1,-15 0 5,15 10-4,-25-8 22,14 7 4,-15-8 49,8 8-52,-9-7 48,-2 17 5,-9-8 6,0 10-44,0-10 90,-9 8-87,7-17 16,-16 7 9,7 1-55,-10-8 53,-8 17 36,7-17-68,-17 16 15,17-24 26,2 13-28,-7-16-9,4 9-38,-18 1 1,1-1-18,-10-9 44,8 7 1,1-15-171,12 6 135,-1-9 1,-1 0-76,-10 0-1,10 0-5,-7 0 12,6 0-10,-9 0-30,1 0 53,-1-9-114,10-3 140,-8-8-94,26 0-203,-14 8 111,16-6-229,-10 16 329,1-7 129,0 0 0,9 7 0,2-7 0</inkml:trace>
  <inkml:trace contextRef="#ctx0" brushRef="#br0" timeOffset="1142">487 0 7221,'-11'23'200,"2"13"-164,0-14-4,7 19-3,-7-1 4,9 1-17,0-1 23,0 1-1,0-9 32,0 6-50,0-7-1,0 1-3,0-3 1,0 1 12,0 3-15,0-3 0,-7 8 24,0-4-5,0-5-24,7 18 0,0-6 3,0 13-45,0-14 29,0 8-2,0-5 0,0 8-1,0-3-6,0-15 6,0 15-2,-9-14 10,7 15-1,-7-8-1,9-10 1,-9 8 0,7-17 0,-7 7 1,9-8 0,0 17-1,0-13-1,0 31 17,9-22-15,-7 15 1,16-17-3,-16 6 0,10-6 2,-6 8 0,-3-8 35,6 6 2,-9-6 21,0 8 10,0 1 57,-9-1-86,6-8-40,-6 6 30,9-6-20,0 8 1,0 1-10,0-1-14,0-8-3,9 6-4,-6-6-27,15 8 50,-16-8-3,7-3-110,-9-18 37,0 7-129,0-6 67,0-1-24,0 7-50,0-16-215,-9 16-100,7-16 524,-16 16 0,6-6 0,-8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13.517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1136 548 7084,'0'-23'-180,"0"5"216,0 18 111,0-9-122,-18 7 8,14-7-5,-23 9 0,6 0 17,-10 0 9,-10 0-31,1 0 7,-10 0 4,7 0-15,-15 0 0,15 0 26,-4 0-5,13 0-22,-13 0 15,4 9-2,-9 2-112,2 9-12,19 1 67,2-1-14,8 0 29,10 9-4,-7 3-4,16 9 0,-7-1-23,18-8 44,2 6 3,18-16-4,-6 17 1,15-23 1,-4 4-2,-5-13 1,9 4 3,-4-4-67,-4-5 60,17 7 1,-13-9-17,13 0 0,-11 0 3,-2 0 1,-7 0-4,7 0 1,-7 0-1,6 0-4,-8 0 17,14 0 12,-8 9 82,1 2-89,-3 18 56,-18 3 0,-2 8 72,-9 1-50,0 0 0,-2 6-22,-5 0 0,-2 0 9,-4-6 1,-3-7-31,9 0 0,-6-7 27,6 6-58,0-8 63,-11 14-46,5-17 17,-17 16-6,1-15-18,-3 6 0,-8-11 27,-1-4-9,10-5-3,-17 0-55,6 2 1,-10 3 56,5-1-186,13-8 103,-5 4 18,-1-9 0,-3 0-87,-4 0-211,13 0 251,-13 0 0,13-9-76,-13-5 0,11 3-204,2-3 118,9 1-107,-22-8 121,13-8 229,-7 7 0,21-8 0,2 1 0,7-2 0</inkml:trace>
  <inkml:trace contextRef="#ctx0" brushRef="#br0" timeOffset="880">731 0 6864,'0'23'280,"0"4"-142,-9-16-30,6 9 12,-6 10-25,9-8 26,0 16-102,0-6 1,0 8-3,0 1 72,0-9-18,0 15 23,0-4 1,-2 15-49,-5-4 0,5-11 38,-5-9-35,-4 0-40,9 15 1,-14-6 73,9 4-7,1-13-7,6 4-20,0 3-52,0 2 42,0 6-3,0-8-30,0-10 0,0 8-8,0-5-6,9-5 38,-7 18-64,7-4 55,-9 0-42,0 4-9,0-6 14,0 10-4,0 10 13,0 0 1,0-9 30,0-5 5,0-13 5,9 4 5,-7-6-28,7-1 16,0 8-12,-7-17-24,7 7 30,-9-8-55,0 8 46,0 3-131,0 8 30,0 1-21,0-10 9,0 7-16,9-15-162,-6 6 111,6-17-625,-9-3 252,-18-9 541,4 0 0,-15-9 0,9-3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16.424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750 527 6875,'0'-22'-460,"9"4"500,-6 18 102,6-9 21,0 6-48,-7-15 5,16 7 53,-16 0 3,16-7-77,-15 16-170,6-16 43,-27 15-14,-5-6 16,-9 9-7,-6 0 6,7 0 5,-10 9 13,-8-6 15,6 15 16,-7-16-7,10 16-15,-1-7 0,0 9 0,10 1 0,2 8 0,8-6-44,10 6-7,2-9-3,9 9-17,0-6 27,0 15-9,9-15 15,2 15 3,19-6 43,-8-1-30,7 7-3,-17-24 87,6 13-53,-7-16 6,9 9-56,1 1-2,8 8-28,2-6-10,10 6 40,0-9-3,-1 0 60,1 1-11,-10-1 7,7 0 23,-15 1 16,6-1-44,-17 0 0,3 9 15,-8 5-8,0-5-11,-7 10 6,0-17-13,0 17 8,0 1 7,0-6-1,0 13 34,0-6 10,-9 2 58,7 6 13,-16-8 68,6-1-15,-8-8-115,9-12 152,-7-2-169,6-7 57,-8 1 23,0-3-22,-9 0-1,-3-7-49,-8 7-38,8-9 0,-6 0-101,4 0 49,5 0 1,-10 0-128,6 0 186,3 0-86,1 0-16,0 0-40,-12 0-40,-11-9 1,0 0-17,5-5-163,13 5 35,-4 0 110,16-2-1,1-9-113,12 8 307,9-6 0,0 7 0,9 0 0,3 2 0</inkml:trace>
  <inkml:trace contextRef="#ctx0" brushRef="#br0" timeOffset="861">548 0 7481,'0'32'133,"0"-3"-101,0-9 0,0 3 55,0 4-55,0-5 1,0 17 33,0-6-11,0-3-38,-9 17 1,6-6-51,-3 13 63,3-14 21,3-2-54,0-6 0,0 15 24,0 1 0,0-1 0,0-7 1,-2-6-14,-5 0 1,5 0 0,-5 6 1,5-6 25,2 0-1,-9 0 30,7 15-40,-16-6 5,16 7-55,-7-19 24,9 17-5,0-15 17,0 26-9,0-16-14,0 15-9,0-15 103,0 16-76,0-17-2,0-1 13,0-3 0,0-6-17,0 8-1,0-8-9,0 15-3,0-13-53,0 16-21,0-10-84,0 1 126,0-10-159,0 8 180,0-17-52,0 7-42,0-17 84,0 15-99,0-14-157,0 7 88,0 7-15,0-4-83,0 9 11,0-3 138,0-9 152,0 0 0,0 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0.154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893 629 6450,'9'-23'71,"-7"-4"-13,7 16 12,-9 0-21,0-7 24,0 15 26,0-15 3,-9 16 4,7-16-1,-16 16-81,-3-16 1,-10 16 21,-10-5 1,7 5-167,1 2 156,-1 0-83,-7 0 25,1 0 1,-8 2 9,1 5 0,7-5-33,6 5 29,9-5-11,-13 7 22,6 2 0,1 0 7,1 7-3,10-6 3,9-1 2,2 7-2,9-7-2,0 10 0,0-1 0,18 9 0,4-6 0,19 6-21,8 0 20,-6 3-3,7-10-2,-19 5 5,8-6-1,-17 1 1,16 7 2,-15 1-39,15 1-2,-15 10-21,6-10 55,-9 17-7,-8-24-10,-3 15 18,0-10 3,-7 12 1,-2 1 53,-14 6 18,5-15 53,-9 15-118,7-14 15,-9 15 50,0-17 19,8 6 2,-6-16-27,7 8 6,-9-10 30,-1-9 6,-8 7-63,-2-15 34,-19 6-142,-2-9 95,-9 0-40,19 0 1,-6 0 15,8-9-7,-12-3-78,0 1-6,12-7-172,1 16 136,26-16-213,-14 15 36,25-15-115,-7 16 277,9-16 136,0 7 0,0-18 0,0-3 0</inkml:trace>
  <inkml:trace contextRef="#ctx0" brushRef="#br0" timeOffset="859">548 41 6671,'11'-23'170,"-2"5"125,-9 18-231,0 27 15,0-11-55,0 31 1,0-15 6,0 9 1,-7-8-6,1 1 0,-3-7 7,2 7 0,5-7-25,-5 7 1,-2-7 34,2 7-11,0-10 37,-2 24-32,7-15 1,-7 17 5,9-9 6,0-10 51,-9 7-71,7 3 0,-9 2-56,4 4 39,5-4-12,-16 6 0,9-6 1,-5 5 0,3-12-6,4-3 0,5-6 23,-5 7 0,5-9 32,-7 22-31,6-13 39,-15 25-41,16-17 2,-16 8-5,7-9-3,-9-1-47,-1 1 53,10-1-28,2 1 13,0-1 0,7-6-109,-5 0 44,5-9-10,2 13-38,0-7-15,0 1-152,0 6 200,-9-6-247,7-1 210,-16-1-117,6-10-27,1 0-120,-7 1 379,7-1 0,-10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2.856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0 102 7569,'0'-23'-177,"0"-4"418,0 25-249,0-16 53,0 7-981,0-1 753,9 3 0,3 27 1,8 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2T17:51:23.173"/>
    </inkml:context>
    <inkml:brush xml:id="br0">
      <inkml:brushProperty name="width" value="0.6" units="cm"/>
      <inkml:brushProperty name="height" value="0.6" units="cm"/>
      <inkml:brushProperty name="color" value="#008C3A"/>
    </inkml:brush>
  </inkml:definitions>
  <inkml:trace contextRef="#ctx0" brushRef="#br0">1 62 6867,'0'-32'181,"0"12"-1013,0 11 600,9 9 232,2 0 0,9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791B-2584-8D41-A1AD-175EE90574D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5825-B73B-AD45-A24F-6DA85C06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0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Tenet: any opinion, principle, doctrine, dogma, etc., especially one held as true by members of a profession, group, or movement.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15825-B73B-AD45-A24F-6DA85C063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ichaelfcollins3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7.png"/><Relationship Id="rId50" Type="http://schemas.openxmlformats.org/officeDocument/2006/relationships/customXml" Target="../ink/ink24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2.png"/><Relationship Id="rId40" Type="http://schemas.openxmlformats.org/officeDocument/2006/relationships/customXml" Target="../ink/ink19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28.xml"/><Relationship Id="rId5" Type="http://schemas.openxmlformats.org/officeDocument/2006/relationships/image" Target="../media/image6.svg"/><Relationship Id="rId61" Type="http://schemas.openxmlformats.org/officeDocument/2006/relationships/image" Target="../media/image34.png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3.png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5334-D625-9E40-8632-D4823F636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Earning Money from your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667CD-7C3A-6641-BE54-09B35E847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Phoenix mobile user group</a:t>
            </a:r>
          </a:p>
          <a:p>
            <a:r>
              <a:rPr lang="en-US" dirty="0"/>
              <a:t>February 12, 2018</a:t>
            </a:r>
          </a:p>
          <a:p>
            <a:r>
              <a:rPr lang="en-US" dirty="0"/>
              <a:t>Michael F Collins, III</a:t>
            </a:r>
          </a:p>
        </p:txBody>
      </p:sp>
    </p:spTree>
    <p:extLst>
      <p:ext uri="{BB962C8B-B14F-4D97-AF65-F5344CB8AC3E}">
        <p14:creationId xmlns:p14="http://schemas.microsoft.com/office/powerpoint/2010/main" val="227685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2FC0-E0A3-564F-93FB-15269A45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F652-FB2F-1C4B-A25F-05E78929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Ship often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Keep quality high</a:t>
            </a:r>
          </a:p>
        </p:txBody>
      </p:sp>
    </p:spTree>
    <p:extLst>
      <p:ext uri="{BB962C8B-B14F-4D97-AF65-F5344CB8AC3E}">
        <p14:creationId xmlns:p14="http://schemas.microsoft.com/office/powerpoint/2010/main" val="348157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E6EF-A78D-C247-B5F1-251370C4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764-BB2E-7341-B319-01EB475B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Store takes 30%!</a:t>
            </a:r>
          </a:p>
          <a:p>
            <a:pPr lvl="1"/>
            <a:r>
              <a:rPr lang="en-US" dirty="0"/>
              <a:t>15% after the first year</a:t>
            </a:r>
          </a:p>
          <a:p>
            <a:pPr lvl="1"/>
            <a:r>
              <a:rPr lang="en-US" dirty="0"/>
              <a:t>60-day grace period</a:t>
            </a:r>
          </a:p>
        </p:txBody>
      </p:sp>
    </p:spTree>
    <p:extLst>
      <p:ext uri="{BB962C8B-B14F-4D97-AF65-F5344CB8AC3E}">
        <p14:creationId xmlns:p14="http://schemas.microsoft.com/office/powerpoint/2010/main" val="122856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1048-9A45-264C-B8C8-2E741B6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D596-E49B-6B44-AF11-D65D8923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your costs</a:t>
            </a:r>
          </a:p>
          <a:p>
            <a:endParaRPr lang="en-US" dirty="0"/>
          </a:p>
          <a:p>
            <a:r>
              <a:rPr lang="en-US" dirty="0"/>
              <a:t>Cloud services (AWS, Azure, Google)</a:t>
            </a:r>
          </a:p>
          <a:p>
            <a:r>
              <a:rPr lang="en-US" dirty="0"/>
              <a:t>API-based services (weather, financial, messaging, video)</a:t>
            </a:r>
          </a:p>
          <a:p>
            <a:r>
              <a:rPr lang="en-US" dirty="0"/>
              <a:t>Commercial SDKs (PSPDFKit, others)</a:t>
            </a:r>
          </a:p>
          <a:p>
            <a:pPr lvl="1"/>
            <a:r>
              <a:rPr lang="en-US" dirty="0"/>
              <a:t>One-time cost or per-user-month?</a:t>
            </a:r>
          </a:p>
          <a:p>
            <a:r>
              <a:rPr lang="en-US" dirty="0"/>
              <a:t>Open-Source Frameworks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C393-9C7A-0F4A-AD5C-BC444087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D7D4-7A16-5949-B2B5-DAF5B717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your price so that your net revenue is </a:t>
            </a:r>
            <a:r>
              <a:rPr lang="en-US" u="sng" dirty="0"/>
              <a:t>enough</a:t>
            </a:r>
            <a:r>
              <a:rPr lang="en-US" dirty="0"/>
              <a:t> to keep you interested</a:t>
            </a:r>
          </a:p>
          <a:p>
            <a:r>
              <a:rPr lang="en-US" dirty="0"/>
              <a:t>Be realistic on your user goals and market</a:t>
            </a:r>
          </a:p>
          <a:p>
            <a:endParaRPr lang="en-US" dirty="0"/>
          </a:p>
          <a:p>
            <a:r>
              <a:rPr lang="en-US" dirty="0"/>
              <a:t>GitHub has 31,000,000 registered users</a:t>
            </a:r>
          </a:p>
          <a:p>
            <a:pPr lvl="1"/>
            <a:r>
              <a:rPr lang="en-US" dirty="0"/>
              <a:t>1,000,000 users is 3%</a:t>
            </a:r>
          </a:p>
          <a:p>
            <a:pPr lvl="1"/>
            <a:r>
              <a:rPr lang="en-US" dirty="0"/>
              <a:t>100,000 users is 0.3%</a:t>
            </a:r>
          </a:p>
          <a:p>
            <a:pPr lvl="1"/>
            <a:r>
              <a:rPr lang="en-US" dirty="0"/>
              <a:t>10,000 users is 0.03%</a:t>
            </a:r>
          </a:p>
          <a:p>
            <a:pPr lvl="1"/>
            <a:r>
              <a:rPr lang="en-US" dirty="0"/>
              <a:t>1,000 users is 0.003%</a:t>
            </a:r>
          </a:p>
          <a:p>
            <a:pPr lvl="1"/>
            <a:r>
              <a:rPr lang="en-US" dirty="0"/>
              <a:t>100 users is 0.0003%</a:t>
            </a:r>
          </a:p>
        </p:txBody>
      </p:sp>
    </p:spTree>
    <p:extLst>
      <p:ext uri="{BB962C8B-B14F-4D97-AF65-F5344CB8AC3E}">
        <p14:creationId xmlns:p14="http://schemas.microsoft.com/office/powerpoint/2010/main" val="206328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BA17-5EE5-8F4D-B644-FCDDDA5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DCF4C827-86E3-D348-A7DD-6A75CD956046}"/>
                  </a:ext>
                </a:extLst>
              </p14:cNvPr>
              <p14:cNvContentPartPr/>
              <p14:nvPr/>
            </p14:nvContentPartPr>
            <p14:xfrm>
              <a:off x="2116453" y="1931333"/>
              <a:ext cx="6128280" cy="3667320"/>
            </p14:xfrm>
          </p:contentPart>
        </mc:Choice>
        <mc:Fallback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DCF4C827-86E3-D348-A7DD-6A75CD9560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4893" y="1869773"/>
                <a:ext cx="6251040" cy="37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968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BE9-1E1B-8C4B-8314-160F59E1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C922-8F1A-F14F-84CB-C6817D21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Cognito</a:t>
            </a:r>
            <a:r>
              <a:rPr lang="en-US" dirty="0"/>
              <a:t> for user authentication</a:t>
            </a:r>
          </a:p>
          <a:p>
            <a:r>
              <a:rPr lang="en-US" dirty="0"/>
              <a:t>S3 for storage</a:t>
            </a:r>
          </a:p>
          <a:p>
            <a:r>
              <a:rPr lang="en-US" dirty="0"/>
              <a:t>MediaConvert for transcoding audio and video</a:t>
            </a:r>
          </a:p>
          <a:p>
            <a:r>
              <a:rPr lang="en-US" dirty="0"/>
              <a:t>DynamoDB for database</a:t>
            </a:r>
          </a:p>
          <a:p>
            <a:r>
              <a:rPr lang="en-US" dirty="0"/>
              <a:t>Lambda for server APIs</a:t>
            </a:r>
          </a:p>
        </p:txBody>
      </p:sp>
    </p:spTree>
    <p:extLst>
      <p:ext uri="{BB962C8B-B14F-4D97-AF65-F5344CB8AC3E}">
        <p14:creationId xmlns:p14="http://schemas.microsoft.com/office/powerpoint/2010/main" val="326683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0012-CDD1-3B4E-BB56-E033DB11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Cognito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F7C2-651F-A047-A8FA-ABF948D5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18" y="2173817"/>
            <a:ext cx="10131425" cy="3649133"/>
          </a:xfrm>
        </p:spPr>
        <p:txBody>
          <a:bodyPr/>
          <a:lstStyle/>
          <a:p>
            <a:r>
              <a:rPr lang="en-US" dirty="0"/>
              <a:t>1-50,000: Free</a:t>
            </a:r>
          </a:p>
          <a:p>
            <a:r>
              <a:rPr lang="en-US" dirty="0"/>
              <a:t>50,000—100,000: $0.00550</a:t>
            </a:r>
          </a:p>
          <a:p>
            <a:r>
              <a:rPr lang="en-US" dirty="0"/>
              <a:t>100,001-1,000,000: $0.00460</a:t>
            </a:r>
          </a:p>
          <a:p>
            <a:endParaRPr lang="en-US" dirty="0"/>
          </a:p>
          <a:p>
            <a:r>
              <a:rPr lang="en-US" dirty="0"/>
              <a:t>* monthly active users</a:t>
            </a:r>
          </a:p>
        </p:txBody>
      </p:sp>
    </p:spTree>
    <p:extLst>
      <p:ext uri="{BB962C8B-B14F-4D97-AF65-F5344CB8AC3E}">
        <p14:creationId xmlns:p14="http://schemas.microsoft.com/office/powerpoint/2010/main" val="367780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58A5-8EEA-C445-B9D6-547B51FC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7D89-D2B5-804D-BC45-C326243B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$0.023/GB-month</a:t>
            </a:r>
          </a:p>
        </p:txBody>
      </p:sp>
    </p:spTree>
    <p:extLst>
      <p:ext uri="{BB962C8B-B14F-4D97-AF65-F5344CB8AC3E}">
        <p14:creationId xmlns:p14="http://schemas.microsoft.com/office/powerpoint/2010/main" val="122038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54CD-8ACF-FF4E-85D5-7748752C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MediaConvert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8B41-05B2-C34F-A762-D638CC78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$0.015/minute for HD video</a:t>
            </a:r>
          </a:p>
          <a:p>
            <a:r>
              <a:rPr lang="en-US" dirty="0"/>
              <a:t>$0.003/minute for audio</a:t>
            </a:r>
          </a:p>
        </p:txBody>
      </p:sp>
    </p:spTree>
    <p:extLst>
      <p:ext uri="{BB962C8B-B14F-4D97-AF65-F5344CB8AC3E}">
        <p14:creationId xmlns:p14="http://schemas.microsoft.com/office/powerpoint/2010/main" val="398048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69C4-42EE-6A43-8C4E-F73C4B1C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7BC2-A15D-7E43-A928-17169FE1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$0.20 per million requests</a:t>
            </a:r>
          </a:p>
          <a:p>
            <a:pPr lvl="1"/>
            <a:r>
              <a:rPr lang="en-US" dirty="0"/>
              <a:t>First million free</a:t>
            </a:r>
          </a:p>
          <a:p>
            <a:r>
              <a:rPr lang="en-US" dirty="0"/>
              <a:t>$0.00001667 per GB-s</a:t>
            </a:r>
          </a:p>
          <a:p>
            <a:pPr lvl="1"/>
            <a:r>
              <a:rPr lang="en-US" dirty="0"/>
              <a:t>First 400,000 GB-s free</a:t>
            </a:r>
          </a:p>
        </p:txBody>
      </p:sp>
    </p:spTree>
    <p:extLst>
      <p:ext uri="{BB962C8B-B14F-4D97-AF65-F5344CB8AC3E}">
        <p14:creationId xmlns:p14="http://schemas.microsoft.com/office/powerpoint/2010/main" val="228773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7FB2-C8E1-0E48-9A99-D7823A46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19DF-0406-AB43-BAD9-5DE3EE46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25 years of professional software development</a:t>
            </a:r>
          </a:p>
          <a:p>
            <a:r>
              <a:rPr lang="en-US" dirty="0"/>
              <a:t>C#, C, C++, Objective-C, Swift, Java, JavaScript, Go, Python, Ruby, Elixir, Erlang</a:t>
            </a:r>
          </a:p>
          <a:p>
            <a:r>
              <a:rPr lang="en-US" dirty="0"/>
              <a:t>Technical Client Director for Neudesic, LLC (since May 2008)</a:t>
            </a:r>
          </a:p>
          <a:p>
            <a:r>
              <a:rPr lang="en-US" dirty="0"/>
              <a:t>Studied Computer Engineering at California State University, Sacramento</a:t>
            </a:r>
          </a:p>
          <a:p>
            <a:r>
              <a:rPr lang="en-US" dirty="0"/>
              <a:t>Previously worked at JDA Software, </a:t>
            </a:r>
            <a:r>
              <a:rPr lang="en-US" dirty="0" err="1"/>
              <a:t>Sogeti</a:t>
            </a:r>
            <a:r>
              <a:rPr lang="en-US" dirty="0"/>
              <a:t> USA, Kaiser Foundation Health Plan, PeopleSoft, and others.</a:t>
            </a:r>
          </a:p>
          <a:p>
            <a:r>
              <a:rPr lang="en-US" dirty="0"/>
              <a:t>1 wife, 3 children (1 boy and two girls), and 3 dogs (2 boys and 1 girl)</a:t>
            </a:r>
          </a:p>
          <a:p>
            <a:r>
              <a:rPr lang="en-US" dirty="0"/>
              <a:t>Twitter: @mfcollins3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</a:t>
            </a:r>
            <a:r>
              <a:rPr lang="en-US" dirty="0" err="1">
                <a:hlinkClick r:id="rId2"/>
              </a:rPr>
              <a:t>michaelfcollins3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 err="1"/>
              <a:t>mfcollins3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3121-AEAD-184D-83FC-22CC67CA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E151-D4FB-BA4F-8EB6-1755D90F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$0.25/GB-month for storage</a:t>
            </a:r>
          </a:p>
          <a:p>
            <a:pPr lvl="1"/>
            <a:r>
              <a:rPr lang="en-US" dirty="0"/>
              <a:t>First 25GB free</a:t>
            </a:r>
          </a:p>
          <a:p>
            <a:r>
              <a:rPr lang="en-US" dirty="0"/>
              <a:t>$1.25 per million write request units (1K)</a:t>
            </a:r>
          </a:p>
          <a:p>
            <a:r>
              <a:rPr lang="en-US" dirty="0"/>
              <a:t>$0.25 per million read request units (4K)</a:t>
            </a:r>
          </a:p>
        </p:txBody>
      </p:sp>
    </p:spTree>
    <p:extLst>
      <p:ext uri="{BB962C8B-B14F-4D97-AF65-F5344CB8AC3E}">
        <p14:creationId xmlns:p14="http://schemas.microsoft.com/office/powerpoint/2010/main" val="311405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DB92-A0C2-704F-93E6-385EFE5B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54E5-6785-1546-8374-A724A6231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2767-1F19-9D4C-99AB-A82B0D8A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AD53-0732-4544-B693-CA8AF59C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users (0.003%)</a:t>
            </a:r>
          </a:p>
          <a:p>
            <a:endParaRPr lang="en-US" dirty="0"/>
          </a:p>
          <a:p>
            <a:r>
              <a:rPr lang="en-US" dirty="0"/>
              <a:t>$0.99 —&gt; ($108.60) per month ($-1,303.20/year)</a:t>
            </a:r>
          </a:p>
          <a:p>
            <a:r>
              <a:rPr lang="en-US" dirty="0"/>
              <a:t>$1.99 —&gt; ($38.60) per month ($-463.20/year)</a:t>
            </a:r>
          </a:p>
          <a:p>
            <a:r>
              <a:rPr lang="en-US" dirty="0"/>
              <a:t>$2.99 —&gt; $31.40 per month ($376.80/year)</a:t>
            </a:r>
          </a:p>
          <a:p>
            <a:r>
              <a:rPr lang="en-US" dirty="0"/>
              <a:t>$4.99 —&gt; $171.40 per month ($1,670.66/year)</a:t>
            </a:r>
          </a:p>
          <a:p>
            <a:r>
              <a:rPr lang="en-US" dirty="0"/>
              <a:t>$9.99 —&gt; $521.40 per month ($6,256.80/year)</a:t>
            </a:r>
          </a:p>
        </p:txBody>
      </p:sp>
    </p:spTree>
    <p:extLst>
      <p:ext uri="{BB962C8B-B14F-4D97-AF65-F5344CB8AC3E}">
        <p14:creationId xmlns:p14="http://schemas.microsoft.com/office/powerpoint/2010/main" val="259407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63AD-9471-F14F-A891-F33D5AA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462D-FB7F-EE40-8349-A38B0E17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customers about how you price</a:t>
            </a:r>
          </a:p>
          <a:p>
            <a:r>
              <a:rPr lang="en-US" dirty="0"/>
              <a:t>Remind them about the services they use and the costs involved</a:t>
            </a:r>
          </a:p>
          <a:p>
            <a:r>
              <a:rPr lang="en-US" dirty="0"/>
              <a:t>Remind them that the App Store does not support upgrades</a:t>
            </a:r>
          </a:p>
          <a:p>
            <a:r>
              <a:rPr lang="en-US" dirty="0"/>
              <a:t>Remember it’s your job/right to earn a profit!</a:t>
            </a:r>
          </a:p>
        </p:txBody>
      </p:sp>
    </p:spTree>
    <p:extLst>
      <p:ext uri="{BB962C8B-B14F-4D97-AF65-F5344CB8AC3E}">
        <p14:creationId xmlns:p14="http://schemas.microsoft.com/office/powerpoint/2010/main" val="287832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8F5C-968E-D548-A52E-1063F051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C537-04B6-1C46-A41B-E5599C42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Solicit and respond to feedback</a:t>
            </a:r>
          </a:p>
          <a:p>
            <a:endParaRPr lang="en-US" dirty="0"/>
          </a:p>
          <a:p>
            <a:r>
              <a:rPr lang="en-US" dirty="0"/>
              <a:t>Ratings affect your app’s visibility in the App Store.</a:t>
            </a:r>
          </a:p>
          <a:p>
            <a:r>
              <a:rPr lang="en-US" dirty="0"/>
              <a:t>Take them seriously</a:t>
            </a:r>
          </a:p>
          <a:p>
            <a:r>
              <a:rPr lang="en-US" dirty="0"/>
              <a:t>Respond to reviews, especially critical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0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B026DE-D9D0-7B48-A65D-EFF3D05E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30" y="919509"/>
            <a:ext cx="8202740" cy="50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6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ADBB-0863-554C-9C6F-5DD8E7D1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Solicit and Respond to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6CBE-0282-4046-8F4B-2D72E35A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critical or negative reviews off of the App Store</a:t>
            </a:r>
          </a:p>
          <a:p>
            <a:r>
              <a:rPr lang="en-US" dirty="0"/>
              <a:t>Offer alternative channels to report problems and get help</a:t>
            </a:r>
          </a:p>
          <a:p>
            <a:pPr lvl="1"/>
            <a:r>
              <a:rPr lang="en-US" dirty="0"/>
              <a:t>GitHub repo</a:t>
            </a:r>
          </a:p>
          <a:p>
            <a:pPr lvl="1"/>
            <a:r>
              <a:rPr lang="en-US" dirty="0"/>
              <a:t>Slack channel</a:t>
            </a:r>
          </a:p>
          <a:p>
            <a:pPr lvl="1"/>
            <a:r>
              <a:rPr lang="en-US" dirty="0"/>
              <a:t>Discourse or forum website</a:t>
            </a:r>
          </a:p>
          <a:p>
            <a:r>
              <a:rPr lang="en-US" dirty="0"/>
              <a:t>Respond to negative reviews and direct users to your alternative help resources</a:t>
            </a:r>
          </a:p>
          <a:p>
            <a:pPr lvl="1"/>
            <a:r>
              <a:rPr lang="en-US" dirty="0"/>
              <a:t>Nullify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373979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8EF3-61A0-E84B-8503-3DE7875E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Solicit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15E9-365E-E944-A370-5929C25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positive ratings and reviews</a:t>
            </a:r>
          </a:p>
          <a:p>
            <a:r>
              <a:rPr lang="en-US" dirty="0"/>
              <a:t>iOS: use SKStoreReviewController</a:t>
            </a:r>
          </a:p>
          <a:p>
            <a:r>
              <a:rPr lang="en-US" dirty="0"/>
              <a:t>Ask the user for a review after completing an in-app purchase</a:t>
            </a:r>
          </a:p>
          <a:p>
            <a:r>
              <a:rPr lang="en-US" dirty="0"/>
              <a:t>Ask for a review on a subscription renewal</a:t>
            </a:r>
          </a:p>
          <a:p>
            <a:r>
              <a:rPr lang="en-US" dirty="0"/>
              <a:t>Ask for a review at big application milestones</a:t>
            </a:r>
          </a:p>
        </p:txBody>
      </p:sp>
    </p:spTree>
    <p:extLst>
      <p:ext uri="{BB962C8B-B14F-4D97-AF65-F5344CB8AC3E}">
        <p14:creationId xmlns:p14="http://schemas.microsoft.com/office/powerpoint/2010/main" val="381643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5A47-5C8D-884D-8D69-211C806E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AA23-D629-124E-8C84-E98F341FF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D15A-AC41-0344-B459-0675D33B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D385-4631-DE43-99B4-68A90BDF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Product Development Tenets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Store Economics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Single purchase vs subscription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to price your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Ratings and Public Perception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“Pro” Features</a:t>
            </a:r>
          </a:p>
        </p:txBody>
      </p:sp>
    </p:spTree>
    <p:extLst>
      <p:ext uri="{BB962C8B-B14F-4D97-AF65-F5344CB8AC3E}">
        <p14:creationId xmlns:p14="http://schemas.microsoft.com/office/powerpoint/2010/main" val="169797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0961-7B57-5C45-961F-42E4E3C9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Development Tenets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0E43-AB17-C641-A9D4-51B54D5F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Ship often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Keep quality high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Solicit and respond to feedback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David Starr. So Long And Thanks for all the Manifestos. </a:t>
            </a:r>
            <a:r>
              <a:rPr lang="en-US" u="sng" dirty="0"/>
              <a:t>Visual Studio Magazine.</a:t>
            </a:r>
            <a:r>
              <a:rPr lang="en-US" dirty="0"/>
              <a:t> June 2013</a:t>
            </a:r>
          </a:p>
          <a:p>
            <a:pPr marL="0" indent="0">
              <a:buNone/>
            </a:pPr>
            <a:r>
              <a:rPr lang="en-US" u="sng" dirty="0"/>
              <a:t>https://</a:t>
            </a:r>
            <a:r>
              <a:rPr lang="en-US" u="sng" dirty="0" err="1"/>
              <a:t>visualstudiomagazine.com</a:t>
            </a:r>
            <a:r>
              <a:rPr lang="en-US" u="sng" dirty="0"/>
              <a:t>/articles/2013/06/01/so-long-and-thanks-for-the-all-the-manifestos.aspx?m=2</a:t>
            </a:r>
          </a:p>
        </p:txBody>
      </p:sp>
    </p:spTree>
    <p:extLst>
      <p:ext uri="{BB962C8B-B14F-4D97-AF65-F5344CB8AC3E}">
        <p14:creationId xmlns:p14="http://schemas.microsoft.com/office/powerpoint/2010/main" val="293325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78FB-972A-2448-A6D9-0E872404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Economics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4725FE-BD23-BE4F-98DD-7CEA3299B0D9}"/>
                  </a:ext>
                </a:extLst>
              </p14:cNvPr>
              <p14:cNvContentPartPr/>
              <p14:nvPr/>
            </p14:nvContentPartPr>
            <p14:xfrm>
              <a:off x="7329281" y="3791311"/>
              <a:ext cx="22320" cy="5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4725FE-BD23-BE4F-98DD-7CEA3299B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4161" y="3776191"/>
                <a:ext cx="52920" cy="842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5" descr="Piggy Bank">
            <a:extLst>
              <a:ext uri="{FF2B5EF4-FFF2-40B4-BE49-F238E27FC236}">
                <a16:creationId xmlns:a16="http://schemas.microsoft.com/office/drawing/2014/main" id="{B2E0291A-E9F2-0448-85A0-1E40FC458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6281" y="2078791"/>
            <a:ext cx="3003039" cy="3003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1942EB-54B0-0748-83D6-5DD6D8E52BF5}"/>
                  </a:ext>
                </a:extLst>
              </p14:cNvPr>
              <p14:cNvContentPartPr/>
              <p14:nvPr/>
            </p14:nvContentPartPr>
            <p14:xfrm>
              <a:off x="3628841" y="4472431"/>
              <a:ext cx="44280" cy="58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1942EB-54B0-0748-83D6-5DD6D8E52B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3721" y="4457311"/>
                <a:ext cx="74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1446980D-049A-D747-8DE8-C63990A17772}"/>
                  </a:ext>
                </a:extLst>
              </p14:cNvPr>
              <p14:cNvContentPartPr/>
              <p14:nvPr/>
            </p14:nvContentPartPr>
            <p14:xfrm>
              <a:off x="1453721" y="4114951"/>
              <a:ext cx="445680" cy="95652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1446980D-049A-D747-8DE8-C63990A177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6081" y="4006951"/>
                <a:ext cx="66132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F3E266E5-33E5-5F43-AD4E-6B7DEF31316E}"/>
                  </a:ext>
                </a:extLst>
              </p14:cNvPr>
              <p14:cNvContentPartPr/>
              <p14:nvPr/>
            </p14:nvContentPartPr>
            <p14:xfrm>
              <a:off x="2862401" y="2647951"/>
              <a:ext cx="379800" cy="898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F3E266E5-33E5-5F43-AD4E-6B7DEF3131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4761" y="2539951"/>
                <a:ext cx="595440" cy="11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BD9DA4D7-E940-2A41-9819-E95B6B5D1BB7}"/>
                  </a:ext>
                </a:extLst>
              </p14:cNvPr>
              <p14:cNvContentPartPr/>
              <p14:nvPr/>
            </p14:nvContentPartPr>
            <p14:xfrm>
              <a:off x="4329401" y="4056631"/>
              <a:ext cx="408960" cy="7812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BD9DA4D7-E940-2A41-9819-E95B6B5D1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1761" y="3948631"/>
                <a:ext cx="62460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E647FDC9-7465-B847-BA11-8CA78783B776}"/>
                  </a:ext>
                </a:extLst>
              </p14:cNvPr>
              <p14:cNvContentPartPr/>
              <p14:nvPr/>
            </p14:nvContentPartPr>
            <p14:xfrm>
              <a:off x="5964521" y="2407111"/>
              <a:ext cx="307080" cy="81792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E647FDC9-7465-B847-BA11-8CA78783B7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6521" y="2299111"/>
                <a:ext cx="52272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E98DDC74-A4E0-7743-B069-D4E2E14C2642}"/>
                  </a:ext>
                </a:extLst>
              </p14:cNvPr>
              <p14:cNvContentPartPr/>
              <p14:nvPr/>
            </p14:nvContentPartPr>
            <p14:xfrm>
              <a:off x="7964321" y="1348711"/>
              <a:ext cx="328680" cy="74484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E98DDC74-A4E0-7743-B069-D4E2E14C26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56681" y="1240711"/>
                <a:ext cx="5443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1CAC93-206A-684C-9D34-63D0C9418A06}"/>
                  </a:ext>
                </a:extLst>
              </p14:cNvPr>
              <p14:cNvContentPartPr/>
              <p14:nvPr/>
            </p14:nvContentPartPr>
            <p14:xfrm>
              <a:off x="1869881" y="3954391"/>
              <a:ext cx="15120" cy="36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1CAC93-206A-684C-9D34-63D0C9418A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1881" y="3846391"/>
                <a:ext cx="230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B1E181F-4BAF-174F-A224-79DDB6B7716A}"/>
                  </a:ext>
                </a:extLst>
              </p14:cNvPr>
              <p14:cNvContentPartPr/>
              <p14:nvPr/>
            </p14:nvContentPartPr>
            <p14:xfrm>
              <a:off x="2066801" y="3808231"/>
              <a:ext cx="22320" cy="22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B1E181F-4BAF-174F-A224-79DDB6B771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9161" y="3700591"/>
                <a:ext cx="237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E3CD3B-75EA-1043-BEA1-387099B0AB6C}"/>
                  </a:ext>
                </a:extLst>
              </p14:cNvPr>
              <p14:cNvContentPartPr/>
              <p14:nvPr/>
            </p14:nvContentPartPr>
            <p14:xfrm>
              <a:off x="2267321" y="3633271"/>
              <a:ext cx="19080" cy="22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E3CD3B-75EA-1043-BEA1-387099B0AB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9321" y="3525271"/>
                <a:ext cx="234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672E39B-54F1-E341-8D77-26A6473160C4}"/>
                  </a:ext>
                </a:extLst>
              </p14:cNvPr>
              <p14:cNvContentPartPr/>
              <p14:nvPr/>
            </p14:nvContentPartPr>
            <p14:xfrm>
              <a:off x="2461001" y="3479911"/>
              <a:ext cx="15120" cy="22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672E39B-54F1-E341-8D77-26A6473160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53001" y="3372271"/>
                <a:ext cx="230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A6E9DD-3097-8C49-B07E-6CD8C9DBA189}"/>
                  </a:ext>
                </a:extLst>
              </p14:cNvPr>
              <p14:cNvContentPartPr/>
              <p14:nvPr/>
            </p14:nvContentPartPr>
            <p14:xfrm>
              <a:off x="3417161" y="3443551"/>
              <a:ext cx="29520" cy="36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A6E9DD-3097-8C49-B07E-6CD8C9DBA1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09161" y="3335551"/>
                <a:ext cx="2451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FC2CA1-4D08-7846-995B-65E2AAEF9A21}"/>
                  </a:ext>
                </a:extLst>
              </p14:cNvPr>
              <p14:cNvContentPartPr/>
              <p14:nvPr/>
            </p14:nvContentPartPr>
            <p14:xfrm>
              <a:off x="3636041" y="3655231"/>
              <a:ext cx="15120" cy="44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FC2CA1-4D08-7846-995B-65E2AAEF9A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8401" y="3547231"/>
                <a:ext cx="230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B4B62D-84ED-B149-8172-0E28A99DF9D7}"/>
                  </a:ext>
                </a:extLst>
              </p14:cNvPr>
              <p14:cNvContentPartPr/>
              <p14:nvPr/>
            </p14:nvContentPartPr>
            <p14:xfrm>
              <a:off x="3796601" y="3881311"/>
              <a:ext cx="29520" cy="5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B4B62D-84ED-B149-8172-0E28A99DF9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8961" y="3773671"/>
                <a:ext cx="245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87EF21B-B3E9-2746-98AE-37D9C1B1AA64}"/>
                  </a:ext>
                </a:extLst>
              </p14:cNvPr>
              <p14:cNvContentPartPr/>
              <p14:nvPr/>
            </p14:nvContentPartPr>
            <p14:xfrm>
              <a:off x="3949961" y="4107751"/>
              <a:ext cx="51480" cy="22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87EF21B-B3E9-2746-98AE-37D9C1B1AA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41961" y="3999751"/>
                <a:ext cx="2671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DC74A71-1D5A-0B4D-9471-712B1F817D3D}"/>
                  </a:ext>
                </a:extLst>
              </p14:cNvPr>
              <p14:cNvContentPartPr/>
              <p14:nvPr/>
            </p14:nvContentPartPr>
            <p14:xfrm>
              <a:off x="4979201" y="4092991"/>
              <a:ext cx="22320" cy="22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DC74A71-1D5A-0B4D-9471-712B1F817D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71201" y="3985351"/>
                <a:ext cx="237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E45B028-6EF0-F94E-856E-A7C084B52FA4}"/>
                  </a:ext>
                </a:extLst>
              </p14:cNvPr>
              <p14:cNvContentPartPr/>
              <p14:nvPr/>
            </p14:nvContentPartPr>
            <p14:xfrm>
              <a:off x="5242001" y="3859351"/>
              <a:ext cx="15120" cy="44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E45B028-6EF0-F94E-856E-A7C084B52F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34001" y="3751711"/>
                <a:ext cx="230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7E64D8-61A6-B04B-BE32-8A950277110D}"/>
                  </a:ext>
                </a:extLst>
              </p14:cNvPr>
              <p14:cNvContentPartPr/>
              <p14:nvPr/>
            </p14:nvContentPartPr>
            <p14:xfrm>
              <a:off x="5468081" y="3611311"/>
              <a:ext cx="29520" cy="44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7E64D8-61A6-B04B-BE32-8A95027711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60441" y="3503311"/>
                <a:ext cx="2451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DCE550B-618B-784B-BEFA-DA96A59528B9}"/>
                  </a:ext>
                </a:extLst>
              </p14:cNvPr>
              <p14:cNvContentPartPr/>
              <p14:nvPr/>
            </p14:nvContentPartPr>
            <p14:xfrm>
              <a:off x="5679761" y="3384871"/>
              <a:ext cx="22320" cy="3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DCE550B-618B-784B-BEFA-DA96A59528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72121" y="3277231"/>
                <a:ext cx="237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2508E3-E8F5-E14F-8C17-32C81F06FA76}"/>
                  </a:ext>
                </a:extLst>
              </p14:cNvPr>
              <p14:cNvContentPartPr/>
              <p14:nvPr/>
            </p14:nvContentPartPr>
            <p14:xfrm>
              <a:off x="6540881" y="2604031"/>
              <a:ext cx="360" cy="29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2508E3-E8F5-E14F-8C17-32C81F06F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3241" y="2496391"/>
                <a:ext cx="216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73EFD7C-ECE3-BF40-A6BB-82189D596408}"/>
                  </a:ext>
                </a:extLst>
              </p14:cNvPr>
              <p14:cNvContentPartPr/>
              <p14:nvPr/>
            </p14:nvContentPartPr>
            <p14:xfrm>
              <a:off x="6811241" y="2399551"/>
              <a:ext cx="15120" cy="29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73EFD7C-ECE3-BF40-A6BB-82189D59640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03241" y="2291911"/>
                <a:ext cx="230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880569-E156-5B40-B05D-2A382ACCAC43}"/>
                  </a:ext>
                </a:extLst>
              </p14:cNvPr>
              <p14:cNvContentPartPr/>
              <p14:nvPr/>
            </p14:nvContentPartPr>
            <p14:xfrm>
              <a:off x="7088441" y="2195431"/>
              <a:ext cx="7560" cy="3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880569-E156-5B40-B05D-2A382ACCAC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80801" y="2087431"/>
                <a:ext cx="223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6C224A1-3E4A-1942-A3CD-B1FC548356A6}"/>
                  </a:ext>
                </a:extLst>
              </p14:cNvPr>
              <p14:cNvContentPartPr/>
              <p14:nvPr/>
            </p14:nvContentPartPr>
            <p14:xfrm>
              <a:off x="7344041" y="2049271"/>
              <a:ext cx="22320" cy="29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6C224A1-3E4A-1942-A3CD-B1FC548356A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36041" y="1941631"/>
                <a:ext cx="2379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A953D06-A46E-9C4F-B740-EBA54E4A0940}"/>
                  </a:ext>
                </a:extLst>
              </p14:cNvPr>
              <p14:cNvContentPartPr/>
              <p14:nvPr/>
            </p14:nvContentPartPr>
            <p14:xfrm>
              <a:off x="7599281" y="1943071"/>
              <a:ext cx="15120" cy="19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A953D06-A46E-9C4F-B740-EBA54E4A09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91641" y="1835431"/>
                <a:ext cx="2307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311E2B0-A961-414F-A22A-47E885A4443E}"/>
                  </a:ext>
                </a:extLst>
              </p14:cNvPr>
              <p14:cNvContentPartPr/>
              <p14:nvPr/>
            </p14:nvContentPartPr>
            <p14:xfrm>
              <a:off x="8570201" y="1830391"/>
              <a:ext cx="22320" cy="15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311E2B0-A961-414F-A22A-47E885A444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62201" y="1722391"/>
                <a:ext cx="237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6723F4-8ECE-1840-BC02-DCF68725A15F}"/>
                  </a:ext>
                </a:extLst>
              </p14:cNvPr>
              <p14:cNvContentPartPr/>
              <p14:nvPr/>
            </p14:nvContentPartPr>
            <p14:xfrm>
              <a:off x="8862161" y="1954591"/>
              <a:ext cx="7560" cy="22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6723F4-8ECE-1840-BC02-DCF68725A1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54161" y="1846591"/>
                <a:ext cx="223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2473006-0267-254B-9710-5DB61559501C}"/>
                  </a:ext>
                </a:extLst>
              </p14:cNvPr>
              <p14:cNvContentPartPr/>
              <p14:nvPr/>
            </p14:nvContentPartPr>
            <p14:xfrm>
              <a:off x="9037121" y="2122351"/>
              <a:ext cx="18360" cy="29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2473006-0267-254B-9710-5DB61559501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29481" y="2014351"/>
                <a:ext cx="234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B6F31F6F-90FC-4844-B185-E32473C9C2FB}"/>
                  </a:ext>
                </a:extLst>
              </p14:cNvPr>
              <p14:cNvContentPartPr/>
              <p14:nvPr/>
            </p14:nvContentPartPr>
            <p14:xfrm>
              <a:off x="8986001" y="2278951"/>
              <a:ext cx="321480" cy="31104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B6F31F6F-90FC-4844-B185-E32473C9C2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78361" y="2170951"/>
                <a:ext cx="537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30123A27-2A40-9B4E-A8B8-7D6E0C9E7FA8}"/>
                  </a:ext>
                </a:extLst>
              </p14:cNvPr>
              <p14:cNvContentPartPr/>
              <p14:nvPr/>
            </p14:nvContentPartPr>
            <p14:xfrm>
              <a:off x="8467961" y="3221071"/>
              <a:ext cx="1387080" cy="31032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30123A27-2A40-9B4E-A8B8-7D6E0C9E7FA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37361" y="3190471"/>
                <a:ext cx="14486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2CB7994F-1A25-3940-82FE-2FFCCDE8E2EA}"/>
                  </a:ext>
                </a:extLst>
              </p14:cNvPr>
              <p14:cNvContentPartPr/>
              <p14:nvPr/>
            </p14:nvContentPartPr>
            <p14:xfrm>
              <a:off x="8664881" y="3698791"/>
              <a:ext cx="949680" cy="42372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2CB7994F-1A25-3940-82FE-2FFCCDE8E2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34269" y="3668191"/>
                <a:ext cx="1010903" cy="4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16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DDA8-BC36-B74E-B1B5-C84450AC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Single-Purchase Apps</a:t>
            </a:r>
          </a:p>
        </p:txBody>
      </p:sp>
      <p:pic>
        <p:nvPicPr>
          <p:cNvPr id="4" name="Graphic 5" descr="Dance">
            <a:extLst>
              <a:ext uri="{FF2B5EF4-FFF2-40B4-BE49-F238E27FC236}">
                <a16:creationId xmlns:a16="http://schemas.microsoft.com/office/drawing/2014/main" id="{EE63E690-CBFC-1E48-8939-1F9D38A98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060" y="3585520"/>
            <a:ext cx="2765098" cy="2765098"/>
          </a:xfrm>
          <a:prstGeom prst="rect">
            <a:avLst/>
          </a:prstGeom>
        </p:spPr>
      </p:pic>
      <p:pic>
        <p:nvPicPr>
          <p:cNvPr id="5" name="Graphic 6" descr="Shooting star">
            <a:extLst>
              <a:ext uri="{FF2B5EF4-FFF2-40B4-BE49-F238E27FC236}">
                <a16:creationId xmlns:a16="http://schemas.microsoft.com/office/drawing/2014/main" id="{311885EE-60CA-2447-8514-1958D3172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9060" y="1496258"/>
            <a:ext cx="2250136" cy="22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547A-F484-EC48-9E0C-E08A34D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Single-Purchase Apps</a:t>
            </a:r>
          </a:p>
        </p:txBody>
      </p:sp>
      <p:pic>
        <p:nvPicPr>
          <p:cNvPr id="3" name="Graphic 3" descr="Crying Face with No Fill">
            <a:extLst>
              <a:ext uri="{FF2B5EF4-FFF2-40B4-BE49-F238E27FC236}">
                <a16:creationId xmlns:a16="http://schemas.microsoft.com/office/drawing/2014/main" id="{C4752C9B-7ACA-1448-B7C2-9537DAD9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0175" y="2402488"/>
            <a:ext cx="3071649" cy="30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4CC1-D435-134B-8387-FCD1D394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Single-Purchase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8255-9501-274B-B8A2-0AB9F879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recurring revenue</a:t>
            </a:r>
          </a:p>
          <a:p>
            <a:r>
              <a:rPr lang="en-US" dirty="0"/>
              <a:t>No support for upgrades</a:t>
            </a:r>
          </a:p>
          <a:p>
            <a:r>
              <a:rPr lang="en-US" dirty="0"/>
              <a:t>“Permanent PRO Upgrade” Hell</a:t>
            </a:r>
          </a:p>
        </p:txBody>
      </p:sp>
    </p:spTree>
    <p:extLst>
      <p:ext uri="{BB962C8B-B14F-4D97-AF65-F5344CB8AC3E}">
        <p14:creationId xmlns:p14="http://schemas.microsoft.com/office/powerpoint/2010/main" val="32833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663E-56D2-744B-8DBF-0AF26878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2475-15FD-004C-B76C-3B345DFD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not the future, they’re the NOW!</a:t>
            </a:r>
          </a:p>
          <a:p>
            <a:endParaRPr lang="en-US" dirty="0"/>
          </a:p>
          <a:p>
            <a:r>
              <a:rPr lang="en-US" dirty="0"/>
              <a:t>Recurring revenue stream</a:t>
            </a:r>
          </a:p>
          <a:p>
            <a:r>
              <a:rPr lang="en-US" dirty="0"/>
              <a:t>No upgrades necessary</a:t>
            </a:r>
          </a:p>
          <a:p>
            <a:r>
              <a:rPr lang="en-US" dirty="0"/>
              <a:t>Fair to new users</a:t>
            </a:r>
          </a:p>
        </p:txBody>
      </p:sp>
    </p:spTree>
    <p:extLst>
      <p:ext uri="{BB962C8B-B14F-4D97-AF65-F5344CB8AC3E}">
        <p14:creationId xmlns:p14="http://schemas.microsoft.com/office/powerpoint/2010/main" val="242672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Celestial</vt:lpstr>
      <vt:lpstr>Earning Money from your Mobile Apps</vt:lpstr>
      <vt:lpstr>Biography</vt:lpstr>
      <vt:lpstr>Agenda</vt:lpstr>
      <vt:lpstr>Product Development Tenets</vt:lpstr>
      <vt:lpstr>App Store Economics</vt:lpstr>
      <vt:lpstr>Single-Purchase Apps</vt:lpstr>
      <vt:lpstr>Single-Purchase Apps</vt:lpstr>
      <vt:lpstr>Single-Purchase Apps</vt:lpstr>
      <vt:lpstr>Subscriptions</vt:lpstr>
      <vt:lpstr>Subscriptions</vt:lpstr>
      <vt:lpstr>Application Pricing</vt:lpstr>
      <vt:lpstr>Application Pricing </vt:lpstr>
      <vt:lpstr>Application Pricing</vt:lpstr>
      <vt:lpstr>Example Application</vt:lpstr>
      <vt:lpstr>Example Application</vt:lpstr>
      <vt:lpstr>AWS Cognito</vt:lpstr>
      <vt:lpstr>AWS S3</vt:lpstr>
      <vt:lpstr>AWS MediaConvert</vt:lpstr>
      <vt:lpstr>AWS Lambda</vt:lpstr>
      <vt:lpstr>AWS DynamoDB</vt:lpstr>
      <vt:lpstr>Pricing Worksheet</vt:lpstr>
      <vt:lpstr>Pricing summary</vt:lpstr>
      <vt:lpstr>Subscription Pricing</vt:lpstr>
      <vt:lpstr>Ratings and Reviews</vt:lpstr>
      <vt:lpstr>PowerPoint Presentation</vt:lpstr>
      <vt:lpstr>Solicit and Respond to Feedback</vt:lpstr>
      <vt:lpstr>Solicit Feedback</vt:lpstr>
      <vt:lpstr>Review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 Money from your Mobile Apps</dc:title>
  <dc:creator>Michael Collins</dc:creator>
  <cp:lastModifiedBy>Michael Collins</cp:lastModifiedBy>
  <cp:revision>2</cp:revision>
  <dcterms:created xsi:type="dcterms:W3CDTF">2019-02-12T17:25:03Z</dcterms:created>
  <dcterms:modified xsi:type="dcterms:W3CDTF">2019-02-12T19:49:53Z</dcterms:modified>
</cp:coreProperties>
</file>